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4"/>
  </p:notesMasterIdLst>
  <p:sldIdLst>
    <p:sldId id="256" r:id="rId2"/>
    <p:sldId id="257" r:id="rId3"/>
    <p:sldId id="258" r:id="rId4"/>
    <p:sldId id="317" r:id="rId5"/>
    <p:sldId id="259" r:id="rId6"/>
    <p:sldId id="260" r:id="rId7"/>
    <p:sldId id="261" r:id="rId8"/>
    <p:sldId id="262" r:id="rId9"/>
    <p:sldId id="307" r:id="rId10"/>
    <p:sldId id="350" r:id="rId11"/>
    <p:sldId id="263" r:id="rId12"/>
    <p:sldId id="264" r:id="rId13"/>
    <p:sldId id="266" r:id="rId14"/>
    <p:sldId id="265" r:id="rId15"/>
    <p:sldId id="309" r:id="rId16"/>
    <p:sldId id="311" r:id="rId17"/>
    <p:sldId id="267" r:id="rId18"/>
    <p:sldId id="268" r:id="rId19"/>
    <p:sldId id="283" r:id="rId20"/>
    <p:sldId id="308" r:id="rId21"/>
    <p:sldId id="285" r:id="rId22"/>
    <p:sldId id="286" r:id="rId23"/>
    <p:sldId id="316" r:id="rId24"/>
    <p:sldId id="310" r:id="rId25"/>
    <p:sldId id="315" r:id="rId26"/>
    <p:sldId id="271" r:id="rId27"/>
    <p:sldId id="288" r:id="rId28"/>
    <p:sldId id="287" r:id="rId29"/>
    <p:sldId id="269" r:id="rId30"/>
    <p:sldId id="270" r:id="rId31"/>
    <p:sldId id="272" r:id="rId32"/>
    <p:sldId id="273" r:id="rId33"/>
    <p:sldId id="297" r:id="rId34"/>
    <p:sldId id="301" r:id="rId35"/>
    <p:sldId id="302" r:id="rId36"/>
    <p:sldId id="303" r:id="rId37"/>
    <p:sldId id="304" r:id="rId38"/>
    <p:sldId id="305" r:id="rId39"/>
    <p:sldId id="289" r:id="rId40"/>
    <p:sldId id="298" r:id="rId41"/>
    <p:sldId id="351" r:id="rId42"/>
    <p:sldId id="299" r:id="rId43"/>
    <p:sldId id="300" r:id="rId44"/>
    <p:sldId id="290" r:id="rId45"/>
    <p:sldId id="318" r:id="rId46"/>
    <p:sldId id="319" r:id="rId47"/>
    <p:sldId id="296" r:id="rId48"/>
    <p:sldId id="291" r:id="rId49"/>
    <p:sldId id="306" r:id="rId50"/>
    <p:sldId id="292" r:id="rId51"/>
    <p:sldId id="293" r:id="rId52"/>
    <p:sldId id="294" r:id="rId53"/>
    <p:sldId id="295" r:id="rId54"/>
    <p:sldId id="274" r:id="rId55"/>
    <p:sldId id="275" r:id="rId56"/>
    <p:sldId id="276" r:id="rId57"/>
    <p:sldId id="320" r:id="rId58"/>
    <p:sldId id="321" r:id="rId59"/>
    <p:sldId id="324" r:id="rId60"/>
    <p:sldId id="328" r:id="rId61"/>
    <p:sldId id="322" r:id="rId62"/>
    <p:sldId id="325" r:id="rId63"/>
    <p:sldId id="341" r:id="rId64"/>
    <p:sldId id="327" r:id="rId65"/>
    <p:sldId id="326" r:id="rId66"/>
    <p:sldId id="329" r:id="rId67"/>
    <p:sldId id="332" r:id="rId68"/>
    <p:sldId id="352" r:id="rId69"/>
    <p:sldId id="330" r:id="rId70"/>
    <p:sldId id="334" r:id="rId71"/>
    <p:sldId id="333" r:id="rId72"/>
    <p:sldId id="336" r:id="rId73"/>
    <p:sldId id="337" r:id="rId74"/>
    <p:sldId id="347" r:id="rId75"/>
    <p:sldId id="335" r:id="rId76"/>
    <p:sldId id="338" r:id="rId77"/>
    <p:sldId id="339" r:id="rId78"/>
    <p:sldId id="340" r:id="rId79"/>
    <p:sldId id="346" r:id="rId80"/>
    <p:sldId id="348" r:id="rId81"/>
    <p:sldId id="353" r:id="rId82"/>
    <p:sldId id="355" r:id="rId83"/>
    <p:sldId id="356" r:id="rId84"/>
    <p:sldId id="357" r:id="rId85"/>
    <p:sldId id="363" r:id="rId86"/>
    <p:sldId id="359" r:id="rId87"/>
    <p:sldId id="360" r:id="rId88"/>
    <p:sldId id="361" r:id="rId89"/>
    <p:sldId id="362" r:id="rId90"/>
    <p:sldId id="364" r:id="rId91"/>
    <p:sldId id="365" r:id="rId92"/>
    <p:sldId id="366" r:id="rId93"/>
    <p:sldId id="367" r:id="rId94"/>
    <p:sldId id="368" r:id="rId95"/>
    <p:sldId id="369" r:id="rId96"/>
    <p:sldId id="371" r:id="rId97"/>
    <p:sldId id="372" r:id="rId98"/>
    <p:sldId id="373" r:id="rId99"/>
    <p:sldId id="374" r:id="rId100"/>
    <p:sldId id="375" r:id="rId101"/>
    <p:sldId id="376" r:id="rId102"/>
    <p:sldId id="377" r:id="rId103"/>
    <p:sldId id="378" r:id="rId104"/>
    <p:sldId id="379" r:id="rId105"/>
    <p:sldId id="381" r:id="rId106"/>
    <p:sldId id="380" r:id="rId107"/>
    <p:sldId id="391" r:id="rId108"/>
    <p:sldId id="382" r:id="rId109"/>
    <p:sldId id="349" r:id="rId110"/>
    <p:sldId id="384" r:id="rId111"/>
    <p:sldId id="386" r:id="rId112"/>
    <p:sldId id="387" r:id="rId113"/>
    <p:sldId id="388" r:id="rId114"/>
    <p:sldId id="389" r:id="rId115"/>
    <p:sldId id="390" r:id="rId116"/>
    <p:sldId id="383" r:id="rId117"/>
    <p:sldId id="392" r:id="rId118"/>
    <p:sldId id="399" r:id="rId119"/>
    <p:sldId id="393" r:id="rId120"/>
    <p:sldId id="398" r:id="rId121"/>
    <p:sldId id="397" r:id="rId122"/>
    <p:sldId id="394" r:id="rId123"/>
    <p:sldId id="395" r:id="rId124"/>
    <p:sldId id="400" r:id="rId125"/>
    <p:sldId id="401" r:id="rId126"/>
    <p:sldId id="402" r:id="rId127"/>
    <p:sldId id="396" r:id="rId128"/>
    <p:sldId id="408" r:id="rId129"/>
    <p:sldId id="409" r:id="rId130"/>
    <p:sldId id="403" r:id="rId131"/>
    <p:sldId id="404" r:id="rId132"/>
    <p:sldId id="405" r:id="rId133"/>
    <p:sldId id="406" r:id="rId134"/>
    <p:sldId id="410" r:id="rId135"/>
    <p:sldId id="413" r:id="rId136"/>
    <p:sldId id="411" r:id="rId137"/>
    <p:sldId id="412" r:id="rId138"/>
    <p:sldId id="414" r:id="rId139"/>
    <p:sldId id="415" r:id="rId140"/>
    <p:sldId id="416" r:id="rId141"/>
    <p:sldId id="420" r:id="rId142"/>
    <p:sldId id="417" r:id="rId143"/>
    <p:sldId id="421" r:id="rId144"/>
    <p:sldId id="422" r:id="rId145"/>
    <p:sldId id="429" r:id="rId146"/>
    <p:sldId id="423" r:id="rId147"/>
    <p:sldId id="424" r:id="rId148"/>
    <p:sldId id="425" r:id="rId149"/>
    <p:sldId id="426" r:id="rId150"/>
    <p:sldId id="427" r:id="rId151"/>
    <p:sldId id="430" r:id="rId152"/>
    <p:sldId id="428" r:id="rId153"/>
    <p:sldId id="431" r:id="rId154"/>
    <p:sldId id="439" r:id="rId155"/>
    <p:sldId id="438" r:id="rId156"/>
    <p:sldId id="440" r:id="rId157"/>
    <p:sldId id="441" r:id="rId158"/>
    <p:sldId id="434" r:id="rId159"/>
    <p:sldId id="435" r:id="rId160"/>
    <p:sldId id="436" r:id="rId161"/>
    <p:sldId id="437" r:id="rId162"/>
    <p:sldId id="443" r:id="rId163"/>
    <p:sldId id="444" r:id="rId164"/>
    <p:sldId id="442" r:id="rId165"/>
    <p:sldId id="432" r:id="rId166"/>
    <p:sldId id="449" r:id="rId167"/>
    <p:sldId id="446" r:id="rId168"/>
    <p:sldId id="450" r:id="rId169"/>
    <p:sldId id="447" r:id="rId170"/>
    <p:sldId id="448" r:id="rId171"/>
    <p:sldId id="445" r:id="rId172"/>
    <p:sldId id="451" r:id="rId173"/>
    <p:sldId id="452" r:id="rId174"/>
    <p:sldId id="453" r:id="rId175"/>
    <p:sldId id="454" r:id="rId176"/>
    <p:sldId id="455" r:id="rId177"/>
    <p:sldId id="456" r:id="rId178"/>
    <p:sldId id="458" r:id="rId179"/>
    <p:sldId id="457" r:id="rId180"/>
    <p:sldId id="459" r:id="rId181"/>
    <p:sldId id="463" r:id="rId182"/>
    <p:sldId id="483" r:id="rId183"/>
    <p:sldId id="464" r:id="rId184"/>
    <p:sldId id="462" r:id="rId185"/>
    <p:sldId id="476" r:id="rId186"/>
    <p:sldId id="477" r:id="rId187"/>
    <p:sldId id="478" r:id="rId188"/>
    <p:sldId id="479" r:id="rId189"/>
    <p:sldId id="480" r:id="rId190"/>
    <p:sldId id="461" r:id="rId191"/>
    <p:sldId id="465" r:id="rId192"/>
    <p:sldId id="468" r:id="rId193"/>
    <p:sldId id="469" r:id="rId194"/>
    <p:sldId id="467" r:id="rId195"/>
    <p:sldId id="470" r:id="rId196"/>
    <p:sldId id="466" r:id="rId197"/>
    <p:sldId id="471" r:id="rId198"/>
    <p:sldId id="472" r:id="rId199"/>
    <p:sldId id="473" r:id="rId200"/>
    <p:sldId id="474" r:id="rId201"/>
    <p:sldId id="481" r:id="rId202"/>
    <p:sldId id="460" r:id="rId2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AE5F"/>
    <a:srgbClr val="00B050"/>
    <a:srgbClr val="196B24"/>
    <a:srgbClr val="D9F2D0"/>
    <a:srgbClr val="FFFF7F"/>
    <a:srgbClr val="275317"/>
    <a:srgbClr val="E97132"/>
    <a:srgbClr val="002060"/>
    <a:srgbClr val="C00000"/>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44:57.735"/>
    </inkml:context>
    <inkml:brush xml:id="br0">
      <inkml:brushProperty name="width" value="0.1" units="cm"/>
      <inkml:brushProperty name="height" value="0.1" units="cm"/>
      <inkml:brushProperty name="color" value="#E71224"/>
    </inkml:brush>
  </inkml:definitions>
  <inkml:trace contextRef="#ctx0" brushRef="#br0">2 1 24575,'-2'118'0,"4"130"0,0-219 0,0 0 0,2 1 0,2-2 0,0 1 0,20 50 0,-15-59 0,1 0 0,1 0 0,1 0 0,1-2 0,32 32 0,-40-42 0,0-2 0,1 0 0,0 1 0,0-2 0,1 1 0,-1-1 0,2 0 0,-1-1 0,-1 0 0,2 0 0,0-1 0,-1-1 0,1 1 0,0-2 0,0 1 0,19-1 0,409-3 0,-433 2 0,0 0 0,0-1 0,1 0 0,-1 1 0,-1-1 0,2-1 0,-1 1 0,0-1 0,-1 0 0,9-5 0,-2 1 0,-2-1 0,1-1 0,10-12 0,-7 8 0,25-22 0,-18 17 0,33-36 0,141-158 0,-127 136 0,-3 3 0,-58 66-273,0-1 0,-1 1 0,1-1 0,3-9 0,-1 2-6553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6:00.995"/>
    </inkml:context>
    <inkml:brush xml:id="br0">
      <inkml:brushProperty name="width" value="0.1" units="cm"/>
      <inkml:brushProperty name="height" value="0.1" units="cm"/>
      <inkml:brushProperty name="color" value="#E71224"/>
    </inkml:brush>
  </inkml:definitions>
  <inkml:trace contextRef="#ctx0" brushRef="#br0">2 1 24575,'-2'106'0,"5"116"0,-3-219 0,1 0 0,-1-1 0,1 1 0,-1-1 0,1 1 0,0-1 0,0 1 0,0-1 0,1 0 0,-1 1 0,0-1 0,1 0 0,-1 0 0,1 0 0,0 0 0,0 0 0,0 0 0,0-1 0,0 1 0,0-1 0,0 1 0,0-1 0,1 0 0,-1 0 0,1 0 0,-1 0 0,1 0 0,-1 0 0,4 0 0,8 1 0,-1-1 0,1 0 0,0-1 0,20-2 0,-13 1 0,-14 1 0,1-1 0,-1 1 0,1-2 0,-1 1 0,1-1 0,-1 0 0,0 0 0,0-1 0,0 0 0,0 0 0,-1-1 0,1 0 0,-1 0 0,0-1 0,10-8 0,33-25 93,-38 31-457,-1 0-1,0-1 1,16-16-1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6:03.869"/>
    </inkml:context>
    <inkml:brush xml:id="br0">
      <inkml:brushProperty name="width" value="0.1" units="cm"/>
      <inkml:brushProperty name="height" value="0.1" units="cm"/>
      <inkml:brushProperty name="color" value="#E71224"/>
    </inkml:brush>
  </inkml:definitions>
  <inkml:trace contextRef="#ctx0" brushRef="#br0">1 0 24575,'0'6'0,"1"-1"0,0 1 0,0-1 0,1 0 0,-1 1 0,1-1 0,0 0 0,1 0 0,-1 0 0,1 0 0,5 6 0,44 52 0,-25-33 0,28 33 0,-35-42 0,-2 0 0,0 2 0,26 42 0,52 100 0,-82-144 0,1-1 0,1-1 0,1 0 0,30 26 0,-13-12 0,-24-25-257,0 0 0,0-1 0,1 0 0,12 6 0,-22-13 177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6:05.855"/>
    </inkml:context>
    <inkml:brush xml:id="br0">
      <inkml:brushProperty name="width" value="0.1" units="cm"/>
      <inkml:brushProperty name="height" value="0.1" units="cm"/>
      <inkml:brushProperty name="color" value="#E71224"/>
    </inkml:brush>
  </inkml:definitions>
  <inkml:trace contextRef="#ctx0" brushRef="#br0">0 217 24575,'40'-1'0,"-18"0"0,0 1 0,34 4 0,-49-2 0,0-1 0,0 1 0,0 0 0,0 1 0,0-1 0,0 2 0,-1-1 0,1 0 0,-1 1 0,0 1 0,9 7 0,-12-9 0,0 0 0,0-1 0,0 1 0,0-1 0,1 0 0,-1 0 0,0 0 0,1 0 0,0-1 0,-1 0 0,1 1 0,0-1 0,0 0 0,7 0 0,-9-1 0,0 0 0,-1-1 0,1 1 0,0-1 0,0 1 0,0-1 0,-1 0 0,1 0 0,0 0 0,-1 0 0,1 0 0,0 0 0,-1 0 0,0 0 0,1 0 0,-1-1 0,0 1 0,1-1 0,-1 1 0,0-1 0,0 0 0,0 1 0,0-1 0,-1 0 0,1 1 0,0-1 0,-1 0 0,1 0 0,-1 0 0,0 0 0,0 0 0,1-1 0,2-27 3,-1 1 0,-1-1 0,-4-39 0,0 5-1380,3 40-5449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0:02:41.974"/>
    </inkml:context>
    <inkml:brush xml:id="br0">
      <inkml:brushProperty name="width" value="0.1" units="cm"/>
      <inkml:brushProperty name="height" value="0.1" units="cm"/>
      <inkml:brushProperty name="color" value="#E71224"/>
    </inkml:brush>
  </inkml:definitions>
  <inkml:trace contextRef="#ctx0" brushRef="#br0">1 1 24575,'0'438'-1365,"0"-415"-5461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0:02:41.975"/>
    </inkml:context>
    <inkml:brush xml:id="br0">
      <inkml:brushProperty name="width" value="0.1" units="cm"/>
      <inkml:brushProperty name="height" value="0.1" units="cm"/>
      <inkml:brushProperty name="color" value="#E71224"/>
    </inkml:brush>
  </inkml:definitions>
  <inkml:trace contextRef="#ctx0" brushRef="#br0">1 1 24575,'0'547'-1365,"0"-523"-5461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0:02:41.976"/>
    </inkml:context>
    <inkml:brush xml:id="br0">
      <inkml:brushProperty name="width" value="0.1" units="cm"/>
      <inkml:brushProperty name="height" value="0.1" units="cm"/>
      <inkml:brushProperty name="color" value="#E71224"/>
    </inkml:brush>
  </inkml:definitions>
  <inkml:trace contextRef="#ctx0" brushRef="#br0">1 0 24575,'520'0'-1365,"-497"0"-5461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0:02:41.977"/>
    </inkml:context>
    <inkml:brush xml:id="br0">
      <inkml:brushProperty name="width" value="0.1" units="cm"/>
      <inkml:brushProperty name="height" value="0.1" units="cm"/>
      <inkml:brushProperty name="color" value="#E71224"/>
    </inkml:brush>
  </inkml:definitions>
  <inkml:trace contextRef="#ctx0" brushRef="#br0">1 30 24575,'2'20'0,"0"0"0,2 0 0,0-1 0,1 1 0,1-1 0,1-1 0,0 1 0,20 33 0,-16-36 0,2 1 0,-1-2 0,2 1 0,17 14 0,-14-14 0,-1 0 0,25 34 0,-38-45 0,0-1 0,0 0 0,0 0 0,0 0 0,1-1 0,0 1 0,-1-1 0,2 0 0,-1 0 0,0 0 0,0-1 0,1 1 0,-1-1 0,1 0 0,0 0 0,0-1 0,0 0 0,0 1 0,0-1 0,0-1 0,0 1 0,0-1 0,0 0 0,0 0 0,0-1 0,0 1 0,0-1 0,0 0 0,0-1 0,0 1 0,8-4 0,-8 2 0,0-1 0,0 1 0,-1-1 0,1 0 0,-1 0 0,0-1 0,0 1 0,0-1 0,-1 1 0,1-1 0,-1-1 0,-1 1 0,4-7 0,1-6 0,0 1 0,8-36 0,-11 28 0,3-51 0,-7 58 0,1 0 0,1 0 0,1 0 0,0 1 0,12-35 0,1 9-1365,-10 25-5461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0:03:47.177"/>
    </inkml:context>
    <inkml:brush xml:id="br0">
      <inkml:brushProperty name="width" value="0.1" units="cm"/>
      <inkml:brushProperty name="height" value="0.1" units="cm"/>
      <inkml:brushProperty name="color" value="#E71224"/>
    </inkml:brush>
  </inkml:definitions>
  <inkml:trace contextRef="#ctx0" brushRef="#br0">0 979 24575,'1'-23'0,"0"0"0,1 0 0,2 0 0,0 1 0,2-1 0,0 1 0,2 0 0,0 1 0,12-23 0,38-90 0,-35 78 0,-13 34 0,25-38 0,7-14 0,-14 11 0,34-112 0,-58 154-273,-1 1 0,0-1 0,-2 1 0,-1-23 0,0 19-6553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0:03:49.317"/>
    </inkml:context>
    <inkml:brush xml:id="br0">
      <inkml:brushProperty name="width" value="0.1" units="cm"/>
      <inkml:brushProperty name="height" value="0.1" units="cm"/>
      <inkml:brushProperty name="color" value="#E71224"/>
    </inkml:brush>
  </inkml:definitions>
  <inkml:trace contextRef="#ctx0" brushRef="#br0">1 156 24575,'19'0'0,"1"-1"0,0 0 0,35-9 0,-44 7 0,0 0 0,-1-1 0,1-1 0,-1 0 0,0 0 0,0-1 0,-1 0 0,10-8 0,53-40 0,-63 48 0,0 0 0,1 1 0,-1 0 0,1 0 0,0 1 0,12-3 0,-20 7 0,-1 0 0,0 0 0,0-1 0,1 1 0,-1 0 0,0 0 0,1 0 0,-1 0 0,0 0 0,1 1 0,-1-1 0,0 0 0,0 1 0,1-1 0,-1 1 0,0-1 0,0 1 0,0-1 0,0 1 0,0 0 0,1 0 0,0 1 0,-1 0 0,1 0 0,0 0 0,-1 0 0,0 0 0,1 1 0,-1-1 0,0 1 0,0-1 0,-1 1 0,2 4 0,0 6 0,-1 1 0,0 0 0,-1 20 0,-1-23 0,-2 158-1365,3-146-5461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8:14:40.900"/>
    </inkml:context>
    <inkml:brush xml:id="br0">
      <inkml:brushProperty name="width" value="0.1" units="cm"/>
      <inkml:brushProperty name="height" value="0.1" units="cm"/>
      <inkml:brushProperty name="color" value="#E71224"/>
    </inkml:brush>
  </inkml:definitions>
  <inkml:trace contextRef="#ctx0" brushRef="#br0">1 1279 24575,'5'-1'0,"1"1"0,0-1 0,-1-1 0,1 1 0,-1-1 0,1 0 0,-1 0 0,0-1 0,0 1 0,0-1 0,0 0 0,0-1 0,5-5 0,10-9 0,29-32 0,-25 23 0,-3 7 0,49-36 0,-47 40 0,-1-2 0,30-29 0,-40 34 0,1 0 0,0 1 0,0 1 0,2 0 0,-1 1 0,32-17 0,-17 10 0,-1-1 0,-1-2 0,35-33 0,-24 21 0,-23 18 0,-1-1 0,0 0 0,17-27 0,24-26 0,-27 40 0,8-8 0,50-65 0,15-16 0,-69 83 0,53-74 0,31-48-1365,-103 135-5461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44:59.610"/>
    </inkml:context>
    <inkml:brush xml:id="br0">
      <inkml:brushProperty name="width" value="0.1" units="cm"/>
      <inkml:brushProperty name="height" value="0.1" units="cm"/>
      <inkml:brushProperty name="color" value="#E71224"/>
    </inkml:brush>
  </inkml:definitions>
  <inkml:trace contextRef="#ctx0" brushRef="#br0">1 70 24575,'0'-2'0,"0"0"0,1 0 0,-1 0 0,1 0 0,-1 0 0,0 1 0,1-2 0,0 2 0,0-1 0,0 1 0,0-1 0,0 0 0,0 1 0,0-1 0,0 1 0,1 0 0,-1-1 0,1 1 0,0 0 0,-2-1 0,2 1 0,0 1 0,0-1 0,0 0 0,-1 0 0,1 0 0,0 1 0,0-1 0,-1 1 0,2-1 0,2 1 0,7-2 0,2 1 0,0-1 0,19 3 0,-18 0 0,8-3 0,0 1 0,24-7 0,-20 4 0,30-2 0,-30 4 0,-15 2 0,-2-1 0,1 0 0,0 2 0,1 0 0,-1-1 0,22 7 0,-31-6 0,0 0 0,0 0 0,0 1 0,-1-1 0,1 1 0,0-1 0,0 1 0,-1 0 0,0-1 0,1 1 0,-1 0 0,0 0 0,1 0 0,-1 0 0,-1 0 0,1 0 0,0 0 0,0 1 0,0-1 0,-1 0 0,0 0 0,1 4 0,0 7 0,0 0 0,-3 25 0,1-22 0,1 46 0,-4 32 0,2-80 0,-1 1 0,-1 0 0,-11 27 0,-1 2 0,12-30-119,-2 9-504,-12 26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8:14:40.901"/>
    </inkml:context>
    <inkml:brush xml:id="br0">
      <inkml:brushProperty name="width" value="0.1" units="cm"/>
      <inkml:brushProperty name="height" value="0.1" units="cm"/>
      <inkml:brushProperty name="color" value="#E71224"/>
    </inkml:brush>
  </inkml:definitions>
  <inkml:trace contextRef="#ctx0" brushRef="#br0">1 58 24575,'3'-3'0,"1"1"0,-1-1 0,1 1 0,0 0 0,-1 0 0,1 0 0,0 1 0,0-1 0,0 1 0,1 0 0,7-1 0,52-2 0,-49 3 0,77 2 0,39-2 0,-65-11 0,-49 7 0,0 2 0,20-2 0,-16 3 0,-8 0 0,0 2 0,1-1 0,-1 2 0,22 2 0,-32-3 0,0 1 0,-1 0 0,1-1 0,0 1 0,-1 0 0,1 1 0,-1-1 0,1 0 0,-1 1 0,1-1 0,-1 1 0,0 0 0,0 0 0,0 0 0,0 0 0,0 0 0,0 0 0,-1 0 0,1 1 0,-1-1 0,1 1 0,-1-1 0,0 1 0,0-1 0,0 1 0,0 0 0,0 3 0,0 4 0,0 0 0,0 0 0,-1 0 0,-1 0 0,0 0 0,-3 14 0,-19 61 0,16-60 0,-2-1 0,-1 1 0,-24 41 0,21-41 0,0 1 0,-10 30 0,8-18-1365,8-22-5461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8:14:40.907"/>
    </inkml:context>
    <inkml:brush xml:id="br0">
      <inkml:brushProperty name="width" value="0.1" units="cm"/>
      <inkml:brushProperty name="height" value="0.1" units="cm"/>
      <inkml:brushProperty name="color" value="#E71224"/>
    </inkml:brush>
  </inkml:definitions>
  <inkml:trace contextRef="#ctx0" brushRef="#br0">155 0 24575,'0'41'0,"-3"101"0,1-117 0,-1-1 0,-2 1 0,-12 41 0,-5 7 0,2 1 0,-12 96 0,9-58 0,15-79 0,1 2 0,-4 51 0,10 20-1365,1-82-5461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8:14:40.908"/>
    </inkml:context>
    <inkml:brush xml:id="br0">
      <inkml:brushProperty name="width" value="0.1" units="cm"/>
      <inkml:brushProperty name="height" value="0.1" units="cm"/>
      <inkml:brushProperty name="color" value="#E71224"/>
    </inkml:brush>
  </inkml:definitions>
  <inkml:trace contextRef="#ctx0" brushRef="#br0">2 1 24575,'-2'103'0,"5"114"0,-3-214 0,1-1 0,-1 0 0,1 1 0,-1-1 0,1 1 0,0-1 0,-1 1 0,1-1 0,1 0 0,-1 1 0,0-1 0,1 0 0,-1 0 0,1 0 0,0 0 0,0 0 0,-1 0 0,1-1 0,0 0 0,0 0 0,0 1 0,0-1 0,1 0 0,-2 0 0,2 0 0,-1 0 0,1 0 0,-1 0 0,3 0 0,8 1 0,0-1 0,0 0 0,0-1 0,18-2 0,-11 1 0,-13 1 0,0-1 0,0 1 0,0-2 0,0 1 0,0-1 0,0 0 0,-1 0 0,1 0 0,-1-1 0,1 0 0,-2-1 0,2 0 0,-1 0 0,-1-1 0,10-8 0,31-24 93,-36 31-457,0-1-1,-1-1 1,15-15-1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8:14:40.915"/>
    </inkml:context>
    <inkml:brush xml:id="br0">
      <inkml:brushProperty name="width" value="0.1" units="cm"/>
      <inkml:brushProperty name="height" value="0.1" units="cm"/>
      <inkml:brushProperty name="color" value="#E71224"/>
    </inkml:brush>
  </inkml:definitions>
  <inkml:trace contextRef="#ctx0" brushRef="#br0">0 979 24575,'1'-23'0,"0"0"0,1 0 0,2 0 0,0 1 0,2-1 0,0 1 0,2 0 0,0 1 0,12-23 0,38-90 0,-35 78 0,-13 34 0,25-38 0,7-14 0,-14 11 0,34-112 0,-58 154-273,-1 1 0,0-1 0,-2 1 0,-1-23 0,0 19-6553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8:14:40.916"/>
    </inkml:context>
    <inkml:brush xml:id="br0">
      <inkml:brushProperty name="width" value="0.1" units="cm"/>
      <inkml:brushProperty name="height" value="0.1" units="cm"/>
      <inkml:brushProperty name="color" value="#E71224"/>
    </inkml:brush>
  </inkml:definitions>
  <inkml:trace contextRef="#ctx0" brushRef="#br0">1 156 24575,'19'0'0,"1"-1"0,0 0 0,35-9 0,-44 7 0,0 0 0,-1-1 0,1-1 0,-1 0 0,0 0 0,0-1 0,-1 0 0,10-8 0,53-40 0,-63 48 0,0 0 0,1 1 0,-1 0 0,1 0 0,0 1 0,12-3 0,-20 7 0,-1 0 0,0 0 0,0-1 0,1 1 0,-1 0 0,0 0 0,1 0 0,-1 0 0,0 0 0,1 1 0,-1-1 0,0 0 0,0 1 0,1-1 0,-1 1 0,0-1 0,0 1 0,0-1 0,0 1 0,0 0 0,1 0 0,0 1 0,-1 0 0,1 0 0,0 0 0,-1 0 0,0 0 0,1 1 0,-1-1 0,0 1 0,0-1 0,-1 1 0,2 4 0,0 6 0,-1 1 0,0 0 0,-1 20 0,-1-23 0,-2 158-1365,3-146-5461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4:29.591"/>
    </inkml:context>
    <inkml:brush xml:id="br0">
      <inkml:brushProperty name="width" value="0.1" units="cm"/>
      <inkml:brushProperty name="height" value="0.1" units="cm"/>
      <inkml:brushProperty name="color" value="#E71224"/>
    </inkml:brush>
  </inkml:definitions>
  <inkml:trace contextRef="#ctx0" brushRef="#br0">1 1279 24575,'5'-1'0,"1"1"0,0-1 0,-1-1 0,1 1 0,-1-1 0,1 0 0,-1 0 0,0-1 0,0 1 0,0-1 0,0 0 0,0-1 0,5-5 0,10-9 0,29-32 0,-25 23 0,-3 7 0,49-36 0,-47 40 0,-1-2 0,30-29 0,-40 34 0,1 0 0,0 1 0,0 1 0,2 0 0,-1 1 0,32-17 0,-17 10 0,-1-1 0,-1-2 0,35-33 0,-24 21 0,-23 18 0,-1-1 0,0 0 0,17-27 0,24-26 0,-27 40 0,8-8 0,50-65 0,15-16 0,-69 83 0,53-74 0,31-48-1365,-103 135-5461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4:31.795"/>
    </inkml:context>
    <inkml:brush xml:id="br0">
      <inkml:brushProperty name="width" value="0.1" units="cm"/>
      <inkml:brushProperty name="height" value="0.1" units="cm"/>
      <inkml:brushProperty name="color" value="#E71224"/>
    </inkml:brush>
  </inkml:definitions>
  <inkml:trace contextRef="#ctx0" brushRef="#br0">1 58 24575,'3'-3'0,"1"1"0,-1-1 0,1 1 0,0 0 0,-1 0 0,1 0 0,0 1 0,0-1 0,0 1 0,1 0 0,7-1 0,52-2 0,-49 3 0,77 2 0,39-2 0,-65-11 0,-49 7 0,0 2 0,20-2 0,-16 3 0,-8 0 0,0 2 0,1-1 0,-1 2 0,22 2 0,-32-3 0,0 1 0,-1 0 0,1-1 0,0 1 0,-1 0 0,1 1 0,-1-1 0,1 0 0,-1 1 0,1-1 0,-1 1 0,0 0 0,0 0 0,0 0 0,0 0 0,0 0 0,0 0 0,-1 0 0,1 1 0,-1-1 0,1 1 0,-1-1 0,0 1 0,0-1 0,0 1 0,0 0 0,0 3 0,0 4 0,0 0 0,0 0 0,-1 0 0,-1 0 0,0 0 0,-3 14 0,-19 61 0,16-60 0,-2-1 0,-1 1 0,-24 41 0,21-41 0,0 1 0,-10 30 0,8-18-1365,8-22-5461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2:22:54.076"/>
    </inkml:context>
    <inkml:brush xml:id="br0">
      <inkml:brushProperty name="width" value="0.1" units="cm"/>
      <inkml:brushProperty name="height" value="0.1" units="cm"/>
      <inkml:brushProperty name="color" value="#E71224"/>
    </inkml:brush>
  </inkml:definitions>
  <inkml:trace contextRef="#ctx0" brushRef="#br0">1 0 24575,'684'0'0,"-660"2"0,0 0 0,33 8 0,-30-5 0,37 3 0,76 6 0,43 1 0,663-17-1365,-823 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22:22:56.435"/>
    </inkml:context>
    <inkml:brush xml:id="br0">
      <inkml:brushProperty name="width" value="0.1" units="cm"/>
      <inkml:brushProperty name="height" value="0.1" units="cm"/>
      <inkml:brushProperty name="color" value="#E71224"/>
    </inkml:brush>
  </inkml:definitions>
  <inkml:trace contextRef="#ctx0" brushRef="#br0">0 3 24575,'115'-2'0,"127"5"0,-211 0 0,0 3 0,0 0 0,0 2 0,58 23 0,-84-29 0,1 1 0,-1-1 0,0 1 0,0 0 0,0 0 0,0 1 0,-1-1 0,1 1 0,-1 0 0,0 0 0,0 1 0,0-1 0,-1 1 0,0 0 0,0 0 0,0 0 0,0 0 0,-1 1 0,0-1 0,0 1 0,0-1 0,0 1 0,-1 0 0,0-1 0,-1 1 0,1 0 0,-1 10 0,0-1 0,0 1 0,0-1 0,-1 1 0,-5 19 0,5-29 0,-1-1 0,0 1 0,0-1 0,-1 0 0,1 0 0,-1 0 0,0 0 0,-1 0 0,1-1 0,-1 1 0,0-1 0,0 0 0,0 0 0,-9 6 0,-16 9 0,-54 25 0,59-32 0,-1 0 0,2 2 0,-43 32 0,51-34-195,-1 0 0,-1-1 0,0-1 0,-1-1 0,0 0 0,-21 7 0,21-10-6631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06.942"/>
    </inkml:context>
    <inkml:brush xml:id="br0">
      <inkml:brushProperty name="width" value="0.1" units="cm"/>
      <inkml:brushProperty name="height" value="0.1" units="cm"/>
      <inkml:brushProperty name="color" value="#E71224"/>
    </inkml:brush>
  </inkml:definitions>
  <inkml:trace contextRef="#ctx0" brushRef="#br0">0 812 24575,'2'-6'0,"-1"0"0,1 1 0,1-1 0,-1 1 0,1-1 0,0 1 0,0 0 0,0 0 0,1 0 0,0 0 0,5-5 0,8-12 0,60-97 0,30-44 0,-68 105 0,-27 39 0,0 0 0,2 1 0,21-22 0,96-105 0,-22 22 0,-95 106-1365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4:29.591"/>
    </inkml:context>
    <inkml:brush xml:id="br0">
      <inkml:brushProperty name="width" value="0.1" units="cm"/>
      <inkml:brushProperty name="height" value="0.1" units="cm"/>
      <inkml:brushProperty name="color" value="#E71224"/>
    </inkml:brush>
  </inkml:definitions>
  <inkml:trace contextRef="#ctx0" brushRef="#br0">1 1279 24575,'5'-1'0,"1"1"0,0-1 0,-1-1 0,1 1 0,-1-1 0,1 0 0,-1 0 0,0-1 0,0 1 0,0-1 0,0 0 0,0-1 0,5-5 0,10-9 0,29-32 0,-25 23 0,-3 7 0,49-36 0,-47 40 0,-1-2 0,30-29 0,-40 34 0,1 0 0,0 1 0,0 1 0,2 0 0,-1 1 0,32-17 0,-17 10 0,-1-1 0,-1-2 0,35-33 0,-24 21 0,-23 18 0,-1-1 0,0 0 0,17-27 0,24-26 0,-27 40 0,8-8 0,50-65 0,15-16 0,-69 83 0,53-74 0,31-48-1365,-103 135-5461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10.489"/>
    </inkml:context>
    <inkml:brush xml:id="br0">
      <inkml:brushProperty name="width" value="0.1" units="cm"/>
      <inkml:brushProperty name="height" value="0.1" units="cm"/>
      <inkml:brushProperty name="color" value="#E71224"/>
    </inkml:brush>
  </inkml:definitions>
  <inkml:trace contextRef="#ctx0" brushRef="#br0">0 186 24575,'0'-1'0,"1"0"0,-1 0 0,1 0 0,-1-1 0,1 1 0,-1 0 0,1 0 0,0 0 0,-1 0 0,1 0 0,0 0 0,0 0 0,0 0 0,0 1 0,0-1 0,0 0 0,0 0 0,0 1 0,0-1 0,1 0 0,29-14 0,-18 9 0,26-16 0,44-35 0,-20 13 0,-59 41 0,0 1 0,1-1 0,-1 1 0,1 0 0,-1 0 0,1 0 0,0 1 0,-1-1 0,1 1 0,0 1 0,0-1 0,0 1 0,0-1 0,0 1 0,5 1 0,-7 0 0,0-1 0,-1 1 0,1 0 0,0 0 0,-1 0 0,1 1 0,-1-1 0,0 1 0,1-1 0,-1 1 0,0 0 0,0 0 0,0 0 0,0 0 0,0 0 0,-1 0 0,1 0 0,0 1 0,-1-1 0,0 1 0,0-1 0,0 1 0,0-1 0,0 1 0,0 0 0,0-1 0,0 5 0,2 20-29,-1 0 0,-1 0 0,-4 38-1,1-20-1218,1-17-5578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15.961"/>
    </inkml:context>
    <inkml:brush xml:id="br0">
      <inkml:brushProperty name="width" value="0.1" units="cm"/>
      <inkml:brushProperty name="height" value="0.1" units="cm"/>
      <inkml:brushProperty name="color" value="#E71224"/>
    </inkml:brush>
  </inkml:definitions>
  <inkml:trace contextRef="#ctx0" brushRef="#br0">4143 0 24575,'0'2'0,"0"0"0,-1-1 0,0 1 0,1-1 0,-1 1 0,0 0 0,0-1 0,0 1 0,0-1 0,0 0 0,0 1 0,0-1 0,-1 0 0,1 0 0,0 0 0,-1 1 0,1-1 0,-1-1 0,0 1 0,1 0 0,-3 1 0,-38 13 0,-166 26 0,65-15 0,112-20 0,-443 99 0,31-5 0,157-37 0,274-60 0,-271 54 0,92-23 0,162-26 0,0 2 0,1 1 0,0 2 0,-41 24 0,43-22 0,0-1 0,0-1 0,-1-2 0,-1 0 0,-31 7 0,-101 18 0,-214 75 0,253-60 0,73-29 0,-78 24 0,85-35 0,15-5 0,1 2 0,-1 0 0,-46 23 0,-116 58 0,139-65 0,-2-1 0,0-3 0,-2-2 0,-57 11 0,92-25-455,-1-1 0,-26 1 0,19-3-6371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18.613"/>
    </inkml:context>
    <inkml:brush xml:id="br0">
      <inkml:brushProperty name="width" value="0.1" units="cm"/>
      <inkml:brushProperty name="height" value="0.1" units="cm"/>
      <inkml:brushProperty name="color" value="#E71224"/>
    </inkml:brush>
  </inkml:definitions>
  <inkml:trace contextRef="#ctx0" brushRef="#br0">203 0 24575,'0'11'0,"-1"-1"0,-1 0 0,0 0 0,0 1 0,-1-2 0,0 1 0,0 0 0,-2 0 0,1-1 0,-7 10 0,-2 0 0,0-1 0,-1-1 0,-28 27 0,25-26 0,2 0 0,1 0 0,-18 30 0,31-47 0,1-1 0,-1 1 0,1-1 0,-1 1 0,1-1 0,-1 1 0,1-1 0,0 1 0,-1-1 0,1 1 0,0-1 0,-1 1 0,1 0 0,0-1 0,0 1 0,0-1 0,0 1 0,-1 0 0,1-1 0,0 1 0,0 0 0,0-1 0,0 1 0,1 0 0,-1-1 0,0 1 0,0-1 0,0 1 0,0 0 0,1-1 0,-1 1 0,0-1 0,1 1 0,-1-1 0,0 1 0,1-1 0,-1 1 0,1-1 0,-1 1 0,1-1 0,-1 1 0,1-1 0,-1 0 0,1 1 0,-1-1 0,1 0 0,0 1 0,-1-1 0,1 0 0,0 0 0,-1 1 0,1-1 0,0 0 0,-1 0 0,1 0 0,0 0 0,-1 0 0,1 0 0,0 0 0,-1 0 0,1 0 0,0-1 0,5 1 0,0-1 0,-1 0 0,1 0 0,-1 0 0,0-1 0,7-2 0,6-3 9,1 0 0,0 1 0,0 1 0,0 0-1,1 2 1,24-2 0,120 3-405,-96 4-635,-41-2-5795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36.495"/>
    </inkml:context>
    <inkml:brush xml:id="br0">
      <inkml:brushProperty name="width" value="0.1" units="cm"/>
      <inkml:brushProperty name="height" value="0.1" units="cm"/>
      <inkml:brushProperty name="color" value="#E71224"/>
    </inkml:brush>
  </inkml:definitions>
  <inkml:trace contextRef="#ctx0" brushRef="#br0">0 1117 24575,'63'0'0,"-1"-3"0,0-3 0,0-1 0,109-29 0,265-108 0,-117 34 0,-263 93 0,364-126 0,13-13 0,-125 62 0,-45 18 0,-206 57 0,-17 5 0,1 1 0,64-10 0,-45 13 0,-18 3 0,71-4 0,-77 8 0,-1-1 0,1-2 0,-2-2 0,1-1 0,37-15 0,24-5 0,-83 25 0,28-7 0,64-10 0,-75 16 0,0-2 0,42-15 0,-17 5 0,-43 13 32,0-1 0,-1 0-1,16-10 1,13-5-1524,-17 11-5334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38.807"/>
    </inkml:context>
    <inkml:brush xml:id="br0">
      <inkml:brushProperty name="width" value="0.1" units="cm"/>
      <inkml:brushProperty name="height" value="0.1" units="cm"/>
      <inkml:brushProperty name="color" value="#E71224"/>
    </inkml:brush>
  </inkml:definitions>
  <inkml:trace contextRef="#ctx0" brushRef="#br0">1 90 24575,'0'-2'0,"0"-1"0,1 0 0,-1 1 0,1-1 0,-1 1 0,1-1 0,0 1 0,0-1 0,0 1 0,0-1 0,1 1 0,-1 0 0,1 0 0,-1 0 0,1 0 0,0 0 0,2-3 0,1 2 0,0-1 0,0 1 0,0 0 0,0 0 0,1 0 0,-1 1 0,10-3 0,3 0 0,0 1 0,1 0 0,0 2 0,22-2 0,161 5 0,-86 0 0,-111-1 0,0 0 0,-1 0 0,1 0 0,-1 1 0,1-1 0,-1 1 0,1 0 0,-1 0 0,1 1 0,-1-1 0,0 1 0,0 0 0,0 0 0,6 4 0,-7-3 0,0 0 0,-1 0 0,1 0 0,-1 1 0,0-1 0,0 1 0,0-1 0,-1 1 0,1-1 0,-1 1 0,0 0 0,0 0 0,0 0 0,-1-1 0,1 1 0,-1 6 0,0-3 0,0 0 0,-1-1 0,1 1 0,-2 0 0,1-1 0,-1 1 0,0 0 0,0-1 0,-1 0 0,0 0 0,0 0 0,0 0 0,-1 0 0,0 0 0,0-1 0,-1 1 0,1-1 0,-1 0 0,-9 6 0,-9 6 0,-1-1 0,-1-1 0,-41 20 0,-13 7 0,-1 11-1365,58-42-5461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45.458"/>
    </inkml:context>
    <inkml:brush xml:id="br0">
      <inkml:brushProperty name="width" value="0.1" units="cm"/>
      <inkml:brushProperty name="height" value="0.1" units="cm"/>
      <inkml:brushProperty name="color" value="#E71224"/>
    </inkml:brush>
  </inkml:definitions>
  <inkml:trace contextRef="#ctx0" brushRef="#br0">689 1 24575,'0'8'0,"-1"0"0,0 0 0,-1 0 0,1-1 0,-1 1 0,-1 0 0,0-1 0,0 1 0,-8 12 0,-3 1 0,-31 36 0,28-38 0,-26 41 0,5-2 0,-62 71 0,44-58 0,10-11 0,-3-2 0,-2-2 0,-86 72 0,94-99-1365,21-18-5461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47.478"/>
    </inkml:context>
    <inkml:brush xml:id="br0">
      <inkml:brushProperty name="width" value="0.1" units="cm"/>
      <inkml:brushProperty name="height" value="0.1" units="cm"/>
      <inkml:brushProperty name="color" value="#E71224"/>
    </inkml:brush>
  </inkml:definitions>
  <inkml:trace contextRef="#ctx0" brushRef="#br0">2 0 24575,'-2'96'0,"5"105"0,-3-198 0,1 0 0,0 0 0,-1 1 0,1-2 0,0 1 0,1 0 0,-1 0 0,0 0 0,1 0 0,0-1 0,0 1 0,0-1 0,0 1 0,0-1 0,0 0 0,1 0 0,-1 0 0,1 0 0,0 0 0,-1 0 0,1-1 0,0 1 0,0-1 0,0 0 0,0 0 0,0 0 0,1 0 0,-1 0 0,0 0 0,0-1 0,1 0 0,-1 0 0,4 0 0,1 1 0,1-1 0,0-1 0,-1 0 0,1 0 0,0 0 0,-1-1 0,1 0 0,-1-1 0,0 0 0,0 0 0,13-7 0,20-13-1365,-21 14-5461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2:35.211"/>
    </inkml:context>
    <inkml:brush xml:id="br0">
      <inkml:brushProperty name="width" value="0.1" units="cm"/>
      <inkml:brushProperty name="height" value="0.1" units="cm"/>
      <inkml:brushProperty name="color" value="#E71224"/>
    </inkml:brush>
  </inkml:definitions>
  <inkml:trace contextRef="#ctx0" brushRef="#br0">1 952 24575,'7'0'0,"0"-1"0,0 1 0,-1-1 0,1-1 0,0 1 0,0-1 0,-1 0 0,1 0 0,-1-1 0,0 0 0,1 0 0,9-7 0,-6 1 0,-1 1 0,1-1 0,-2 0 0,1-1 0,-1 0 0,7-12 0,24-32 0,2 2 0,3 2 0,50-46 0,41-51 0,-25 25 0,-104 116 0,28-29 0,60-76 0,-81 90 57,18-41-1,-21 40-548,1 0-1,16-22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2:36.973"/>
    </inkml:context>
    <inkml:brush xml:id="br0">
      <inkml:brushProperty name="width" value="0.1" units="cm"/>
      <inkml:brushProperty name="height" value="0.1" units="cm"/>
      <inkml:brushProperty name="color" value="#E71224"/>
    </inkml:brush>
  </inkml:definitions>
  <inkml:trace contextRef="#ctx0" brushRef="#br0">0 0 24575,'358'0'0,"-354"0"0,0 0 0,0 0 0,0 1 0,0-1 0,0 1 0,0 0 0,0 0 0,0 0 0,0 0 0,0 1 0,0 0 0,0-1 0,-1 1 0,4 3 0,-5-3 0,1 1 0,-1-1 0,-1 1 0,1-1 0,0 1 0,-1-1 0,1 1 0,-1 0 0,0 0 0,0 0 0,0 0 0,0 0 0,0 0 0,-1 0 0,1 0 0,-1 0 0,0 0 0,0 0 0,0 5 0,-1-2 9,0 0 1,0 1-1,-1-1 0,1 0 0,-1 0 1,-1 0-1,1 0 0,-1 0 0,0-1 0,0 1 1,-1-1-1,-7 9 0,0-2-380,0 0-1,-1 0 1,-23 16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2:40.448"/>
    </inkml:context>
    <inkml:brush xml:id="br0">
      <inkml:brushProperty name="width" value="0.1" units="cm"/>
      <inkml:brushProperty name="height" value="0.1" units="cm"/>
      <inkml:brushProperty name="color" value="#E71224"/>
    </inkml:brush>
  </inkml:definitions>
  <inkml:trace contextRef="#ctx0" brushRef="#br0">1 0 24575,'192'8'0,"242"41"0,-248-18 0,-78-11 0,214 11 0,-40-12 0,-218-13 0,5 4 0,87 23 0,-30-4 0,-60-15 0,-35-6 0,0-2 0,62 5 0,-57-11 0,31 1 0,92 13 0,-97-7 0,1-3 0,80-6 0,64 4 0,-181 2 0,0 0 0,0 1 0,-1 2 0,0 0 0,0 2 0,30 15 0,-29-14 0,1 0 0,47 9 0,-72-18 0,61 15 0,-2 4 0,98 44 0,-151-60-227,1-1-1,0 0 1,0-1-1,0 0 1,11 1-1,1-1-6598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4:31.795"/>
    </inkml:context>
    <inkml:brush xml:id="br0">
      <inkml:brushProperty name="width" value="0.1" units="cm"/>
      <inkml:brushProperty name="height" value="0.1" units="cm"/>
      <inkml:brushProperty name="color" value="#E71224"/>
    </inkml:brush>
  </inkml:definitions>
  <inkml:trace contextRef="#ctx0" brushRef="#br0">1 58 24575,'3'-3'0,"1"1"0,-1-1 0,1 1 0,0 0 0,-1 0 0,1 0 0,0 1 0,0-1 0,0 1 0,1 0 0,7-1 0,52-2 0,-49 3 0,77 2 0,39-2 0,-65-11 0,-49 7 0,0 2 0,20-2 0,-16 3 0,-8 0 0,0 2 0,1-1 0,-1 2 0,22 2 0,-32-3 0,0 1 0,-1 0 0,1-1 0,0 1 0,-1 0 0,1 1 0,-1-1 0,1 0 0,-1 1 0,1-1 0,-1 1 0,0 0 0,0 0 0,0 0 0,0 0 0,0 0 0,0 0 0,-1 0 0,1 1 0,-1-1 0,1 1 0,-1-1 0,0 1 0,0-1 0,0 1 0,0 0 0,0 3 0,0 4 0,0 0 0,0 0 0,-1 0 0,-1 0 0,0 0 0,-3 14 0,-19 61 0,16-60 0,-2-1 0,-1 1 0,-24 41 0,21-41 0,0 1 0,-10 30 0,8-18-1365,8-22-5461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2:45.064"/>
    </inkml:context>
    <inkml:brush xml:id="br0">
      <inkml:brushProperty name="width" value="0.1" units="cm"/>
      <inkml:brushProperty name="height" value="0.1" units="cm"/>
      <inkml:brushProperty name="color" value="#E71224"/>
    </inkml:brush>
  </inkml:definitions>
  <inkml:trace contextRef="#ctx0" brushRef="#br0">134 1 24575,'1'9'0,"1"0"0,0 0 0,0-1 0,1 1 0,0-1 0,7 13 0,-1 1 0,2 0 0,22 36 0,-25-45 0,0 0 0,0 1 0,-1 0 0,-1 0 0,0 1 0,7 28 0,-13-41 0,0 1 0,1-1 0,-1 0 0,0 0 0,0 0 0,-1 0 0,1 0 0,0 0 0,-1 0 0,1 0 0,-1 0 0,0 0 0,1 0 0,-1-1 0,0 1 0,0 0 0,0 0 0,-1-1 0,1 1 0,0 0 0,-1-1 0,1 1 0,-1-1 0,1 0 0,-1 1 0,0-1 0,1 0 0,-1 0 0,0 0 0,0 0 0,0-1 0,0 1 0,0 0 0,0-1 0,0 1 0,0-1 0,-3 0 0,-10 2 0,0 0 0,0-2 0,0 0 0,-18-2 0,14 1 0,-66-2-1365,61 3-5461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2:57.057"/>
    </inkml:context>
    <inkml:brush xml:id="br0">
      <inkml:brushProperty name="width" value="0.1" units="cm"/>
      <inkml:brushProperty name="height" value="0.1" units="cm"/>
      <inkml:brushProperty name="color" value="#E71224"/>
    </inkml:brush>
  </inkml:definitions>
  <inkml:trace contextRef="#ctx0" brushRef="#br0">3892 928 24575,'-145'2'0,"-160"-5"0,220-5 0,-108-24 0,119 17 0,-1 3 0,-87-2 0,-56-7 0,167 14 0,-12-5 0,44 7 0,1 1 0,-25-1 0,24 2 0,0 0 0,0-1 0,0-1 0,0-1 0,1-1 0,0 0 0,-22-13 0,10 5 0,-40-12 0,-6 10 0,55 13 0,-1 0 0,-29-11 0,-47-21 0,-77-32 0,141 55 0,-1 1 0,-42-8 0,37 10 0,-48-18 0,59 18 0,0 2 0,-1 1 0,-32-4 0,24 5 0,-44-14 0,7 1 0,-96-13 0,65 14 0,35 9 0,52 7 0,-1 0 0,1-1 0,0-1 0,-24-8 0,-3-4 0,-2 3 0,-82-13 0,84 22 0,-1 1 0,-66 5 0,57 1 0,-58-6 0,113 3 0,-1 0 0,0 0 0,1 0 0,-1 0 0,0 0 0,1-1 0,-1 1 0,0 0 0,1-1 0,-1 1 0,1-1 0,-1 0 0,1 0 0,-1 1 0,1-1 0,-1 0 0,1 0 0,0 0 0,-1 0 0,1-1 0,0 1 0,0 0 0,0-1 0,0 1 0,0 0 0,-1-4 0,2 4 0,0-1 0,0 0 0,0 0 0,1 0 0,-1 0 0,1 0 0,-1 0 0,1 0 0,0 1 0,0-1 0,0 0 0,0 0 0,0 1 0,0-1 0,0 1 0,0-1 0,1 1 0,-1-1 0,1 1 0,-1 0 0,1 0 0,-1 0 0,3-1 0,9-8 0,1 0 0,1 2 0,-1-1 0,1 2 0,1 0 0,-1 1 0,1 0 0,0 2 0,31-6 0,-30 8 0,-1 0 0,1-2 0,-1 0 0,1 0 0,-1-2 0,0 0 0,-1-1 0,1 0 0,-2-2 0,1 1 0,-1-2 0,23-19 0,-37 28 0,1 1 0,-1-1 0,0 1 0,0-1 0,1 1 0,-1 0 0,0-1 0,1 1 0,-1 0 0,1-1 0,-1 1 0,0 0 0,1-1 0,-1 1 0,1 0 0,-1 0 0,1-1 0,-1 1 0,1 0 0,-1 0 0,1 0 0,-1 0 0,1-1 0,-1 1 0,1 0 0,-1 0 0,1 0 0,-1 0 0,1 0 0,0 1 0,-1-1 0,0 1 0,0 0 0,0 0 0,-1 0 0,1-1 0,0 1 0,0 0 0,-1 0 0,1-1 0,-1 1 0,1 0 0,0-1 0,-1 1 0,1 0 0,-1-1 0,1 1 0,-1-1 0,0 1 0,1-1 0,-2 1 0,-23 19 0,-2-2 0,0 0 0,0-2 0,-2-2 0,-59 23 0,4-1 0,62-28 0,16-6 0,1 0 0,-1 0 0,0 0 0,1 1 0,0 0 0,-8 6 0,12-8 0,0 0 0,0 0 0,0 0 0,0 0 0,0 0 0,1 0 0,-1 1 0,0-1 0,1 0 0,-1 0 0,1 1 0,-1-1 0,1 1 0,0-1 0,0 0 0,-1 1 0,1-1 0,0 1 0,0-1 0,1 0 0,-1 1 0,0-1 0,0 0 0,1 1 0,-1-1 0,0 1 0,1-1 0,-1 0 0,1 0 0,0 1 0,-1-1 0,1 0 0,2 2 0,7 11 0,1-1 0,0 0 0,1-1 0,0 0 0,1-1 0,0 0 0,21 12 0,-21-15 0,-1 0 0,0 1 0,0 1 0,-1 0 0,0 0 0,-1 1 0,0 0 0,0 1 0,13 23 0,-20-27-116,-1-4-23,0 0 1,0 1-1,0-1 0,1 0 0,0 0 0,-1-1 1,1 1-1,6 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3:02.417"/>
    </inkml:context>
    <inkml:brush xml:id="br0">
      <inkml:brushProperty name="width" value="0.1" units="cm"/>
      <inkml:brushProperty name="height" value="0.1" units="cm"/>
      <inkml:brushProperty name="color" value="#E71224"/>
    </inkml:brush>
  </inkml:definitions>
  <inkml:trace contextRef="#ctx0" brushRef="#br0">923 1 24575,'-1'6'0,"0"1"0,0 0 0,0-1 0,-1 1 0,0-1 0,0 0 0,0 0 0,-1 1 0,-4 5 0,-37 56 0,22-38 0,-89 134 0,80-114 0,2-1 0,-36 45 0,51-77 0,-2 0 0,1-2 0,-2 0 0,0-1 0,-1 0 0,-1-2 0,0 0 0,0-1 0,-1-1 0,-28 10 0,29-11 0,0 1 0,-29 20 0,28-18 0,-29 14 0,38-21 0,1 0 0,-1 1 0,1 0 0,0 1 0,-10 8 0,-22 26-266,-48 63 1,72-83-569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3:04.478"/>
    </inkml:context>
    <inkml:brush xml:id="br0">
      <inkml:brushProperty name="width" value="0.1" units="cm"/>
      <inkml:brushProperty name="height" value="0.1" units="cm"/>
      <inkml:brushProperty name="color" value="#E71224"/>
    </inkml:brush>
  </inkml:definitions>
  <inkml:trace contextRef="#ctx0" brushRef="#br0">3 1 24575,'-2'106'0,"5"116"0,-3-219 0,0-1 0,0 1 0,1-1 0,-1 1 0,1-1 0,0 1 0,0-1 0,0 1 0,0-1 0,0 0 0,0 0 0,0 0 0,1 1 0,-1-1 0,1 0 0,0-1 0,0 1 0,-1 0 0,1 0 0,3 1 0,-1-1 0,0 0 0,0-1 0,0 1 0,0-1 0,0 0 0,0 0 0,0-1 0,0 1 0,0-1 0,1 0 0,4 0 0,10-2 0,0-1 0,0-1 0,-1 0 0,22-9 0,-40 13 0,121-45-1365,-104 38-5461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9:41:27.887"/>
    </inkml:context>
    <inkml:brush xml:id="br0">
      <inkml:brushProperty name="width" value="0.2" units="cm"/>
      <inkml:brushProperty name="height" value="0.2" units="cm"/>
      <inkml:brushProperty name="color" value="#E71224"/>
    </inkml:brush>
  </inkml:definitions>
  <inkml:trace contextRef="#ctx0" brushRef="#br0">1 2394 24575,'0'-827'0,"1"787"0,2 1 0,2 0 0,1 0 0,2 0 0,2 1 0,1 0 0,2 0 0,2 2 0,25-47 0,-1 8 0,57-82 0,56-40 0,-33 45 0,-88 112 0,2 1 0,2 2 0,1 1 0,49-37 0,-38 37 0,1 2 0,103-55 0,-140 84 0,9-6 0,1 0 0,0 2 0,0 0 0,1 2 0,0 0 0,0 2 0,37-5 0,-19 6 0,-1-2 0,56-15 0,3 0 0,67-22-936,-155 40 507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9:41:29.978"/>
    </inkml:context>
    <inkml:brush xml:id="br0">
      <inkml:brushProperty name="width" value="0.2" units="cm"/>
      <inkml:brushProperty name="height" value="0.2" units="cm"/>
      <inkml:brushProperty name="color" value="#E71224"/>
    </inkml:brush>
  </inkml:definitions>
  <inkml:trace contextRef="#ctx0" brushRef="#br0">0 0 24575,'766'0'0,"-762"0"0,0 0 0,0 0 0,0 0 0,0 1 0,0-1 0,-1 1 0,1 0 0,0 0 0,0 0 0,0 1 0,-1-1 0,1 1 0,-1 0 0,6 4 0,-6-3 0,-1 0 0,0 0 0,1 0 0,-2 0 0,1 0 0,0 0 0,-1 0 0,1 1 0,-1-1 0,0 1 0,0-1 0,0 1 0,0 0 0,-1-1 0,0 1 0,0 4 0,2 9 0,-2 0 0,0 0 0,-1 0 0,-6 33 0,6-44 0,-1 0 0,0 0 0,-1 0 0,0 0 0,0-1 0,0 1 0,0-1 0,-1 0 0,0 0 0,0 0 0,0 0 0,-1 0 0,1-1 0,-1 0 0,0 0 0,-7 4 0,-102 53 0,83-46 0,0 1 0,1 1 0,-53 42 0,49-34 0,25-18 0,0 0 0,0 0 0,0 0 0,-7 10 0,-67 81-1365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27.872"/>
    </inkml:context>
    <inkml:brush xml:id="br0">
      <inkml:brushProperty name="width" value="0.1" units="cm"/>
      <inkml:brushProperty name="height" value="0.1" units="cm"/>
      <inkml:brushProperty name="color" value="#E71224"/>
    </inkml:brush>
  </inkml:definitions>
  <inkml:trace contextRef="#ctx0" brushRef="#br0">1 582 24575,'13'0'0,"36"1"0,1-2 0,-1-2 0,73-15 0,246-51 0,-317 60 0,184-17 0,49-30 0,-93 20 0,-130 24 0,67-22 0,-29 6 0,-1 8 0,119-9 0,54-9 0,-241 29 0,0 0 0,53-26 0,-58 23 0,1 1 0,0 2 0,0 0 0,39-7 0,208-16 0,-220 27 0,0-2 0,87-25 0,-118 24-1365,-4-2-5461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29.622"/>
    </inkml:context>
    <inkml:brush xml:id="br0">
      <inkml:brushProperty name="width" value="0.1" units="cm"/>
      <inkml:brushProperty name="height" value="0.1" units="cm"/>
      <inkml:brushProperty name="color" value="#E71224"/>
    </inkml:brush>
  </inkml:definitions>
  <inkml:trace contextRef="#ctx0" brushRef="#br0">0 1 24575,'767'0'0,"-763"-1"0,0 1 0,0 0 0,0 1 0,0-1 0,-1 1 0,1-1 0,0 1 0,0 0 0,-1 1 0,1-1 0,0 0 0,-1 1 0,1 0 0,5 4 0,-6-3 0,-1 0 0,0 0 0,0 0 0,0 0 0,0 0 0,0 1 0,-1-1 0,0 0 0,1 1 0,-1-1 0,0 1 0,-1-1 0,1 1 0,-1 0 0,1-1 0,-1 5 0,0-2 0,1 0 0,-1 0 0,0 1 0,0-1 0,0 0 0,-1 0 0,0 0 0,-1 0 0,1-1 0,-1 1 0,0 0 0,0 0 0,-1-1 0,0 1 0,0-1 0,0 0 0,0 0 0,-1 0 0,0-1 0,0 1 0,0-1 0,-1 0 0,0 0 0,1 0 0,-1-1 0,0 1 0,-1-1 0,-6 3 0,-142 65 0,133-62 0,-53 17 0,56-21 0,0 1 0,-1 1 0,2 0 0,-1 2 0,-25 16 0,-93 80-1365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31.043"/>
    </inkml:context>
    <inkml:brush xml:id="br0">
      <inkml:brushProperty name="width" value="0.1" units="cm"/>
      <inkml:brushProperty name="height" value="0.1" units="cm"/>
      <inkml:brushProperty name="color" value="#E71224"/>
    </inkml:brush>
  </inkml:definitions>
  <inkml:trace contextRef="#ctx0" brushRef="#br0">1 82 24575,'0'-4'0,"0"0"0,1 1 0,-1-1 0,1 1 0,0-1 0,1 1 0,-1-1 0,0 1 0,1 0 0,0-1 0,-1 1 0,1 0 0,1 0 0,-1 0 0,0 1 0,1-1 0,-1 0 0,1 1 0,0 0 0,0 0 0,0 0 0,0 0 0,0 0 0,1 0 0,-1 1 0,7-3 0,-8 4 0,0-1 0,1 0 0,-1 1 0,0-1 0,1 1 0,-1 0 0,1 0 0,-1 0 0,1 0 0,-1 0 0,1 1 0,-1-1 0,0 1 0,1-1 0,-1 1 0,0 0 0,1 0 0,-1 0 0,0 0 0,0 1 0,0-1 0,0 0 0,0 1 0,0-1 0,0 1 0,-1 0 0,1 0 0,0 0 0,-1 0 0,0 0 0,1 0 0,-1 0 0,0 0 0,0 0 0,0 1 0,0-1 0,-1 0 0,1 1 0,0 3 0,2 16-195,0-1 0,-2 1 0,0 0 0,-2 0 0,0-1 0,-9 44 0,4-41-6631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33.840"/>
    </inkml:context>
    <inkml:brush xml:id="br0">
      <inkml:brushProperty name="width" value="0.1" units="cm"/>
      <inkml:brushProperty name="height" value="0.1" units="cm"/>
      <inkml:brushProperty name="color" value="#E71224"/>
    </inkml:brush>
  </inkml:definitions>
  <inkml:trace contextRef="#ctx0" brushRef="#br0">1 151 24575,'0'-5'0,"1"0"0,0 0 0,0 0 0,0 0 0,1 0 0,-1 0 0,1 1 0,1-1 0,-1 1 0,1-1 0,-1 1 0,1 0 0,0 0 0,1 0 0,-1 0 0,6-5 0,6-3 0,0 0 0,33-20 0,-46 30 0,0 1 0,1-1 0,-1 1 0,1 0 0,-1 0 0,1 0 0,-1 0 0,1 0 0,0 1 0,-1-1 0,1 1 0,0 0 0,0 0 0,0 0 0,-1 0 0,1 0 0,0 0 0,0 1 0,-1-1 0,1 1 0,0 0 0,4 2 0,-4-1 0,-1 0 0,1 0 0,-1 0 0,1 0 0,-1 1 0,1-1 0,-1 1 0,0 0 0,0 0 0,-1-1 0,1 1 0,-1 1 0,1-1 0,-1 0 0,0 0 0,0 0 0,0 1 0,0 4 0,3 23 0,-2 1 0,-1-1 0,-2 1 0,-5 40 0,-16 16-1365,18-68-5461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4:39.059"/>
    </inkml:context>
    <inkml:brush xml:id="br0">
      <inkml:brushProperty name="width" value="0.1" units="cm"/>
      <inkml:brushProperty name="height" value="0.1" units="cm"/>
      <inkml:brushProperty name="color" value="#E71224"/>
    </inkml:brush>
  </inkml:definitions>
  <inkml:trace contextRef="#ctx0" brushRef="#br0">1 1 24575,'0'438'-1365,"0"-415"-5461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31.668"/>
    </inkml:context>
    <inkml:brush xml:id="br0">
      <inkml:brushProperty name="width" value="0.1" units="cm"/>
      <inkml:brushProperty name="height" value="0.1" units="cm"/>
      <inkml:brushProperty name="color" value="#E71224"/>
    </inkml:brush>
  </inkml:definitions>
  <inkml:trace contextRef="#ctx0" brushRef="#br0">0 0 24575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34.527"/>
    </inkml:context>
    <inkml:brush xml:id="br0">
      <inkml:brushProperty name="width" value="0.1" units="cm"/>
      <inkml:brushProperty name="height" value="0.1" units="cm"/>
      <inkml:brushProperty name="color" value="#E71224"/>
    </inkml:brush>
  </inkml:definitions>
  <inkml:trace contextRef="#ctx0" brushRef="#br0">0 0 24575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41.041"/>
    </inkml:context>
    <inkml:brush xml:id="br0">
      <inkml:brushProperty name="width" value="0.1" units="cm"/>
      <inkml:brushProperty name="height" value="0.1" units="cm"/>
      <inkml:brushProperty name="color" value="#E71224"/>
    </inkml:brush>
  </inkml:definitions>
  <inkml:trace contextRef="#ctx0" brushRef="#br0">1 79 24575,'0'28'0,"0"-1"0,2 0 0,1 1 0,2-1 0,0 0 0,2-1 0,15 42 0,2-17 0,53 83 0,-76-132 0,0 1 0,1-1 0,-1 0 0,1 0 0,-1 0 0,1 0 0,0 0 0,0 0 0,0 0 0,0-1 0,0 1 0,0-1 0,0 1 0,1-1 0,-1 0 0,1 0 0,-1 0 0,1 0 0,3 1 0,-4-2 0,0-1 0,0 1 0,0-1 0,0 1 0,0-1 0,0 0 0,0 0 0,-1 0 0,1 0 0,0 0 0,-1 0 0,1 0 0,0 0 0,-1-1 0,1 1 0,-1-1 0,0 1 0,0-1 0,1 1 0,-1-1 0,0 0 0,0 0 0,-1 1 0,1-1 0,0 0 0,0-2 0,4-9 0,-1-1 0,0 1 0,-1-1 0,0 1 0,-1-1 0,0-17 0,-5-90 0,1 47 0,3 46 37,1 1 0,9-38-1,0-5-1511,-9 46-5351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42.697"/>
    </inkml:context>
    <inkml:brush xml:id="br0">
      <inkml:brushProperty name="width" value="0.1" units="cm"/>
      <inkml:brushProperty name="height" value="0.1" units="cm"/>
      <inkml:brushProperty name="color" value="#E71224"/>
    </inkml:brush>
  </inkml:definitions>
  <inkml:trace contextRef="#ctx0" brushRef="#br0">1 192 24575,'1'0'0,"-1"0"0,1-1 0,0 1 0,0 0 0,0-1 0,0 1 0,0-1 0,-1 1 0,1-1 0,0 1 0,0-1 0,-1 1 0,1-1 0,0 0 0,-1 1 0,1-1 0,-1 0 0,1 0 0,-1 0 0,1 1 0,-1-1 0,1 0 0,-1-1 0,10-27 0,-7 19 0,9-39 0,-11 39 0,1 1 0,0 0 0,1 0 0,0 0 0,0 0 0,1 0 0,9-15 0,-13 24 0,0 0 0,0 0 0,0 0 0,0 0 0,0 0 0,0 0 0,0 0 0,0 0 0,0 0 0,0 0 0,0 0 0,0-1 0,1 1 0,-1 0 0,0 0 0,0 0 0,0 0 0,0 0 0,0 0 0,0 0 0,0 0 0,0 0 0,1 0 0,-1 0 0,0 0 0,0 0 0,0 0 0,0 0 0,0 0 0,0 0 0,0 0 0,0 0 0,1 0 0,-1 0 0,0 0 0,0 0 0,0 1 0,0-1 0,0 0 0,0 0 0,0 0 0,0 0 0,0 0 0,0 0 0,0 0 0,1 0 0,-1 0 0,0 0 0,0 0 0,0 1 0,0-1 0,0 0 0,0 0 0,0 0 0,0 0 0,0 0 0,0 0 0,3 11 0,0 12 0,-5 146 0,4 38 0,11-123 0,-8-54 0,4 47 0,-9-43-1365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44.165"/>
    </inkml:context>
    <inkml:brush xml:id="br0">
      <inkml:brushProperty name="width" value="0.1" units="cm"/>
      <inkml:brushProperty name="height" value="0.1" units="cm"/>
      <inkml:brushProperty name="color" value="#E71224"/>
    </inkml:brush>
  </inkml:definitions>
  <inkml:trace contextRef="#ctx0" brushRef="#br0">1 72 24575,'4'0'0,"7"0"0,6 0 0,4 0 0,4 0 0,2 0 0,-4-5 0,0-1 0,-1 0 0,2 1 0,0-2 0,2-2 0,1 2 0,-5-2 0,-1-1 0,1 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52.742"/>
    </inkml:context>
    <inkml:brush xml:id="br0">
      <inkml:brushProperty name="width" value="0.1" units="cm"/>
      <inkml:brushProperty name="height" value="0.1" units="cm"/>
      <inkml:brushProperty name="color" value="#E71224"/>
    </inkml:brush>
  </inkml:definitions>
  <inkml:trace contextRef="#ctx0" brushRef="#br0">1406 0 24575,'-4'2'0,"0"-1"0,0 1 0,0-1 0,0 1 0,0 0 0,0 0 0,1 1 0,0-1 0,-1 1 0,-3 4 0,-6 3 0,-127 80 0,-17-4 0,58-31 0,69-41 0,1 2 0,-33 24 0,32-19 0,1 3 0,2 0 0,0 1 0,1 2 0,-24 34 0,7-4 0,-91 94 0,24-55 0,73-65 0,0 1 0,-48 56 0,5-2 81,53-59-804,-46 58 0,58-62-6103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54.367"/>
    </inkml:context>
    <inkml:brush xml:id="br0">
      <inkml:brushProperty name="width" value="0.1" units="cm"/>
      <inkml:brushProperty name="height" value="0.1" units="cm"/>
      <inkml:brushProperty name="color" value="#E71224"/>
    </inkml:brush>
  </inkml:definitions>
  <inkml:trace contextRef="#ctx0" brushRef="#br0">31 1 24575,'-1'32'0,"-12"60"0,7-60 0,-2 58 0,7-64 0,0-9 0,0 1 0,3 26 0,-1-42 0,-1 1 0,0-1 0,0 1 0,1 0 0,0-1 0,-1 1 0,1-1 0,0 1 0,0-1 0,0 0 0,1 1 0,-1-1 0,1 0 0,-1 0 0,1 0 0,0 0 0,-1 0 0,1 0 0,0-1 0,0 1 0,0 0 0,1-1 0,2 2 0,-2-2 0,0 0 0,1-1 0,-1 0 0,0 1 0,0-1 0,0 0 0,0-1 0,0 1 0,1 0 0,-1-1 0,0 0 0,0 0 0,0 0 0,0 0 0,5-3 0,46-30 0,-21 12 0,8-1 0,65-49 0,-95 63-341,1 2 0,1-1-1,15-6 1,-7 5-6485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56.242"/>
    </inkml:context>
    <inkml:brush xml:id="br0">
      <inkml:brushProperty name="width" value="0.1" units="cm"/>
      <inkml:brushProperty name="height" value="0.1" units="cm"/>
      <inkml:brushProperty name="color" value="#E71224"/>
    </inkml:brush>
  </inkml:definitions>
  <inkml:trace contextRef="#ctx0" brushRef="#br0">0 1 24575,'5'0'0,"6"0"0,6 0 0,0 4 0,-3 7 0,-4 6 0,-3 5 0,-4 3 0,-1 2 0,-2 0 0,0 2 0,-1 0 0,0-1 0,1 0 0,-1 0 0,-4-1 0,-1 1 0,0-6-8191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58.538"/>
    </inkml:context>
    <inkml:brush xml:id="br0">
      <inkml:brushProperty name="width" value="0.1" units="cm"/>
      <inkml:brushProperty name="height" value="0.1" units="cm"/>
      <inkml:brushProperty name="color" value="#E71224"/>
    </inkml:brush>
  </inkml:definitions>
  <inkml:trace contextRef="#ctx0" brushRef="#br0">1 121 24575,'-1'-5'0,"1"1"0,1-1 0,-1 1 0,1-1 0,-1 1 0,1 0 0,0-1 0,1 1 0,-1 0 0,1 0 0,0 0 0,0 0 0,0 0 0,1 0 0,-1 0 0,1 1 0,0-1 0,0 1 0,0 0 0,0 0 0,1 0 0,-1 0 0,1 1 0,0-1 0,0 1 0,4-2 0,-3 1 0,-1 0 0,1 1 0,-1 0 0,1 0 0,0 0 0,0 0 0,0 1 0,5-1 0,-9 2 0,0 0 0,0 0 0,0 0 0,0 0 0,0 0 0,0 0 0,0 1 0,0-1 0,-1 0 0,1 1 0,0-1 0,0 0 0,0 1 0,0-1 0,-1 1 0,1 0 0,0-1 0,-1 1 0,2 0 0,-1 1 0,1 0 0,-1 1 0,0-1 0,0 0 0,0 0 0,0 0 0,-1 1 0,1-1 0,-1 1 0,1 3 0,3 36 0,-2 0 0,-6 58 0,1-7 0,3 15-1365,0-85-5461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56.804"/>
    </inkml:context>
    <inkml:brush xml:id="br0">
      <inkml:brushProperty name="width" value="0.1" units="cm"/>
      <inkml:brushProperty name="height" value="0.1" units="cm"/>
      <inkml:brushProperty name="color" value="#E71224"/>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4:40.824"/>
    </inkml:context>
    <inkml:brush xml:id="br0">
      <inkml:brushProperty name="width" value="0.1" units="cm"/>
      <inkml:brushProperty name="height" value="0.1" units="cm"/>
      <inkml:brushProperty name="color" value="#E71224"/>
    </inkml:brush>
  </inkml:definitions>
  <inkml:trace contextRef="#ctx0" brushRef="#br0">1 1 24575,'0'547'-1365,"0"-523"-5461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09:57:59.303"/>
    </inkml:context>
    <inkml:brush xml:id="br0">
      <inkml:brushProperty name="width" value="0.1" units="cm"/>
      <inkml:brushProperty name="height" value="0.1" units="cm"/>
      <inkml:brushProperty name="color" value="#E71224"/>
    </inkml:brush>
  </inkml:definitions>
  <inkml:trace contextRef="#ctx0" brushRef="#br0">1 0 24575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0:58.415"/>
    </inkml:context>
    <inkml:brush xml:id="br0">
      <inkml:brushProperty name="width" value="0.1" units="cm"/>
      <inkml:brushProperty name="height" value="0.1" units="cm"/>
      <inkml:brushProperty name="color" value="#E71224"/>
    </inkml:brush>
  </inkml:definitions>
  <inkml:trace contextRef="#ctx0" brushRef="#br0">1 582 24575,'13'0'0,"36"1"0,1-2 0,-1-2 0,73-15 0,246-51 0,-317 60 0,184-17 0,49-30 0,-93 20 0,-130 24 0,67-22 0,-29 6 0,-1 8 0,119-9 0,54-9 0,-241 29 0,0 0 0,53-26 0,-58 23 0,1 1 0,0 2 0,0 0 0,39-7 0,208-16 0,-220 27 0,0-2 0,87-25 0,-118 24-1365,-4-2-5461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0:58.416"/>
    </inkml:context>
    <inkml:brush xml:id="br0">
      <inkml:brushProperty name="width" value="0.1" units="cm"/>
      <inkml:brushProperty name="height" value="0.1" units="cm"/>
      <inkml:brushProperty name="color" value="#E71224"/>
    </inkml:brush>
  </inkml:definitions>
  <inkml:trace contextRef="#ctx0" brushRef="#br0">0 1 24575,'767'0'0,"-763"-1"0,0 1 0,0 0 0,0 1 0,0-1 0,-1 1 0,1-1 0,0 1 0,0 0 0,-1 1 0,1-1 0,0 0 0,-1 1 0,1 0 0,5 4 0,-6-3 0,-1 0 0,0 0 0,0 0 0,0 0 0,0 0 0,0 1 0,-1-1 0,0 0 0,1 1 0,-1-1 0,0 1 0,-1-1 0,1 1 0,-1 0 0,1-1 0,-1 5 0,0-2 0,1 0 0,-1 0 0,0 1 0,0-1 0,0 0 0,-1 0 0,0 0 0,-1 0 0,1-1 0,-1 1 0,0 0 0,0 0 0,-1-1 0,0 1 0,0-1 0,0 0 0,0 0 0,-1 0 0,0-1 0,0 1 0,0-1 0,-1 0 0,0 0 0,1 0 0,-1-1 0,0 1 0,-1-1 0,-6 3 0,-142 65 0,133-62 0,-53 17 0,56-21 0,0 1 0,-1 1 0,2 0 0,-1 2 0,-25 16 0,-93 80-1365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0:58.423"/>
    </inkml:context>
    <inkml:brush xml:id="br0">
      <inkml:brushProperty name="width" value="0.1" units="cm"/>
      <inkml:brushProperty name="height" value="0.1" units="cm"/>
      <inkml:brushProperty name="color" value="#E71224"/>
    </inkml:brush>
  </inkml:definitions>
  <inkml:trace contextRef="#ctx0" brushRef="#br0">1 79 24575,'0'28'0,"0"-1"0,2 0 0,1 1 0,2-1 0,0 0 0,2-1 0,15 42 0,2-17 0,53 83 0,-76-132 0,0 1 0,1-1 0,-1 0 0,1 0 0,-1 0 0,1 0 0,0 0 0,0 0 0,0 0 0,0-1 0,0 1 0,0-1 0,0 1 0,1-1 0,-1 0 0,1 0 0,-1 0 0,1 0 0,3 1 0,-4-2 0,0-1 0,0 1 0,0-1 0,0 1 0,0-1 0,0 0 0,0 0 0,-1 0 0,1 0 0,0 0 0,-1 0 0,1 0 0,0 0 0,-1-1 0,1 1 0,-1-1 0,0 1 0,0-1 0,1 1 0,-1-1 0,0 0 0,0 0 0,-1 1 0,1-1 0,0 0 0,0-2 0,4-9 0,-1-1 0,0 1 0,-1-1 0,0 1 0,-1-1 0,0-17 0,-5-90 0,1 47 0,3 46 37,1 1 0,9-38-1,0-5-1511,-9 46-5351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0:58.424"/>
    </inkml:context>
    <inkml:brush xml:id="br0">
      <inkml:brushProperty name="width" value="0.1" units="cm"/>
      <inkml:brushProperty name="height" value="0.1" units="cm"/>
      <inkml:brushProperty name="color" value="#E71224"/>
    </inkml:brush>
  </inkml:definitions>
  <inkml:trace contextRef="#ctx0" brushRef="#br0">1 192 24575,'1'0'0,"-1"0"0,1-1 0,0 1 0,0 0 0,0-1 0,0 1 0,0-1 0,-1 1 0,1-1 0,0 1 0,0-1 0,-1 1 0,1-1 0,0 0 0,-1 1 0,1-1 0,-1 0 0,1 0 0,-1 0 0,1 1 0,-1-1 0,1 0 0,-1-1 0,10-27 0,-7 19 0,9-39 0,-11 39 0,1 1 0,0 0 0,1 0 0,0 0 0,0 0 0,1 0 0,9-15 0,-13 24 0,0 0 0,0 0 0,0 0 0,0 0 0,0 0 0,0 0 0,0 0 0,0 0 0,0 0 0,0 0 0,0 0 0,0-1 0,1 1 0,-1 0 0,0 0 0,0 0 0,0 0 0,0 0 0,0 0 0,0 0 0,0 0 0,0 0 0,1 0 0,-1 0 0,0 0 0,0 0 0,0 0 0,0 0 0,0 0 0,0 0 0,0 0 0,0 0 0,1 0 0,-1 0 0,0 0 0,0 0 0,0 1 0,0-1 0,0 0 0,0 0 0,0 0 0,0 0 0,0 0 0,0 0 0,0 0 0,1 0 0,-1 0 0,0 0 0,0 0 0,0 1 0,0-1 0,0 0 0,0 0 0,0 0 0,0 0 0,0 0 0,0 0 0,3 11 0,0 12 0,-5 146 0,4 38 0,11-123 0,-8-54 0,4 47 0,-9-43-1365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0:58.425"/>
    </inkml:context>
    <inkml:brush xml:id="br0">
      <inkml:brushProperty name="width" value="0.1" units="cm"/>
      <inkml:brushProperty name="height" value="0.1" units="cm"/>
      <inkml:brushProperty name="color" value="#E71224"/>
    </inkml:brush>
  </inkml:definitions>
  <inkml:trace contextRef="#ctx0" brushRef="#br0">1 72 24575,'4'0'0,"7"0"0,6 0 0,4 0 0,4 0 0,2 0 0,-4-5 0,0-1 0,-1 0 0,2 1 0,0-2 0,2-2 0,1 2 0,-5-2 0,-1-1 0,1 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0:58.421"/>
    </inkml:context>
    <inkml:brush xml:id="br0">
      <inkml:brushProperty name="width" value="0.1" units="cm"/>
      <inkml:brushProperty name="height" value="0.1" units="cm"/>
      <inkml:brushProperty name="color" value="#E71224"/>
    </inkml:brush>
  </inkml:definitions>
  <inkml:trace contextRef="#ctx0" brushRef="#br0">1406 0 24575,'-4'2'0,"0"-1"0,0 1 0,0-1 0,0 1 0,0 0 0,0 0 0,1 1 0,0-1 0,-1 1 0,-3 4 0,-6 3 0,-127 80 0,-17-4 0,58-31 0,69-41 0,1 2 0,-33 24 0,32-19 0,1 3 0,2 0 0,0 1 0,1 2 0,-24 34 0,7-4 0,-91 94 0,24-55 0,73-65 0,0 1 0,-48 56 0,5-2 81,53-59-804,-46 58 0,58-62-6103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0:58.422"/>
    </inkml:context>
    <inkml:brush xml:id="br0">
      <inkml:brushProperty name="width" value="0.1" units="cm"/>
      <inkml:brushProperty name="height" value="0.1" units="cm"/>
      <inkml:brushProperty name="color" value="#E71224"/>
    </inkml:brush>
  </inkml:definitions>
  <inkml:trace contextRef="#ctx0" brushRef="#br0">31 1 24575,'-1'32'0,"-12"60"0,7-60 0,-2 58 0,7-64 0,0-9 0,0 1 0,3 26 0,-1-42 0,-1 1 0,0-1 0,0 1 0,1 0 0,0-1 0,-1 1 0,1-1 0,0 1 0,0-1 0,0 0 0,1 1 0,-1-1 0,1 0 0,-1 0 0,1 0 0,0 0 0,-1 0 0,1 0 0,0-1 0,0 1 0,0 0 0,1-1 0,2 2 0,-2-2 0,0 0 0,1-1 0,-1 0 0,0 1 0,0-1 0,0 0 0,0-1 0,0 1 0,1 0 0,-1-1 0,0 0 0,0 0 0,0 0 0,0 0 0,5-3 0,46-30 0,-21 12 0,8-1 0,65-49 0,-95 63-341,1 2 0,1-1-1,15-6 1,-7 5-6485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1:44.907"/>
    </inkml:context>
    <inkml:brush xml:id="br0">
      <inkml:brushProperty name="width" value="0.1" units="cm"/>
      <inkml:brushProperty name="height" value="0.1" units="cm"/>
      <inkml:brushProperty name="color" value="#E71224"/>
    </inkml:brush>
  </inkml:definitions>
  <inkml:trace contextRef="#ctx0" brushRef="#br0">0 1 24575,'3'41'0,"0"0"0,19 77 0,-2-16 0,-14-64-75,0-5-570,2 45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1:46.344"/>
    </inkml:context>
    <inkml:brush xml:id="br0">
      <inkml:brushProperty name="width" value="0.1" units="cm"/>
      <inkml:brushProperty name="height" value="0.1" units="cm"/>
      <inkml:brushProperty name="color" value="#E71224"/>
    </inkml:brush>
  </inkml:definitions>
  <inkml:trace contextRef="#ctx0" brushRef="#br0">0 200 24575,'0'-3'0,"0"1"0,0-1 0,0 0 0,1 0 0,-1 0 0,1 0 0,0 0 0,0 0 0,0 1 0,0-1 0,0 0 0,1 1 0,-1-1 0,1 1 0,-1-1 0,1 1 0,0 0 0,0-1 0,0 1 0,0 0 0,1 1 0,3-4 0,3 0 0,0 1 0,1 0 0,-1 1 0,1 0 0,12-3 0,-5 2 0,176-51 0,-125 30 76,-54 19-364,-1 0 0,1 1-1,-1 1 1,22-4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4:42.825"/>
    </inkml:context>
    <inkml:brush xml:id="br0">
      <inkml:brushProperty name="width" value="0.1" units="cm"/>
      <inkml:brushProperty name="height" value="0.1" units="cm"/>
      <inkml:brushProperty name="color" value="#E71224"/>
    </inkml:brush>
  </inkml:definitions>
  <inkml:trace contextRef="#ctx0" brushRef="#br0">1 0 24575,'520'0'-1365,"-497"0"-5461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1:49.094"/>
    </inkml:context>
    <inkml:brush xml:id="br0">
      <inkml:brushProperty name="width" value="0.1" units="cm"/>
      <inkml:brushProperty name="height" value="0.1" units="cm"/>
      <inkml:brushProperty name="color" value="#E71224"/>
    </inkml:brush>
  </inkml:definitions>
  <inkml:trace contextRef="#ctx0" brushRef="#br0">105 1 24575,'-4'0'0,"0"0"0,0 1 0,0 0 0,0 0 0,0 0 0,0 0 0,1 1 0,-1-1 0,0 1 0,1 0 0,-1 0 0,1 0 0,0 1 0,0-1 0,0 1 0,0 0 0,0 0 0,0 0 0,1 0 0,-1 0 0,-1 4 0,0-1 0,1 1 0,-1-1 0,1 1 0,1-1 0,-1 1 0,1 0 0,0 0 0,1 0 0,0 0 0,-1 14 0,1 6 0,1-16 0,-1-1 0,1 0 0,1 1 0,0-1 0,0 0 0,4 15 0,-3-22 0,0 0 0,0-1 0,0 1 0,0 0 0,1-1 0,-1 0 0,1 0 0,-1 0 0,1 0 0,0 0 0,0 0 0,0-1 0,0 1 0,0-1 0,0 0 0,0 0 0,6 1 0,62 11 0,-62-12 0,-4 0 0,8 1 0,0-1 0,0 0 0,21-2 0,-32 1 0,1 0 0,-1-1 0,1 1 0,-1-1 0,1 1 0,-1-1 0,1 0 0,-1 0 0,0 0 0,1 0 0,-1 0 0,0-1 0,0 1 0,0-1 0,0 1 0,0-1 0,0 0 0,0 0 0,-1 0 0,1 0 0,-1 0 0,1 0 0,-1 0 0,2-4 0,1-7 0,0 1 0,-1 0 0,0-1 0,-1 0 0,-1 1 0,1-15 0,-2 24 0,0 0 0,0-1 0,0 1 0,0 0 0,-1 0 0,0-1 0,1 1 0,-1 0 0,0 0 0,0 0 0,-1 0 0,1 0 0,-1 0 0,1 0 0,-1 0 0,0 0 0,0 1 0,0-1 0,-1 1 0,1 0 0,0-1 0,-1 1 0,0 0 0,1 1 0,-1-1 0,0 0 0,0 1 0,-4-2 0,-2 0 0,1 0 0,0-1 0,0 0 0,0 0 0,0-1 0,1 0 0,-1 0 0,-6-7 0,14 12 0,0 0 0,0 0 0,0 0 0,0 0 0,0 0 0,0 0 0,0 1 0,0-1 0,0 0 0,0 0 0,0 0 0,0 0 0,0 0 0,0 0 0,0 0 0,0 0 0,0 0 0,0 0 0,0 0 0,0 1 0,0-1 0,0 0 0,0 0 0,0 0 0,0 0 0,0 0 0,-1 0 0,1 0 0,0 0 0,0 0 0,0 0 0,0 0 0,0 0 0,0 0 0,0 0 0,0 0 0,0 0 0,0 0 0,0 0 0,0 0 0,-1 0 0,1 0 0,0 0 0,0 0 0,0 0 0,0 0 0,0 0 0,0 0 0,0 0 0,0 0 0,0 0 0,0 0 0,0 0 0,-1 0 0,1 0 0,0 0 0,0 0 0,0 0 0,0 0 0,0 0 0,0 0 0,0-1 0,0 1 0,0 0 0,3 12 0,7 13 0,3-5 0,1 0 0,1 0 0,1-1 0,0-1 0,32 26 0,-9-7 0,-34-33-97,0 1-1,0-1 1,1 0-1,-1 0 1,1-1-1,0 1 1,0-1-1,0-1 1,1 1-1,-1-1 1,1 0-1,-1 0 0,8 0 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1:52.016"/>
    </inkml:context>
    <inkml:brush xml:id="br0">
      <inkml:brushProperty name="width" value="0.1" units="cm"/>
      <inkml:brushProperty name="height" value="0.1" units="cm"/>
      <inkml:brushProperty name="color" value="#E71224"/>
    </inkml:brush>
  </inkml:definitions>
  <inkml:trace contextRef="#ctx0" brushRef="#br0">140 0 24575,'-8'0'0,"0"0"0,0 1 0,0 0 0,0 0 0,1 1 0,-1 0 0,0 0 0,1 1 0,-1-1 0,-7 6 0,12-6 0,0 0 0,-1 0 0,1 1 0,1-1 0,-1 1 0,0 0 0,0 0 0,1 0 0,0 0 0,0 1 0,0-1 0,0 0 0,0 1 0,1-1 0,-1 1 0,1 0 0,0 0 0,0-1 0,0 1 0,1 0 0,-1 0 0,1 5 0,-1 11 0,0-7 0,0 0 0,1 1 0,1-1 0,0 1 0,0-1 0,1 0 0,6 18 0,-3-24 0,-1-1 0,1-1 0,1 1 0,-1-1 0,1 1 0,0-2 0,0 1 0,0-1 0,1 0 0,-1 0 0,1 0 0,0-1 0,0 0 0,0-1 0,15 3 0,-18-4 0,1 0 0,0-1 0,-1 0 0,1 0 0,0 0 0,-1-1 0,1 1 0,-1-1 0,1 0 0,0 0 0,-1-1 0,0 0 0,1 1 0,-1-2 0,6-2 0,-5 1 0,-1-1 0,1 1 0,-1-1 0,0 1 0,0-1 0,-1 0 0,0-1 0,0 1 0,0 0 0,0-1 0,2-7 0,0-1 0,0-1 0,-1 1 0,0-1 0,-1 0 0,-1 0 0,-1-1 0,0-26 0,0 47 0,0 0 0,0 0 0,0 0 0,0 0 0,1-1 0,0 1 0,0 0 0,0-1 0,0 1 0,6 7 0,40 44 0,-36-42 0,1 0 0,17 27 0,-9-5 0,22 53 0,-38-75 0,1 1 0,-2 0 0,0 0 0,-1 0 0,-1 1 0,1 30 0,-2-22 0,-1-14 0,0 1 0,0-1 0,-1 0 0,-3 18 0,3-25 0,0 0 0,0 0 0,0-1 0,-1 1 0,1 0 0,-1-1 0,1 1 0,-1-1 0,0 1 0,0-1 0,0 0 0,0 0 0,0 0 0,-1 0 0,1 0 0,-1 0 0,1-1 0,-1 1 0,0-1 0,-4 2 0,-10 3 0,0-1 0,0-1 0,0 0 0,-34 2 0,-73-5 0,63-2 0,59 1 0,0 1 0,0-1 0,0 0 0,0 0 0,1-1 0,-1 1 0,0 0 0,0-1 0,0 1 0,0-1 0,0 1 0,1-1 0,-1 0 0,0 0 0,1 0 0,-1 0 0,0 0 0,1 0 0,0 0 0,-1-1 0,1 1 0,-1 0 0,1-1 0,0 1 0,0-1 0,0 0 0,-1-1 0,0-3 0,1 0 0,0 0 0,0 0 0,0 0 0,1 0 0,0 0 0,0-9 0,1 1 0,-1-2 0,1 0 0,5-25 0,-5 36 0,1-1 0,-1 1 0,1 0 0,1 0 0,-1 0 0,1 0 0,0 0 0,0 0 0,0 1 0,0-1 0,6-4 0,6-6 0,0 1 0,1 0 0,1 1 0,1 1 0,0 0 0,0 1 0,1 1 0,0 1 0,35-11 0,-12 9-227,0 1-1,0 3 1,1 1-1,0 3 1,48 1-1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1:54.009"/>
    </inkml:context>
    <inkml:brush xml:id="br0">
      <inkml:brushProperty name="width" value="0.1" units="cm"/>
      <inkml:brushProperty name="height" value="0.1" units="cm"/>
      <inkml:brushProperty name="color" value="#E71224"/>
    </inkml:brush>
  </inkml:definitions>
  <inkml:trace contextRef="#ctx0" brushRef="#br0">1 1 24575,'0'485'-1365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1:55.507"/>
    </inkml:context>
    <inkml:brush xml:id="br0">
      <inkml:brushProperty name="width" value="0.1" units="cm"/>
      <inkml:brushProperty name="height" value="0.1" units="cm"/>
      <inkml:brushProperty name="color" value="#E71224"/>
    </inkml:brush>
  </inkml:definitions>
  <inkml:trace contextRef="#ctx0" brushRef="#br0">491 0 24575,'-16'1'0,"0"0"0,1 2 0,-1-1 0,1 2 0,-1 0 0,1 1 0,0 0 0,1 1 0,-1 1 0,1 0 0,-21 16 0,-103 56 0,122-70 42,-1-1 0,-28 10-1,28-11-537,-1 0-1,-20 12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1:57.721"/>
    </inkml:context>
    <inkml:brush xml:id="br0">
      <inkml:brushProperty name="width" value="0.1" units="cm"/>
      <inkml:brushProperty name="height" value="0.1" units="cm"/>
      <inkml:brushProperty name="color" value="#E71224"/>
    </inkml:brush>
  </inkml:definitions>
  <inkml:trace contextRef="#ctx0" brushRef="#br0">105 60 24575,'-4'0'0,"0"0"0,-1 0 0,1 1 0,0-1 0,0 1 0,0 0 0,0 0 0,0 1 0,1-1 0,-1 1 0,0 0 0,1 0 0,-1 0 0,1 1 0,0-1 0,-1 1 0,1-1 0,0 1 0,-3 4 0,3-2 0,0 0 0,0-1 0,0 1 0,1 0 0,0 0 0,0 1 0,0-1 0,0 0 0,1 1 0,0-1 0,0 1 0,1 0 0,-1 7 0,1 15 0,-1-18 0,0 1 0,1-1 0,1 0 0,-1 0 0,2 1 0,3 14 0,-5-24 0,1 0 0,-1 0 0,0 0 0,1 0 0,-1 0 0,1 0 0,-1 0 0,1 0 0,0 0 0,-1-1 0,1 1 0,0 0 0,0 0 0,-1 0 0,1-1 0,0 1 0,0-1 0,0 1 0,0-1 0,0 1 0,0-1 0,0 1 0,0-1 0,0 0 0,0 1 0,0-1 0,2 0 0,-1 0 0,0-1 0,1 1 0,-1-1 0,0 1 0,0-1 0,0 0 0,1 0 0,-1 0 0,0 0 0,-1-1 0,1 1 0,3-2 0,2-4 0,0 0 0,0 0 0,-1 0 0,1-1 0,4-9 0,-1-4 0,0-1 0,-2 1 0,0-2 0,8-43 0,-9 34 0,-3-10 0,-3 26 0,2 36 0,-2-9-85,1 1 0,0-2-1,1 1 1,0 0 0,1 0-1,0-1 1,1 0 0,0 0-1,0 0 1,1-1 0,0 1-1,1-1 1,0-1 0,1 1-1,15 13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2:00.166"/>
    </inkml:context>
    <inkml:brush xml:id="br0">
      <inkml:brushProperty name="width" value="0.1" units="cm"/>
      <inkml:brushProperty name="height" value="0.1" units="cm"/>
      <inkml:brushProperty name="color" value="#E71224"/>
    </inkml:brush>
  </inkml:definitions>
  <inkml:trace contextRef="#ctx0" brushRef="#br0">239 0 24575,'-2'0'0,"0"1"0,-1-1 0,1 1 0,0-1 0,0 1 0,-1 0 0,1-1 0,0 1 0,0 0 0,0 1 0,0-1 0,0 0 0,0 0 0,1 1 0,-1-1 0,0 1 0,1 0 0,-1-1 0,1 1 0,-1 0 0,1 0 0,0 0 0,0 0 0,0 0 0,0 0 0,0 0 0,0 1 0,1-1 0,-1 0 0,1 0 0,-1 1 0,1 1 0,-2 8 0,1 0 0,0 0 0,1 0 0,3 22 0,-3-32 0,0 0 0,1-1 0,-1 1 0,1-1 0,-1 1 0,1-1 0,0 1 0,-1-1 0,1 1 0,0-1 0,0 0 0,0 1 0,0-1 0,0 0 0,0 0 0,1 0 0,-1 0 0,0 0 0,1 0 0,1 2 0,1-2 0,0 1 0,0 0 0,0-1 0,0 0 0,1 0 0,-1 0 0,9 0 0,-5-1 0,1 0 0,0 0 0,-1-1 0,1 0 0,0-1 0,-1 0 0,15-5 0,-21 6 0,0 0 0,0-1 0,0 1 0,0-1 0,0 0 0,0 1 0,-1-1 0,1 0 0,0 0 0,-1 0 0,0 0 0,2-3 0,9-11 0,-11 20 0,0 1 0,0-1 0,0 0 0,0 1 0,-1-1 0,0 8 0,2 55 0,17 110 0,29 65 0,-7-37 0,-24-127 0,-10-49 0,-1 1 0,-1 0 0,1 43 0,-5-32 0,0-27 0,0 1 0,-1-1 0,-1 1 0,0-1 0,-5 23 0,4-33 0,0 0 0,0-1 0,-1 1 0,1-1 0,-1 0 0,0 0 0,0 0 0,0 0 0,0 0 0,-1 0 0,1-1 0,-1 1 0,1-1 0,-1 0 0,0 0 0,0-1 0,0 1 0,0-1 0,0 0 0,0 0 0,-5 1 0,-13 2 0,0-1 0,-35 1 0,55-4 0,-7 1 0,-18 0 0,0 0 0,-51-7 0,69 4 0,0 1 0,1-2 0,-1 1 0,1-1 0,-1-1 0,1 0 0,0 0 0,1 0 0,-1-1 0,1 0 0,0-1 0,-12-10 0,11 6 0,0 0 0,0 0 0,1-1 0,0 1 0,1-1 0,1-1 0,-1 0 0,2 1 0,0-1 0,0-1 0,-2-15 0,2 3 0,1 1 0,1-1 0,1 0 0,5-46 0,-2 65 0,-1 0 0,1-1 0,0 1 0,1 0 0,0 0 0,0 1 0,0-1 0,0 1 0,1-1 0,0 1 0,0 0 0,1 0 0,-1 1 0,1-1 0,0 1 0,0 0 0,0 0 0,1 1 0,7-4 0,9-5 0,0 1 0,1 2 0,41-13 0,-6 8 0,0 2 0,0 3 0,70-2 0,181 10 0,-145 4 0,-148-3-1365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2:01.721"/>
    </inkml:context>
    <inkml:brush xml:id="br0">
      <inkml:brushProperty name="width" value="0.1" units="cm"/>
      <inkml:brushProperty name="height" value="0.1" units="cm"/>
      <inkml:brushProperty name="color" value="#E71224"/>
    </inkml:brush>
  </inkml:definitions>
  <inkml:trace contextRef="#ctx0" brushRef="#br0">1 0 24575,'3'0'0,"3"0"0,4 0 0,3 0 0,3 0 0,0 3 0,-2 4 0,-3 3 0,-3 4 0,-4 1 0,-2 1 0,-2 1 0,0 1 0,0-1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2:13.419"/>
    </inkml:context>
    <inkml:brush xml:id="br0">
      <inkml:brushProperty name="width" value="0.1" units="cm"/>
      <inkml:brushProperty name="height" value="0.1" units="cm"/>
      <inkml:brushProperty name="color" value="#5B2D90"/>
    </inkml:brush>
  </inkml:definitions>
  <inkml:trace contextRef="#ctx0" brushRef="#br0">1 235 24575,'16'0'0,"2"0"0,-1 0 0,21 4 0,-31-3 0,0 1 0,-1 0 0,1 0 0,-1 0 0,0 1 0,0 0 0,0 0 0,0 1 0,6 4 0,14 11 0,-1 1 0,0 1 0,-1 1 0,40 49 0,-63-69 0,0 0 0,1 0 0,-1 0 0,0 0 0,1 0 0,0-1 0,-1 1 0,1-1 0,0 1 0,0-1 0,0 0 0,0 0 0,0 0 0,0 0 0,0 0 0,1 0 0,-1 0 0,0-1 0,0 1 0,1-1 0,-1 0 0,0 0 0,1 0 0,3 0 0,-4-1 0,0 1 0,0-1 0,1 0 0,-1 0 0,0 0 0,0-1 0,0 1 0,0 0 0,-1-1 0,1 1 0,0-1 0,-1 0 0,1 0 0,-1 1 0,1-1 0,-1 0 0,0 0 0,0 0 0,0-1 0,0 1 0,0 0 0,0 0 0,-1 0 0,2-4 0,11-57 0,-3 0 0,4-83 0,-14 14-1365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2:16.369"/>
    </inkml:context>
    <inkml:brush xml:id="br0">
      <inkml:brushProperty name="width" value="0.1" units="cm"/>
      <inkml:brushProperty name="height" value="0.1" units="cm"/>
      <inkml:brushProperty name="color" value="#5B2D90"/>
    </inkml:brush>
  </inkml:definitions>
  <inkml:trace contextRef="#ctx0" brushRef="#br0">1 55 24575,'5'-1'0,"0"0"0,1 0 0,-1-1 0,0 0 0,0 0 0,-1 0 0,1-1 0,8-5 0,18-9 0,-21 14 0,-1 0 0,1 0 0,0 1 0,1 1 0,16-2 0,-25 3 0,1 0 0,-1 0 0,0 0 0,0 0 0,0 0 0,0 0 0,1 0 0,-1 1 0,0-1 0,0 1 0,0 0 0,0-1 0,0 1 0,0 0 0,0 0 0,0 0 0,0 1 0,-1-1 0,1 0 0,0 1 0,-1-1 0,1 1 0,-1-1 0,1 1 0,-1 0 0,0 0 0,0 0 0,0-1 0,0 1 0,0 0 0,0 0 0,0 3 0,1 14 0,-1 0 0,0-1 0,-4 27 0,1 6 0,1-39 0,-1 0 0,-1 0 0,0 0 0,0 0 0,-1 0 0,-1-1 0,-6 13 0,-7 19 0,1-8 0,13-29 0,1 0 0,-1 1 0,1-1 0,1 1 0,-1-1 0,1 1 0,0 0 0,1 0 0,-2 13 0,3-19 0,1 0 0,-1 0 0,1 1 0,-1-1 0,1 0 0,-1 0 0,1 0 0,0 0 0,-1 0 0,1 0 0,0 0 0,0-1 0,0 1 0,0 0 0,0 0 0,0 0 0,0-1 0,0 1 0,0-1 0,0 1 0,0-1 0,0 1 0,0-1 0,0 1 0,1-1 0,-1 0 0,0 0 0,0 0 0,0 0 0,1 0 0,-1 0 0,0 0 0,0 0 0,1 0 0,1-1 0,48-10 0,-46 10 0,10-3-116,-1-1-134,1 1 0,1 1 0,-1 0 1,29-1-1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2:20.909"/>
    </inkml:context>
    <inkml:brush xml:id="br0">
      <inkml:brushProperty name="width" value="0.1" units="cm"/>
      <inkml:brushProperty name="height" value="0.1" units="cm"/>
      <inkml:brushProperty name="color" value="#5B2D90"/>
    </inkml:brush>
  </inkml:definitions>
  <inkml:trace contextRef="#ctx0" brushRef="#br0">1 51 24575,'3'1'0,"0"0"0,1 1 0,-1-1 0,0 1 0,-1-1 0,1 1 0,0 0 0,0 0 0,-1 1 0,1-1 0,-1 0 0,0 1 0,0 0 0,4 4 0,1 2 0,152 201 0,-128-167 0,-28-38 0,3 3 0,0 1 0,0-1 0,1 0 0,16 14 0,-22-21 0,0 0 0,0 0 0,0-1 0,0 1 0,0 0 0,0-1 0,0 1 0,1-1 0,-1 1 0,0-1 0,0 0 0,1 0 0,-1 1 0,0-1 0,1 0 0,-1 0 0,0 0 0,0 0 0,3-1 0,-2 0 0,-1 0 0,1 0 0,-1 0 0,1 0 0,-1 0 0,0-1 0,1 1 0,-1 0 0,0-1 0,0 1 0,0-1 0,0 1 0,0-1 0,0 0 0,0 1 0,-1-1 0,1 0 0,0-3 0,4-13 0,-1-1 0,-1 1 0,-1-1 0,0-21 0,3-30 0,15-81 0,-16 102-1365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4:45.434"/>
    </inkml:context>
    <inkml:brush xml:id="br0">
      <inkml:brushProperty name="width" value="0.1" units="cm"/>
      <inkml:brushProperty name="height" value="0.1" units="cm"/>
      <inkml:brushProperty name="color" value="#E71224"/>
    </inkml:brush>
  </inkml:definitions>
  <inkml:trace contextRef="#ctx0" brushRef="#br0">1 30 24575,'2'20'0,"0"0"0,2 0 0,0-1 0,1 1 0,1-1 0,1-1 0,0 1 0,20 33 0,-16-36 0,2 1 0,-1-2 0,2 1 0,17 14 0,-14-14 0,-1 0 0,25 34 0,-38-45 0,0-1 0,0 0 0,0 0 0,0 0 0,1-1 0,0 1 0,-1-1 0,2 0 0,-1 0 0,0 0 0,0-1 0,1 1 0,-1-1 0,1 0 0,0 0 0,0-1 0,0 0 0,0 1 0,0-1 0,0-1 0,0 1 0,0-1 0,0 0 0,0 0 0,0-1 0,0 1 0,0-1 0,0 0 0,0-1 0,0 1 0,8-4 0,-8 2 0,0-1 0,0 1 0,-1-1 0,1 0 0,-1 0 0,0-1 0,0 1 0,0-1 0,-1 1 0,1-1 0,-1-1 0,-1 1 0,4-7 0,1-6 0,0 1 0,8-36 0,-11 28 0,3-51 0,-7 58 0,1 0 0,1 0 0,1 0 0,0 1 0,12-35 0,1 9-1365,-10 25-5461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2:23.278"/>
    </inkml:context>
    <inkml:brush xml:id="br0">
      <inkml:brushProperty name="width" value="0.1" units="cm"/>
      <inkml:brushProperty name="height" value="0.1" units="cm"/>
      <inkml:brushProperty name="color" value="#5B2D90"/>
    </inkml:brush>
  </inkml:definitions>
  <inkml:trace contextRef="#ctx0" brushRef="#br0">1 168 24575,'0'-5'0,"0"-1"0,0 1 0,1-1 0,0 1 0,0 0 0,0-1 0,1 1 0,-1 0 0,1 0 0,0 0 0,1 0 0,4-7 0,-2 6 0,0 0 0,0 1 0,1 0 0,-1 0 0,1 1 0,0-1 0,0 1 0,13-6 0,52-22 0,-66 30 0,0 0 0,1 1 0,-1-1 0,0 1 0,0 0 0,1 0 0,-1 1 0,1 0 0,-1 0 0,0 0 0,1 1 0,6 1 0,-11-1 0,1 0 0,0 0 0,-1 0 0,1 0 0,-1 0 0,0 1 0,1-1 0,-1 0 0,0 1 0,0-1 0,0 1 0,0 0 0,0-1 0,0 1 0,0 0 0,-1-1 0,1 1 0,0 0 0,0 3 0,6 43 0,-5-32 0,2 6 0,-1 0 0,-2 0 0,0 1 0,-1-1 0,-1 1 0,-5 26 0,4-44 0,0 0 0,0 0 0,0 0 0,-1-1 0,0 1 0,0-1 0,0 1 0,0-1 0,-1 0 0,1 0 0,-1-1 0,-5 4 0,-8 7 0,-33 18 0,-2 2 0,41-26 0,-6 8 0,21-12 0,14-2 0,270-3-1365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11:52:26.199"/>
    </inkml:context>
    <inkml:brush xml:id="br0">
      <inkml:brushProperty name="width" value="0.1" units="cm"/>
      <inkml:brushProperty name="height" value="0.1" units="cm"/>
      <inkml:brushProperty name="color" value="#5B2D90"/>
    </inkml:brush>
  </inkml:definitions>
  <inkml:trace contextRef="#ctx0" brushRef="#br0">16 84 24575,'5'-1'0,"-1"0"0,1 0 0,-1-1 0,0 1 0,1-1 0,-1 0 0,0 0 0,0 0 0,0-1 0,-1 0 0,1 1 0,-1-1 0,7-7 0,-5 5 0,0 1 0,0-1 0,1 1 0,0 0 0,8-4 0,-6 5 0,0-1 0,0 2 0,1-1 0,-1 1 0,1 0 0,14 0 0,-21 2 0,0 0 0,0 0 0,0 0 0,0 1 0,-1-1 0,1 1 0,0-1 0,0 1 0,-1-1 0,1 1 0,0 0 0,-1 0 0,1 0 0,-1 0 0,1 0 0,-1 1 0,1-1 0,-1 0 0,0 0 0,0 1 0,0-1 0,0 1 0,0-1 0,0 1 0,0 0 0,0-1 0,0 1 0,-1 0 0,1 0 0,-1-1 0,1 1 0,-1 0 0,0 0 0,0 0 0,0 0 0,0 3 0,8 71 0,-4-42 0,-1-1 0,-3 61 0,-2-86 0,1-1 0,-1 0 0,0 1 0,-1-1 0,1 0 0,-1-1 0,-1 1 0,0 0 0,-6 8 0,-49 56 0,34-43 0,10-13 0,0 0 0,-23 17 0,20-18 0,-25 26 0,42-40 0,1 1 0,0-1 0,-1 0 0,1 0 0,0 1 0,0-1 0,-1 0 0,1 0 0,0 1 0,0-1 0,-1 0 0,1 1 0,0-1 0,0 1 0,0-1 0,0 0 0,0 1 0,-1-1 0,1 0 0,0 1 0,0-1 0,0 1 0,0-1 0,0 0 0,0 1 0,0-1 0,0 1 0,1-1 0,-1 0 0,0 1 0,0-1 0,0 1 0,0-1 0,0 0 0,1 1 0,-1-1 0,0 0 0,0 1 0,1-1 0,-1 0 0,20 8 0,31-5 0,-48-3 0,406-2-1365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06.942"/>
    </inkml:context>
    <inkml:brush xml:id="br0">
      <inkml:brushProperty name="width" value="0.1" units="cm"/>
      <inkml:brushProperty name="height" value="0.1" units="cm"/>
      <inkml:brushProperty name="color" value="#E71224"/>
    </inkml:brush>
  </inkml:definitions>
  <inkml:trace contextRef="#ctx0" brushRef="#br0">0 812 24575,'2'-6'0,"-1"0"0,1 1 0,1-1 0,-1 1 0,1-1 0,0 1 0,0 0 0,0 0 0,1 0 0,0 0 0,5-5 0,8-12 0,60-97 0,30-44 0,-68 105 0,-27 39 0,0 0 0,2 1 0,21-22 0,96-105 0,-22 22 0,-95 106-1365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10.489"/>
    </inkml:context>
    <inkml:brush xml:id="br0">
      <inkml:brushProperty name="width" value="0.1" units="cm"/>
      <inkml:brushProperty name="height" value="0.1" units="cm"/>
      <inkml:brushProperty name="color" value="#E71224"/>
    </inkml:brush>
  </inkml:definitions>
  <inkml:trace contextRef="#ctx0" brushRef="#br0">0 186 24575,'0'-1'0,"1"0"0,-1 0 0,1 0 0,-1-1 0,1 1 0,-1 0 0,1 0 0,0 0 0,-1 0 0,1 0 0,0 0 0,0 0 0,0 0 0,0 1 0,0-1 0,0 0 0,0 0 0,0 1 0,0-1 0,1 0 0,29-14 0,-18 9 0,26-16 0,44-35 0,-20 13 0,-59 41 0,0 1 0,1-1 0,-1 1 0,1 0 0,-1 0 0,1 0 0,0 1 0,-1-1 0,1 1 0,0 1 0,0-1 0,0 1 0,0-1 0,0 1 0,5 1 0,-7 0 0,0-1 0,-1 1 0,1 0 0,0 0 0,-1 0 0,1 1 0,-1-1 0,0 1 0,1-1 0,-1 1 0,0 0 0,0 0 0,0 0 0,0 0 0,0 0 0,-1 0 0,1 0 0,0 1 0,-1-1 0,0 1 0,0-1 0,0 1 0,0-1 0,0 1 0,0 0 0,0-1 0,0 5 0,2 20-29,-1 0 0,-1 0 0,-4 38-1,1-20-1218,1-17-5578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15.961"/>
    </inkml:context>
    <inkml:brush xml:id="br0">
      <inkml:brushProperty name="width" value="0.1" units="cm"/>
      <inkml:brushProperty name="height" value="0.1" units="cm"/>
      <inkml:brushProperty name="color" value="#E71224"/>
    </inkml:brush>
  </inkml:definitions>
  <inkml:trace contextRef="#ctx0" brushRef="#br0">4143 0 24575,'0'2'0,"0"0"0,-1-1 0,0 1 0,1-1 0,-1 1 0,0 0 0,0-1 0,0 1 0,0-1 0,0 0 0,0 1 0,0-1 0,-1 0 0,1 0 0,0 0 0,-1 1 0,1-1 0,-1-1 0,0 1 0,1 0 0,-3 1 0,-38 13 0,-166 26 0,65-15 0,112-20 0,-443 99 0,31-5 0,157-37 0,274-60 0,-271 54 0,92-23 0,162-26 0,0 2 0,1 1 0,0 2 0,-41 24 0,43-22 0,0-1 0,0-1 0,-1-2 0,-1 0 0,-31 7 0,-101 18 0,-214 75 0,253-60 0,73-29 0,-78 24 0,85-35 0,15-5 0,1 2 0,-1 0 0,-46 23 0,-116 58 0,139-65 0,-2-1 0,0-3 0,-2-2 0,-57 11 0,92-25-455,-1-1 0,-26 1 0,19-3-6371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18.613"/>
    </inkml:context>
    <inkml:brush xml:id="br0">
      <inkml:brushProperty name="width" value="0.1" units="cm"/>
      <inkml:brushProperty name="height" value="0.1" units="cm"/>
      <inkml:brushProperty name="color" value="#E71224"/>
    </inkml:brush>
  </inkml:definitions>
  <inkml:trace contextRef="#ctx0" brushRef="#br0">203 0 24575,'0'11'0,"-1"-1"0,-1 0 0,0 0 0,0 1 0,-1-2 0,0 1 0,0 0 0,-2 0 0,1-1 0,-7 10 0,-2 0 0,0-1 0,-1-1 0,-28 27 0,25-26 0,2 0 0,1 0 0,-18 30 0,31-47 0,1-1 0,-1 1 0,1-1 0,-1 1 0,1-1 0,-1 1 0,1-1 0,0 1 0,-1-1 0,1 1 0,0-1 0,-1 1 0,1 0 0,0-1 0,0 1 0,0-1 0,0 1 0,-1 0 0,1-1 0,0 1 0,0 0 0,0-1 0,0 1 0,1 0 0,-1-1 0,0 1 0,0-1 0,0 1 0,0 0 0,1-1 0,-1 1 0,0-1 0,1 1 0,-1-1 0,0 1 0,1-1 0,-1 1 0,1-1 0,-1 1 0,1-1 0,-1 1 0,1-1 0,-1 0 0,1 1 0,-1-1 0,1 0 0,0 1 0,-1-1 0,1 0 0,0 0 0,-1 1 0,1-1 0,0 0 0,-1 0 0,1 0 0,0 0 0,-1 0 0,1 0 0,0 0 0,-1 0 0,1 0 0,0-1 0,5 1 0,0-1 0,-1 0 0,1 0 0,-1 0 0,0-1 0,7-2 0,6-3 9,1 0 0,0 1 0,0 1 0,0 0-1,1 2 1,24-2 0,120 3-405,-96 4-635,-41-2-5795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36.495"/>
    </inkml:context>
    <inkml:brush xml:id="br0">
      <inkml:brushProperty name="width" value="0.1" units="cm"/>
      <inkml:brushProperty name="height" value="0.1" units="cm"/>
      <inkml:brushProperty name="color" value="#E71224"/>
    </inkml:brush>
  </inkml:definitions>
  <inkml:trace contextRef="#ctx0" brushRef="#br0">0 1117 24575,'63'0'0,"-1"-3"0,0-3 0,0-1 0,109-29 0,265-108 0,-117 34 0,-263 93 0,364-126 0,13-13 0,-125 62 0,-45 18 0,-206 57 0,-17 5 0,1 1 0,64-10 0,-45 13 0,-18 3 0,71-4 0,-77 8 0,-1-1 0,1-2 0,-2-2 0,1-1 0,37-15 0,24-5 0,-83 25 0,28-7 0,64-10 0,-75 16 0,0-2 0,42-15 0,-17 5 0,-43 13 32,0-1 0,-1 0-1,16-10 1,13-5-1524,-17 11-5334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38.807"/>
    </inkml:context>
    <inkml:brush xml:id="br0">
      <inkml:brushProperty name="width" value="0.1" units="cm"/>
      <inkml:brushProperty name="height" value="0.1" units="cm"/>
      <inkml:brushProperty name="color" value="#E71224"/>
    </inkml:brush>
  </inkml:definitions>
  <inkml:trace contextRef="#ctx0" brushRef="#br0">1 90 24575,'0'-2'0,"0"-1"0,1 0 0,-1 1 0,1-1 0,-1 1 0,1-1 0,0 1 0,0-1 0,0 1 0,0-1 0,1 1 0,-1 0 0,1 0 0,-1 0 0,1 0 0,0 0 0,2-3 0,1 2 0,0-1 0,0 1 0,0 0 0,0 0 0,1 0 0,-1 1 0,10-3 0,3 0 0,0 1 0,1 0 0,0 2 0,22-2 0,161 5 0,-86 0 0,-111-1 0,0 0 0,-1 0 0,1 0 0,-1 1 0,1-1 0,-1 1 0,1 0 0,-1 0 0,1 1 0,-1-1 0,0 1 0,0 0 0,0 0 0,6 4 0,-7-3 0,0 0 0,-1 0 0,1 0 0,-1 1 0,0-1 0,0 1 0,0-1 0,-1 1 0,1-1 0,-1 1 0,0 0 0,0 0 0,0 0 0,-1-1 0,1 1 0,-1 6 0,0-3 0,0 0 0,-1-1 0,1 1 0,-2 0 0,1-1 0,-1 1 0,0 0 0,0-1 0,-1 0 0,0 0 0,0 0 0,0 0 0,-1 0 0,0 0 0,0-1 0,-1 1 0,1-1 0,-1 0 0,-9 6 0,-9 6 0,-1-1 0,-1-1 0,-41 20 0,-13 7 0,-1 11-1365,58-42-5461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45.458"/>
    </inkml:context>
    <inkml:brush xml:id="br0">
      <inkml:brushProperty name="width" value="0.1" units="cm"/>
      <inkml:brushProperty name="height" value="0.1" units="cm"/>
      <inkml:brushProperty name="color" value="#E71224"/>
    </inkml:brush>
  </inkml:definitions>
  <inkml:trace contextRef="#ctx0" brushRef="#br0">689 1 24575,'0'8'0,"-1"0"0,0 0 0,-1 0 0,1-1 0,-1 1 0,-1 0 0,0-1 0,0 1 0,-8 12 0,-3 1 0,-31 36 0,28-38 0,-26 41 0,5-2 0,-62 71 0,44-58 0,10-11 0,-3-2 0,-2-2 0,-86 72 0,94-99-1365,21-18-5461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19:48:47.478"/>
    </inkml:context>
    <inkml:brush xml:id="br0">
      <inkml:brushProperty name="width" value="0.1" units="cm"/>
      <inkml:brushProperty name="height" value="0.1" units="cm"/>
      <inkml:brushProperty name="color" value="#E71224"/>
    </inkml:brush>
  </inkml:definitions>
  <inkml:trace contextRef="#ctx0" brushRef="#br0">2 0 24575,'-2'96'0,"5"105"0,-3-198 0,1 0 0,0 0 0,-1 1 0,1-2 0,0 1 0,1 0 0,-1 0 0,0 0 0,1 0 0,0-1 0,0 1 0,0-1 0,0 1 0,0-1 0,0 0 0,1 0 0,-1 0 0,1 0 0,0 0 0,-1 0 0,1-1 0,0 1 0,0-1 0,0 0 0,0 0 0,0 0 0,1 0 0,-1 0 0,0 0 0,0-1 0,1 0 0,-1 0 0,4 0 0,1 1 0,1-1 0,0-1 0,-1 0 0,1 0 0,0 0 0,-1-1 0,1 0 0,-1-1 0,0 0 0,0 0 0,13-7 0,20-13-1365,-21 14-5461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9:55:58.869"/>
    </inkml:context>
    <inkml:brush xml:id="br0">
      <inkml:brushProperty name="width" value="0.1" units="cm"/>
      <inkml:brushProperty name="height" value="0.1" units="cm"/>
      <inkml:brushProperty name="color" value="#E71224"/>
    </inkml:brush>
  </inkml:definitions>
  <inkml:trace contextRef="#ctx0" brushRef="#br0">166 0 24575,'0'42'0,"-3"104"0,0-121 0,0 0 0,-2 1 0,-13 41 0,-6 8 0,3 1 0,-13 99 0,9-60 0,16-81 0,2 1 0,-5 54 0,11 20-1365,1-85-5461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2:35.211"/>
    </inkml:context>
    <inkml:brush xml:id="br0">
      <inkml:brushProperty name="width" value="0.1" units="cm"/>
      <inkml:brushProperty name="height" value="0.1" units="cm"/>
      <inkml:brushProperty name="color" value="#E71224"/>
    </inkml:brush>
  </inkml:definitions>
  <inkml:trace contextRef="#ctx0" brushRef="#br0">1 952 24575,'7'0'0,"0"-1"0,0 1 0,-1-1 0,1-1 0,0 1 0,0-1 0,-1 0 0,1 0 0,-1-1 0,0 0 0,1 0 0,9-7 0,-6 1 0,-1 1 0,1-1 0,-2 0 0,1-1 0,-1 0 0,7-12 0,24-32 0,2 2 0,3 2 0,50-46 0,41-51 0,-25 25 0,-104 116 0,28-29 0,60-76 0,-81 90 57,18-41-1,-21 40-548,1 0-1,16-22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2:36.973"/>
    </inkml:context>
    <inkml:brush xml:id="br0">
      <inkml:brushProperty name="width" value="0.1" units="cm"/>
      <inkml:brushProperty name="height" value="0.1" units="cm"/>
      <inkml:brushProperty name="color" value="#E71224"/>
    </inkml:brush>
  </inkml:definitions>
  <inkml:trace contextRef="#ctx0" brushRef="#br0">0 0 24575,'358'0'0,"-354"0"0,0 0 0,0 0 0,0 1 0,0-1 0,0 1 0,0 0 0,0 0 0,0 0 0,0 0 0,0 1 0,0 0 0,0-1 0,-1 1 0,4 3 0,-5-3 0,1 1 0,-1-1 0,-1 1 0,1-1 0,0 1 0,-1-1 0,1 1 0,-1 0 0,0 0 0,0 0 0,0 0 0,0 0 0,0 0 0,-1 0 0,1 0 0,-1 0 0,0 0 0,0 0 0,0 5 0,-1-2 9,0 0 1,0 1-1,-1-1 0,1 0 0,-1 0 1,-1 0-1,1 0 0,-1 0 0,0-1 0,0 1 1,-1-1-1,-7 9 0,0-2-380,0 0-1,-1 0 1,-23 16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2:40.448"/>
    </inkml:context>
    <inkml:brush xml:id="br0">
      <inkml:brushProperty name="width" value="0.1" units="cm"/>
      <inkml:brushProperty name="height" value="0.1" units="cm"/>
      <inkml:brushProperty name="color" value="#E71224"/>
    </inkml:brush>
  </inkml:definitions>
  <inkml:trace contextRef="#ctx0" brushRef="#br0">1 0 24575,'192'8'0,"242"41"0,-248-18 0,-78-11 0,214 11 0,-40-12 0,-218-13 0,5 4 0,87 23 0,-30-4 0,-60-15 0,-35-6 0,0-2 0,62 5 0,-57-11 0,31 1 0,92 13 0,-97-7 0,1-3 0,80-6 0,64 4 0,-181 2 0,0 0 0,0 1 0,-1 2 0,0 0 0,0 2 0,30 15 0,-29-14 0,1 0 0,47 9 0,-72-18 0,61 15 0,-2 4 0,98 44 0,-151-60-227,1-1-1,0 0 1,0-1-1,0 0 1,11 1-1,1-1-6598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2:45.064"/>
    </inkml:context>
    <inkml:brush xml:id="br0">
      <inkml:brushProperty name="width" value="0.1" units="cm"/>
      <inkml:brushProperty name="height" value="0.1" units="cm"/>
      <inkml:brushProperty name="color" value="#E71224"/>
    </inkml:brush>
  </inkml:definitions>
  <inkml:trace contextRef="#ctx0" brushRef="#br0">134 1 24575,'1'9'0,"1"0"0,0 0 0,0-1 0,1 1 0,0-1 0,7 13 0,-1 1 0,2 0 0,22 36 0,-25-45 0,0 0 0,0 1 0,-1 0 0,-1 0 0,0 1 0,7 28 0,-13-41 0,0 1 0,1-1 0,-1 0 0,0 0 0,0 0 0,-1 0 0,1 0 0,0 0 0,-1 0 0,1 0 0,-1 0 0,0 0 0,1 0 0,-1-1 0,0 1 0,0 0 0,0 0 0,-1-1 0,1 1 0,0 0 0,-1-1 0,1 1 0,-1-1 0,1 0 0,-1 1 0,0-1 0,1 0 0,-1 0 0,0 0 0,0 0 0,0-1 0,0 1 0,0 0 0,0-1 0,0 1 0,0-1 0,-3 0 0,-10 2 0,0 0 0,0-2 0,0 0 0,-18-2 0,14 1 0,-66-2-1365,61 3-5461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2:57.057"/>
    </inkml:context>
    <inkml:brush xml:id="br0">
      <inkml:brushProperty name="width" value="0.1" units="cm"/>
      <inkml:brushProperty name="height" value="0.1" units="cm"/>
      <inkml:brushProperty name="color" value="#E71224"/>
    </inkml:brush>
  </inkml:definitions>
  <inkml:trace contextRef="#ctx0" brushRef="#br0">3892 928 24575,'-145'2'0,"-160"-5"0,220-5 0,-108-24 0,119 17 0,-1 3 0,-87-2 0,-56-7 0,167 14 0,-12-5 0,44 7 0,1 1 0,-25-1 0,24 2 0,0 0 0,0-1 0,0-1 0,0-1 0,1-1 0,0 0 0,-22-13 0,10 5 0,-40-12 0,-6 10 0,55 13 0,-1 0 0,-29-11 0,-47-21 0,-77-32 0,141 55 0,-1 1 0,-42-8 0,37 10 0,-48-18 0,59 18 0,0 2 0,-1 1 0,-32-4 0,24 5 0,-44-14 0,7 1 0,-96-13 0,65 14 0,35 9 0,52 7 0,-1 0 0,1-1 0,0-1 0,-24-8 0,-3-4 0,-2 3 0,-82-13 0,84 22 0,-1 1 0,-66 5 0,57 1 0,-58-6 0,113 3 0,-1 0 0,0 0 0,1 0 0,-1 0 0,0 0 0,1-1 0,-1 1 0,0 0 0,1-1 0,-1 1 0,1-1 0,-1 0 0,1 0 0,-1 1 0,1-1 0,-1 0 0,1 0 0,0 0 0,-1 0 0,1-1 0,0 1 0,0 0 0,0-1 0,0 1 0,0 0 0,-1-4 0,2 4 0,0-1 0,0 0 0,0 0 0,1 0 0,-1 0 0,1 0 0,-1 0 0,1 0 0,0 1 0,0-1 0,0 0 0,0 0 0,0 1 0,0-1 0,0 1 0,0-1 0,1 1 0,-1-1 0,1 1 0,-1 0 0,1 0 0,-1 0 0,3-1 0,9-8 0,1 0 0,1 2 0,-1-1 0,1 2 0,1 0 0,-1 1 0,1 0 0,0 2 0,31-6 0,-30 8 0,-1 0 0,1-2 0,-1 0 0,1 0 0,-1-2 0,0 0 0,-1-1 0,1 0 0,-2-2 0,1 1 0,-1-2 0,23-19 0,-37 28 0,1 1 0,-1-1 0,0 1 0,0-1 0,1 1 0,-1 0 0,0-1 0,1 1 0,-1 0 0,1-1 0,-1 1 0,0 0 0,1-1 0,-1 1 0,1 0 0,-1 0 0,1-1 0,-1 1 0,1 0 0,-1 0 0,1 0 0,-1 0 0,1-1 0,-1 1 0,1 0 0,-1 0 0,1 0 0,-1 0 0,1 0 0,0 1 0,-1-1 0,0 1 0,0 0 0,0 0 0,-1 0 0,1-1 0,0 1 0,0 0 0,-1 0 0,1-1 0,-1 1 0,1 0 0,0-1 0,-1 1 0,1 0 0,-1-1 0,1 1 0,-1-1 0,0 1 0,1-1 0,-2 1 0,-23 19 0,-2-2 0,0 0 0,0-2 0,-2-2 0,-59 23 0,4-1 0,62-28 0,16-6 0,1 0 0,-1 0 0,0 0 0,1 1 0,0 0 0,-8 6 0,12-8 0,0 0 0,0 0 0,0 0 0,0 0 0,0 0 0,1 0 0,-1 1 0,0-1 0,1 0 0,-1 0 0,1 1 0,-1-1 0,1 1 0,0-1 0,0 0 0,-1 1 0,1-1 0,0 1 0,0-1 0,1 0 0,-1 1 0,0-1 0,0 0 0,1 1 0,-1-1 0,0 1 0,1-1 0,-1 0 0,1 0 0,0 1 0,-1-1 0,1 0 0,2 2 0,7 11 0,1-1 0,0 0 0,1-1 0,0 0 0,1-1 0,0 0 0,21 12 0,-21-15 0,-1 0 0,0 1 0,0 1 0,-1 0 0,0 0 0,-1 1 0,0 0 0,0 1 0,13 23 0,-20-27-116,-1-4-23,0 0 1,0 1-1,0-1 0,1 0 0,0 0 0,-1-1 1,1 1-1,6 5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3:02.417"/>
    </inkml:context>
    <inkml:brush xml:id="br0">
      <inkml:brushProperty name="width" value="0.1" units="cm"/>
      <inkml:brushProperty name="height" value="0.1" units="cm"/>
      <inkml:brushProperty name="color" value="#E71224"/>
    </inkml:brush>
  </inkml:definitions>
  <inkml:trace contextRef="#ctx0" brushRef="#br0">923 1 24575,'-1'6'0,"0"1"0,0 0 0,0-1 0,-1 1 0,0-1 0,0 0 0,0 0 0,-1 1 0,-4 5 0,-37 56 0,22-38 0,-89 134 0,80-114 0,2-1 0,-36 45 0,51-77 0,-2 0 0,1-2 0,-2 0 0,0-1 0,-1 0 0,-1-2 0,0 0 0,0-1 0,-1-1 0,-28 10 0,29-11 0,0 1 0,-29 20 0,28-18 0,-29 14 0,38-21 0,1 0 0,-1 1 0,1 0 0,0 1 0,-10 8 0,-22 26-266,-48 63 1,72-83-569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20:03:04.478"/>
    </inkml:context>
    <inkml:brush xml:id="br0">
      <inkml:brushProperty name="width" value="0.1" units="cm"/>
      <inkml:brushProperty name="height" value="0.1" units="cm"/>
      <inkml:brushProperty name="color" value="#E71224"/>
    </inkml:brush>
  </inkml:definitions>
  <inkml:trace contextRef="#ctx0" brushRef="#br0">3 1 24575,'-2'106'0,"5"116"0,-3-219 0,0-1 0,0 1 0,1-1 0,-1 1 0,1-1 0,0 1 0,0-1 0,0 1 0,0-1 0,0 0 0,0 0 0,0 0 0,1 1 0,-1-1 0,1 0 0,0-1 0,0 1 0,-1 0 0,1 0 0,3 1 0,-1-1 0,0 0 0,0-1 0,0 1 0,0-1 0,0 0 0,0 0 0,0-1 0,0 1 0,0-1 0,1 0 0,4 0 0,10-2 0,0-1 0,0-1 0,-1 0 0,22-9 0,-40 13 0,121-45-1365,-104 38-5461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A74158-B910-40C8-BD23-8DBBDC122B30}" type="datetimeFigureOut">
              <a:rPr lang="en-CA" smtClean="0"/>
              <a:t>24-Sep-2024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20E6BB-7FED-41F3-9160-07D5D4584F06}" type="slidenum">
              <a:rPr lang="en-CA" smtClean="0"/>
              <a:t>‹#›</a:t>
            </a:fld>
            <a:endParaRPr lang="en-CA"/>
          </a:p>
        </p:txBody>
      </p:sp>
    </p:spTree>
    <p:extLst>
      <p:ext uri="{BB962C8B-B14F-4D97-AF65-F5344CB8AC3E}">
        <p14:creationId xmlns:p14="http://schemas.microsoft.com/office/powerpoint/2010/main" val="122679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20E6BB-7FED-41F3-9160-07D5D4584F06}" type="slidenum">
              <a:rPr lang="en-CA" smtClean="0"/>
              <a:t>82</a:t>
            </a:fld>
            <a:endParaRPr lang="en-CA"/>
          </a:p>
        </p:txBody>
      </p:sp>
    </p:spTree>
    <p:extLst>
      <p:ext uri="{BB962C8B-B14F-4D97-AF65-F5344CB8AC3E}">
        <p14:creationId xmlns:p14="http://schemas.microsoft.com/office/powerpoint/2010/main" val="241825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62A3-2F51-D241-D680-DA924FFB3E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A62C172-1425-D2C3-4E57-6B7E3C194D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C9C637C-F81A-F94A-6AB5-8443CA59E9A7}"/>
              </a:ext>
            </a:extLst>
          </p:cNvPr>
          <p:cNvSpPr>
            <a:spLocks noGrp="1"/>
          </p:cNvSpPr>
          <p:nvPr>
            <p:ph type="dt" sz="half" idx="10"/>
          </p:nvPr>
        </p:nvSpPr>
        <p:spPr/>
        <p:txBody>
          <a:bodyPr/>
          <a:lstStyle/>
          <a:p>
            <a:fld id="{207FAD81-EE52-4101-9886-9B4214DC414F}" type="datetime1">
              <a:rPr lang="en-CA" smtClean="0"/>
              <a:t>24-Sep-2024</a:t>
            </a:fld>
            <a:endParaRPr lang="en-CA"/>
          </a:p>
        </p:txBody>
      </p:sp>
      <p:sp>
        <p:nvSpPr>
          <p:cNvPr id="5" name="Footer Placeholder 4">
            <a:extLst>
              <a:ext uri="{FF2B5EF4-FFF2-40B4-BE49-F238E27FC236}">
                <a16:creationId xmlns:a16="http://schemas.microsoft.com/office/drawing/2014/main" id="{76ADE850-145D-DEEB-AE4A-F75F89B52F6B}"/>
              </a:ext>
            </a:extLst>
          </p:cNvPr>
          <p:cNvSpPr>
            <a:spLocks noGrp="1"/>
          </p:cNvSpPr>
          <p:nvPr>
            <p:ph type="ftr" sz="quarter" idx="11"/>
          </p:nvPr>
        </p:nvSpPr>
        <p:spPr/>
        <p:txBody>
          <a:bodyPr/>
          <a:lstStyle/>
          <a:p>
            <a:r>
              <a:rPr lang="sv-SE"/>
              <a:t>INST. : ENG.ALI BANI BAKAR &amp; ENG.Dana Al-Mahrouk</a:t>
            </a:r>
            <a:endParaRPr lang="en-CA"/>
          </a:p>
        </p:txBody>
      </p:sp>
      <p:sp>
        <p:nvSpPr>
          <p:cNvPr id="6" name="Slide Number Placeholder 5">
            <a:extLst>
              <a:ext uri="{FF2B5EF4-FFF2-40B4-BE49-F238E27FC236}">
                <a16:creationId xmlns:a16="http://schemas.microsoft.com/office/drawing/2014/main" id="{76471241-164E-846D-53BC-9F43CDDC055F}"/>
              </a:ext>
            </a:extLst>
          </p:cNvPr>
          <p:cNvSpPr>
            <a:spLocks noGrp="1"/>
          </p:cNvSpPr>
          <p:nvPr>
            <p:ph type="sldNum" sz="quarter" idx="12"/>
          </p:nvPr>
        </p:nvSpPr>
        <p:spPr/>
        <p:txBody>
          <a:bodyPr/>
          <a:lstStyle/>
          <a:p>
            <a:fld id="{DBFA420F-3304-447C-8697-8D15EDDEB7E5}" type="slidenum">
              <a:rPr lang="en-CA" smtClean="0"/>
              <a:t>‹#›</a:t>
            </a:fld>
            <a:endParaRPr lang="en-CA"/>
          </a:p>
        </p:txBody>
      </p:sp>
    </p:spTree>
    <p:extLst>
      <p:ext uri="{BB962C8B-B14F-4D97-AF65-F5344CB8AC3E}">
        <p14:creationId xmlns:p14="http://schemas.microsoft.com/office/powerpoint/2010/main" val="685614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CC46-0064-DCA9-F38C-32519AC1739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D4DE57E-F81D-CA3B-5F59-5E7740C64F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239B6D2-260B-8118-5396-3DA3EEEB1B8C}"/>
              </a:ext>
            </a:extLst>
          </p:cNvPr>
          <p:cNvSpPr>
            <a:spLocks noGrp="1"/>
          </p:cNvSpPr>
          <p:nvPr>
            <p:ph type="dt" sz="half" idx="10"/>
          </p:nvPr>
        </p:nvSpPr>
        <p:spPr/>
        <p:txBody>
          <a:bodyPr/>
          <a:lstStyle/>
          <a:p>
            <a:fld id="{47286111-05B0-4BAE-A0BA-7F5B9D4B45CC}" type="datetime1">
              <a:rPr lang="en-CA" smtClean="0"/>
              <a:t>24-Sep-2024</a:t>
            </a:fld>
            <a:endParaRPr lang="en-CA"/>
          </a:p>
        </p:txBody>
      </p:sp>
      <p:sp>
        <p:nvSpPr>
          <p:cNvPr id="5" name="Footer Placeholder 4">
            <a:extLst>
              <a:ext uri="{FF2B5EF4-FFF2-40B4-BE49-F238E27FC236}">
                <a16:creationId xmlns:a16="http://schemas.microsoft.com/office/drawing/2014/main" id="{4A65F907-6E07-34D1-44DF-FC7575599558}"/>
              </a:ext>
            </a:extLst>
          </p:cNvPr>
          <p:cNvSpPr>
            <a:spLocks noGrp="1"/>
          </p:cNvSpPr>
          <p:nvPr>
            <p:ph type="ftr" sz="quarter" idx="11"/>
          </p:nvPr>
        </p:nvSpPr>
        <p:spPr/>
        <p:txBody>
          <a:bodyPr/>
          <a:lstStyle/>
          <a:p>
            <a:r>
              <a:rPr lang="sv-SE"/>
              <a:t>INST. : ENG.ALI BANI BAKAR &amp; ENG.Dana Al-Mahrouk</a:t>
            </a:r>
            <a:endParaRPr lang="en-CA"/>
          </a:p>
        </p:txBody>
      </p:sp>
      <p:sp>
        <p:nvSpPr>
          <p:cNvPr id="6" name="Slide Number Placeholder 5">
            <a:extLst>
              <a:ext uri="{FF2B5EF4-FFF2-40B4-BE49-F238E27FC236}">
                <a16:creationId xmlns:a16="http://schemas.microsoft.com/office/drawing/2014/main" id="{AD72D23B-308E-0406-1022-E9983F218BE1}"/>
              </a:ext>
            </a:extLst>
          </p:cNvPr>
          <p:cNvSpPr>
            <a:spLocks noGrp="1"/>
          </p:cNvSpPr>
          <p:nvPr>
            <p:ph type="sldNum" sz="quarter" idx="12"/>
          </p:nvPr>
        </p:nvSpPr>
        <p:spPr/>
        <p:txBody>
          <a:bodyPr/>
          <a:lstStyle/>
          <a:p>
            <a:fld id="{DBFA420F-3304-447C-8697-8D15EDDEB7E5}" type="slidenum">
              <a:rPr lang="en-CA" smtClean="0"/>
              <a:t>‹#›</a:t>
            </a:fld>
            <a:endParaRPr lang="en-CA"/>
          </a:p>
        </p:txBody>
      </p:sp>
    </p:spTree>
    <p:extLst>
      <p:ext uri="{BB962C8B-B14F-4D97-AF65-F5344CB8AC3E}">
        <p14:creationId xmlns:p14="http://schemas.microsoft.com/office/powerpoint/2010/main" val="422947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96215E-CEC7-8BE3-B992-642FEE6030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D63485F-01E3-2885-7D94-CE43613B27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BF4B385-4DF0-E668-C959-E25F98ACB0D9}"/>
              </a:ext>
            </a:extLst>
          </p:cNvPr>
          <p:cNvSpPr>
            <a:spLocks noGrp="1"/>
          </p:cNvSpPr>
          <p:nvPr>
            <p:ph type="dt" sz="half" idx="10"/>
          </p:nvPr>
        </p:nvSpPr>
        <p:spPr/>
        <p:txBody>
          <a:bodyPr/>
          <a:lstStyle/>
          <a:p>
            <a:fld id="{E8552BED-BA4D-46AF-98F3-B7ACA104C434}" type="datetime1">
              <a:rPr lang="en-CA" smtClean="0"/>
              <a:t>24-Sep-2024</a:t>
            </a:fld>
            <a:endParaRPr lang="en-CA"/>
          </a:p>
        </p:txBody>
      </p:sp>
      <p:sp>
        <p:nvSpPr>
          <p:cNvPr id="5" name="Footer Placeholder 4">
            <a:extLst>
              <a:ext uri="{FF2B5EF4-FFF2-40B4-BE49-F238E27FC236}">
                <a16:creationId xmlns:a16="http://schemas.microsoft.com/office/drawing/2014/main" id="{503F2FA8-6C4C-C86D-F915-D4BF86275EE1}"/>
              </a:ext>
            </a:extLst>
          </p:cNvPr>
          <p:cNvSpPr>
            <a:spLocks noGrp="1"/>
          </p:cNvSpPr>
          <p:nvPr>
            <p:ph type="ftr" sz="quarter" idx="11"/>
          </p:nvPr>
        </p:nvSpPr>
        <p:spPr/>
        <p:txBody>
          <a:bodyPr/>
          <a:lstStyle/>
          <a:p>
            <a:r>
              <a:rPr lang="sv-SE"/>
              <a:t>INST. : ENG.ALI BANI BAKAR &amp; ENG.Dana Al-Mahrouk</a:t>
            </a:r>
            <a:endParaRPr lang="en-CA"/>
          </a:p>
        </p:txBody>
      </p:sp>
      <p:sp>
        <p:nvSpPr>
          <p:cNvPr id="6" name="Slide Number Placeholder 5">
            <a:extLst>
              <a:ext uri="{FF2B5EF4-FFF2-40B4-BE49-F238E27FC236}">
                <a16:creationId xmlns:a16="http://schemas.microsoft.com/office/drawing/2014/main" id="{4C9C7CA0-B1F1-E107-907D-14AA6FA581E4}"/>
              </a:ext>
            </a:extLst>
          </p:cNvPr>
          <p:cNvSpPr>
            <a:spLocks noGrp="1"/>
          </p:cNvSpPr>
          <p:nvPr>
            <p:ph type="sldNum" sz="quarter" idx="12"/>
          </p:nvPr>
        </p:nvSpPr>
        <p:spPr/>
        <p:txBody>
          <a:bodyPr/>
          <a:lstStyle/>
          <a:p>
            <a:fld id="{DBFA420F-3304-447C-8697-8D15EDDEB7E5}" type="slidenum">
              <a:rPr lang="en-CA" smtClean="0"/>
              <a:t>‹#›</a:t>
            </a:fld>
            <a:endParaRPr lang="en-CA"/>
          </a:p>
        </p:txBody>
      </p:sp>
    </p:spTree>
    <p:extLst>
      <p:ext uri="{BB962C8B-B14F-4D97-AF65-F5344CB8AC3E}">
        <p14:creationId xmlns:p14="http://schemas.microsoft.com/office/powerpoint/2010/main" val="3948132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8F73-4DAE-284E-D8AB-78D3A422B1E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5EEBDB0-A1E3-8089-760C-8F6473171E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C6931D6-110C-2D31-F441-F100038E9A78}"/>
              </a:ext>
            </a:extLst>
          </p:cNvPr>
          <p:cNvSpPr>
            <a:spLocks noGrp="1"/>
          </p:cNvSpPr>
          <p:nvPr>
            <p:ph type="dt" sz="half" idx="10"/>
          </p:nvPr>
        </p:nvSpPr>
        <p:spPr/>
        <p:txBody>
          <a:bodyPr/>
          <a:lstStyle/>
          <a:p>
            <a:fld id="{05BB9F49-957C-4D63-AB31-3DAA6586EEC1}" type="datetime1">
              <a:rPr lang="en-CA" smtClean="0"/>
              <a:t>24-Sep-2024</a:t>
            </a:fld>
            <a:endParaRPr lang="en-CA"/>
          </a:p>
        </p:txBody>
      </p:sp>
      <p:sp>
        <p:nvSpPr>
          <p:cNvPr id="5" name="Footer Placeholder 4">
            <a:extLst>
              <a:ext uri="{FF2B5EF4-FFF2-40B4-BE49-F238E27FC236}">
                <a16:creationId xmlns:a16="http://schemas.microsoft.com/office/drawing/2014/main" id="{7E25AA63-0F9C-77C1-ECCA-8BD4A5B7C14C}"/>
              </a:ext>
            </a:extLst>
          </p:cNvPr>
          <p:cNvSpPr>
            <a:spLocks noGrp="1"/>
          </p:cNvSpPr>
          <p:nvPr>
            <p:ph type="ftr" sz="quarter" idx="11"/>
          </p:nvPr>
        </p:nvSpPr>
        <p:spPr/>
        <p:txBody>
          <a:bodyPr/>
          <a:lstStyle/>
          <a:p>
            <a:r>
              <a:rPr lang="sv-SE"/>
              <a:t>INST. : ENG.ALI BANI BAKAR &amp; ENG.Dana Al-Mahrouk</a:t>
            </a:r>
            <a:endParaRPr lang="en-CA"/>
          </a:p>
        </p:txBody>
      </p:sp>
      <p:sp>
        <p:nvSpPr>
          <p:cNvPr id="6" name="Slide Number Placeholder 5">
            <a:extLst>
              <a:ext uri="{FF2B5EF4-FFF2-40B4-BE49-F238E27FC236}">
                <a16:creationId xmlns:a16="http://schemas.microsoft.com/office/drawing/2014/main" id="{E9947D4B-BB47-B06B-CC39-243C2A193070}"/>
              </a:ext>
            </a:extLst>
          </p:cNvPr>
          <p:cNvSpPr>
            <a:spLocks noGrp="1"/>
          </p:cNvSpPr>
          <p:nvPr>
            <p:ph type="sldNum" sz="quarter" idx="12"/>
          </p:nvPr>
        </p:nvSpPr>
        <p:spPr/>
        <p:txBody>
          <a:bodyPr/>
          <a:lstStyle/>
          <a:p>
            <a:fld id="{DBFA420F-3304-447C-8697-8D15EDDEB7E5}" type="slidenum">
              <a:rPr lang="en-CA" smtClean="0"/>
              <a:t>‹#›</a:t>
            </a:fld>
            <a:endParaRPr lang="en-CA"/>
          </a:p>
        </p:txBody>
      </p:sp>
    </p:spTree>
    <p:extLst>
      <p:ext uri="{BB962C8B-B14F-4D97-AF65-F5344CB8AC3E}">
        <p14:creationId xmlns:p14="http://schemas.microsoft.com/office/powerpoint/2010/main" val="76975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E8DC-F0B8-4650-0D80-AB1ABCFC1D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FEE0E8-1B43-5E60-DC86-825E5ED07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0BB68-664A-C474-2BB4-6AFAC997F65B}"/>
              </a:ext>
            </a:extLst>
          </p:cNvPr>
          <p:cNvSpPr>
            <a:spLocks noGrp="1"/>
          </p:cNvSpPr>
          <p:nvPr>
            <p:ph type="dt" sz="half" idx="10"/>
          </p:nvPr>
        </p:nvSpPr>
        <p:spPr/>
        <p:txBody>
          <a:bodyPr/>
          <a:lstStyle/>
          <a:p>
            <a:fld id="{D806805C-95E5-4BE9-8A35-E43EEB15401E}" type="datetime1">
              <a:rPr lang="en-CA" smtClean="0"/>
              <a:t>24-Sep-2024</a:t>
            </a:fld>
            <a:endParaRPr lang="en-CA"/>
          </a:p>
        </p:txBody>
      </p:sp>
      <p:sp>
        <p:nvSpPr>
          <p:cNvPr id="5" name="Footer Placeholder 4">
            <a:extLst>
              <a:ext uri="{FF2B5EF4-FFF2-40B4-BE49-F238E27FC236}">
                <a16:creationId xmlns:a16="http://schemas.microsoft.com/office/drawing/2014/main" id="{546C1D69-5E47-BF85-12B1-DE145C80DD9C}"/>
              </a:ext>
            </a:extLst>
          </p:cNvPr>
          <p:cNvSpPr>
            <a:spLocks noGrp="1"/>
          </p:cNvSpPr>
          <p:nvPr>
            <p:ph type="ftr" sz="quarter" idx="11"/>
          </p:nvPr>
        </p:nvSpPr>
        <p:spPr/>
        <p:txBody>
          <a:bodyPr/>
          <a:lstStyle/>
          <a:p>
            <a:r>
              <a:rPr lang="sv-SE"/>
              <a:t>INST. : ENG.ALI BANI BAKAR &amp; ENG.Dana Al-Mahrouk</a:t>
            </a:r>
            <a:endParaRPr lang="en-CA"/>
          </a:p>
        </p:txBody>
      </p:sp>
      <p:sp>
        <p:nvSpPr>
          <p:cNvPr id="6" name="Slide Number Placeholder 5">
            <a:extLst>
              <a:ext uri="{FF2B5EF4-FFF2-40B4-BE49-F238E27FC236}">
                <a16:creationId xmlns:a16="http://schemas.microsoft.com/office/drawing/2014/main" id="{0EB4ABB7-62DA-C538-A352-B92C59283B0C}"/>
              </a:ext>
            </a:extLst>
          </p:cNvPr>
          <p:cNvSpPr>
            <a:spLocks noGrp="1"/>
          </p:cNvSpPr>
          <p:nvPr>
            <p:ph type="sldNum" sz="quarter" idx="12"/>
          </p:nvPr>
        </p:nvSpPr>
        <p:spPr/>
        <p:txBody>
          <a:bodyPr/>
          <a:lstStyle/>
          <a:p>
            <a:fld id="{DBFA420F-3304-447C-8697-8D15EDDEB7E5}" type="slidenum">
              <a:rPr lang="en-CA" smtClean="0"/>
              <a:t>‹#›</a:t>
            </a:fld>
            <a:endParaRPr lang="en-CA"/>
          </a:p>
        </p:txBody>
      </p:sp>
    </p:spTree>
    <p:extLst>
      <p:ext uri="{BB962C8B-B14F-4D97-AF65-F5344CB8AC3E}">
        <p14:creationId xmlns:p14="http://schemas.microsoft.com/office/powerpoint/2010/main" val="3384517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4C791-092F-4016-CF20-40DFB46466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0B01755-FA84-BD96-1EE3-324E9CD323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0D34105-AE97-5946-ECD6-639AACC749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B972478-9B6C-3C55-F027-CCF27B0BA9E7}"/>
              </a:ext>
            </a:extLst>
          </p:cNvPr>
          <p:cNvSpPr>
            <a:spLocks noGrp="1"/>
          </p:cNvSpPr>
          <p:nvPr>
            <p:ph type="dt" sz="half" idx="10"/>
          </p:nvPr>
        </p:nvSpPr>
        <p:spPr/>
        <p:txBody>
          <a:bodyPr/>
          <a:lstStyle/>
          <a:p>
            <a:fld id="{44F23FE4-3648-4ABF-BF0B-78F010EDF8BC}" type="datetime1">
              <a:rPr lang="en-CA" smtClean="0"/>
              <a:t>24-Sep-2024</a:t>
            </a:fld>
            <a:endParaRPr lang="en-CA"/>
          </a:p>
        </p:txBody>
      </p:sp>
      <p:sp>
        <p:nvSpPr>
          <p:cNvPr id="6" name="Footer Placeholder 5">
            <a:extLst>
              <a:ext uri="{FF2B5EF4-FFF2-40B4-BE49-F238E27FC236}">
                <a16:creationId xmlns:a16="http://schemas.microsoft.com/office/drawing/2014/main" id="{1649BCC3-FD32-8D47-6ED9-E864347014EC}"/>
              </a:ext>
            </a:extLst>
          </p:cNvPr>
          <p:cNvSpPr>
            <a:spLocks noGrp="1"/>
          </p:cNvSpPr>
          <p:nvPr>
            <p:ph type="ftr" sz="quarter" idx="11"/>
          </p:nvPr>
        </p:nvSpPr>
        <p:spPr/>
        <p:txBody>
          <a:bodyPr/>
          <a:lstStyle/>
          <a:p>
            <a:r>
              <a:rPr lang="sv-SE"/>
              <a:t>INST. : ENG.ALI BANI BAKAR &amp; ENG.Dana Al-Mahrouk</a:t>
            </a:r>
            <a:endParaRPr lang="en-CA"/>
          </a:p>
        </p:txBody>
      </p:sp>
      <p:sp>
        <p:nvSpPr>
          <p:cNvPr id="7" name="Slide Number Placeholder 6">
            <a:extLst>
              <a:ext uri="{FF2B5EF4-FFF2-40B4-BE49-F238E27FC236}">
                <a16:creationId xmlns:a16="http://schemas.microsoft.com/office/drawing/2014/main" id="{6F062FB3-8636-3BC1-321B-2641A63682F1}"/>
              </a:ext>
            </a:extLst>
          </p:cNvPr>
          <p:cNvSpPr>
            <a:spLocks noGrp="1"/>
          </p:cNvSpPr>
          <p:nvPr>
            <p:ph type="sldNum" sz="quarter" idx="12"/>
          </p:nvPr>
        </p:nvSpPr>
        <p:spPr/>
        <p:txBody>
          <a:bodyPr/>
          <a:lstStyle/>
          <a:p>
            <a:fld id="{DBFA420F-3304-447C-8697-8D15EDDEB7E5}" type="slidenum">
              <a:rPr lang="en-CA" smtClean="0"/>
              <a:t>‹#›</a:t>
            </a:fld>
            <a:endParaRPr lang="en-CA"/>
          </a:p>
        </p:txBody>
      </p:sp>
    </p:spTree>
    <p:extLst>
      <p:ext uri="{BB962C8B-B14F-4D97-AF65-F5344CB8AC3E}">
        <p14:creationId xmlns:p14="http://schemas.microsoft.com/office/powerpoint/2010/main" val="138703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240C-CAA3-09D9-5791-F387FFA663A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4B8E8AB-48DC-C12E-9BEB-68556A75B5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7D5DA6-C339-6D1B-4C2C-95589DCF38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9D1F5F2-A0A5-5BFB-8FEE-0C2A2D319E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BD6F65-ECA4-62FE-77A2-6666603F4D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415252-725F-61B2-71B3-626EAA33641C}"/>
              </a:ext>
            </a:extLst>
          </p:cNvPr>
          <p:cNvSpPr>
            <a:spLocks noGrp="1"/>
          </p:cNvSpPr>
          <p:nvPr>
            <p:ph type="dt" sz="half" idx="10"/>
          </p:nvPr>
        </p:nvSpPr>
        <p:spPr/>
        <p:txBody>
          <a:bodyPr/>
          <a:lstStyle/>
          <a:p>
            <a:fld id="{CAC59A52-0EB2-444C-AC50-82D5CE8F35DE}" type="datetime1">
              <a:rPr lang="en-CA" smtClean="0"/>
              <a:t>24-Sep-2024</a:t>
            </a:fld>
            <a:endParaRPr lang="en-CA"/>
          </a:p>
        </p:txBody>
      </p:sp>
      <p:sp>
        <p:nvSpPr>
          <p:cNvPr id="8" name="Footer Placeholder 7">
            <a:extLst>
              <a:ext uri="{FF2B5EF4-FFF2-40B4-BE49-F238E27FC236}">
                <a16:creationId xmlns:a16="http://schemas.microsoft.com/office/drawing/2014/main" id="{44E6BB99-AF75-14A9-B2D8-9DF9DE82D64E}"/>
              </a:ext>
            </a:extLst>
          </p:cNvPr>
          <p:cNvSpPr>
            <a:spLocks noGrp="1"/>
          </p:cNvSpPr>
          <p:nvPr>
            <p:ph type="ftr" sz="quarter" idx="11"/>
          </p:nvPr>
        </p:nvSpPr>
        <p:spPr/>
        <p:txBody>
          <a:bodyPr/>
          <a:lstStyle/>
          <a:p>
            <a:r>
              <a:rPr lang="sv-SE"/>
              <a:t>INST. : ENG.ALI BANI BAKAR &amp; ENG.Dana Al-Mahrouk</a:t>
            </a:r>
            <a:endParaRPr lang="en-CA"/>
          </a:p>
        </p:txBody>
      </p:sp>
      <p:sp>
        <p:nvSpPr>
          <p:cNvPr id="9" name="Slide Number Placeholder 8">
            <a:extLst>
              <a:ext uri="{FF2B5EF4-FFF2-40B4-BE49-F238E27FC236}">
                <a16:creationId xmlns:a16="http://schemas.microsoft.com/office/drawing/2014/main" id="{699DE13B-4BE2-4851-EA7F-A4DAD991D18F}"/>
              </a:ext>
            </a:extLst>
          </p:cNvPr>
          <p:cNvSpPr>
            <a:spLocks noGrp="1"/>
          </p:cNvSpPr>
          <p:nvPr>
            <p:ph type="sldNum" sz="quarter" idx="12"/>
          </p:nvPr>
        </p:nvSpPr>
        <p:spPr/>
        <p:txBody>
          <a:bodyPr/>
          <a:lstStyle/>
          <a:p>
            <a:fld id="{DBFA420F-3304-447C-8697-8D15EDDEB7E5}" type="slidenum">
              <a:rPr lang="en-CA" smtClean="0"/>
              <a:t>‹#›</a:t>
            </a:fld>
            <a:endParaRPr lang="en-CA"/>
          </a:p>
        </p:txBody>
      </p:sp>
    </p:spTree>
    <p:extLst>
      <p:ext uri="{BB962C8B-B14F-4D97-AF65-F5344CB8AC3E}">
        <p14:creationId xmlns:p14="http://schemas.microsoft.com/office/powerpoint/2010/main" val="121271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71EC-2F6D-91CD-B10A-08E400E2E38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0D51240-1FBD-B734-EC3A-6AD96DC58380}"/>
              </a:ext>
            </a:extLst>
          </p:cNvPr>
          <p:cNvSpPr>
            <a:spLocks noGrp="1"/>
          </p:cNvSpPr>
          <p:nvPr>
            <p:ph type="dt" sz="half" idx="10"/>
          </p:nvPr>
        </p:nvSpPr>
        <p:spPr/>
        <p:txBody>
          <a:bodyPr/>
          <a:lstStyle/>
          <a:p>
            <a:fld id="{453E98AC-9727-4B7B-B1D1-A6001C43B386}" type="datetime1">
              <a:rPr lang="en-CA" smtClean="0"/>
              <a:t>24-Sep-2024</a:t>
            </a:fld>
            <a:endParaRPr lang="en-CA"/>
          </a:p>
        </p:txBody>
      </p:sp>
      <p:sp>
        <p:nvSpPr>
          <p:cNvPr id="4" name="Footer Placeholder 3">
            <a:extLst>
              <a:ext uri="{FF2B5EF4-FFF2-40B4-BE49-F238E27FC236}">
                <a16:creationId xmlns:a16="http://schemas.microsoft.com/office/drawing/2014/main" id="{B004E6AE-C137-8216-050D-86C42A2BF66D}"/>
              </a:ext>
            </a:extLst>
          </p:cNvPr>
          <p:cNvSpPr>
            <a:spLocks noGrp="1"/>
          </p:cNvSpPr>
          <p:nvPr>
            <p:ph type="ftr" sz="quarter" idx="11"/>
          </p:nvPr>
        </p:nvSpPr>
        <p:spPr/>
        <p:txBody>
          <a:bodyPr/>
          <a:lstStyle/>
          <a:p>
            <a:r>
              <a:rPr lang="sv-SE"/>
              <a:t>INST. : ENG.ALI BANI BAKAR &amp; ENG.Dana Al-Mahrouk</a:t>
            </a:r>
            <a:endParaRPr lang="en-CA"/>
          </a:p>
        </p:txBody>
      </p:sp>
      <p:sp>
        <p:nvSpPr>
          <p:cNvPr id="5" name="Slide Number Placeholder 4">
            <a:extLst>
              <a:ext uri="{FF2B5EF4-FFF2-40B4-BE49-F238E27FC236}">
                <a16:creationId xmlns:a16="http://schemas.microsoft.com/office/drawing/2014/main" id="{C069F2BC-A886-C495-FE5A-52A6A2BE71CD}"/>
              </a:ext>
            </a:extLst>
          </p:cNvPr>
          <p:cNvSpPr>
            <a:spLocks noGrp="1"/>
          </p:cNvSpPr>
          <p:nvPr>
            <p:ph type="sldNum" sz="quarter" idx="12"/>
          </p:nvPr>
        </p:nvSpPr>
        <p:spPr/>
        <p:txBody>
          <a:bodyPr/>
          <a:lstStyle/>
          <a:p>
            <a:fld id="{DBFA420F-3304-447C-8697-8D15EDDEB7E5}" type="slidenum">
              <a:rPr lang="en-CA" smtClean="0"/>
              <a:t>‹#›</a:t>
            </a:fld>
            <a:endParaRPr lang="en-CA"/>
          </a:p>
        </p:txBody>
      </p:sp>
    </p:spTree>
    <p:extLst>
      <p:ext uri="{BB962C8B-B14F-4D97-AF65-F5344CB8AC3E}">
        <p14:creationId xmlns:p14="http://schemas.microsoft.com/office/powerpoint/2010/main" val="381813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F0C06E-A5EC-2B7B-82D4-D7033F51291A}"/>
              </a:ext>
            </a:extLst>
          </p:cNvPr>
          <p:cNvSpPr>
            <a:spLocks noGrp="1"/>
          </p:cNvSpPr>
          <p:nvPr>
            <p:ph type="dt" sz="half" idx="10"/>
          </p:nvPr>
        </p:nvSpPr>
        <p:spPr/>
        <p:txBody>
          <a:bodyPr/>
          <a:lstStyle/>
          <a:p>
            <a:fld id="{AEEC573F-0B5C-406B-AFD3-D2F9D5F36E3B}" type="datetime1">
              <a:rPr lang="en-CA" smtClean="0"/>
              <a:t>24-Sep-2024</a:t>
            </a:fld>
            <a:endParaRPr lang="en-CA"/>
          </a:p>
        </p:txBody>
      </p:sp>
      <p:sp>
        <p:nvSpPr>
          <p:cNvPr id="3" name="Footer Placeholder 2">
            <a:extLst>
              <a:ext uri="{FF2B5EF4-FFF2-40B4-BE49-F238E27FC236}">
                <a16:creationId xmlns:a16="http://schemas.microsoft.com/office/drawing/2014/main" id="{A21E72FC-D87D-1C25-B218-93B0DC0651A0}"/>
              </a:ext>
            </a:extLst>
          </p:cNvPr>
          <p:cNvSpPr>
            <a:spLocks noGrp="1"/>
          </p:cNvSpPr>
          <p:nvPr>
            <p:ph type="ftr" sz="quarter" idx="11"/>
          </p:nvPr>
        </p:nvSpPr>
        <p:spPr/>
        <p:txBody>
          <a:bodyPr/>
          <a:lstStyle/>
          <a:p>
            <a:r>
              <a:rPr lang="sv-SE"/>
              <a:t>INST. : ENG.ALI BANI BAKAR &amp; ENG.Dana Al-Mahrouk</a:t>
            </a:r>
            <a:endParaRPr lang="en-CA"/>
          </a:p>
        </p:txBody>
      </p:sp>
      <p:sp>
        <p:nvSpPr>
          <p:cNvPr id="4" name="Slide Number Placeholder 3">
            <a:extLst>
              <a:ext uri="{FF2B5EF4-FFF2-40B4-BE49-F238E27FC236}">
                <a16:creationId xmlns:a16="http://schemas.microsoft.com/office/drawing/2014/main" id="{BFB0E395-95A1-E5E2-15A5-3C02A6E42C70}"/>
              </a:ext>
            </a:extLst>
          </p:cNvPr>
          <p:cNvSpPr>
            <a:spLocks noGrp="1"/>
          </p:cNvSpPr>
          <p:nvPr>
            <p:ph type="sldNum" sz="quarter" idx="12"/>
          </p:nvPr>
        </p:nvSpPr>
        <p:spPr/>
        <p:txBody>
          <a:bodyPr/>
          <a:lstStyle/>
          <a:p>
            <a:fld id="{DBFA420F-3304-447C-8697-8D15EDDEB7E5}" type="slidenum">
              <a:rPr lang="en-CA" smtClean="0"/>
              <a:t>‹#›</a:t>
            </a:fld>
            <a:endParaRPr lang="en-CA"/>
          </a:p>
        </p:txBody>
      </p:sp>
    </p:spTree>
    <p:extLst>
      <p:ext uri="{BB962C8B-B14F-4D97-AF65-F5344CB8AC3E}">
        <p14:creationId xmlns:p14="http://schemas.microsoft.com/office/powerpoint/2010/main" val="1484616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3BC4-5D06-BB5F-6BEA-5F69A13640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56DA039-CBAF-097D-5860-9E10E6A90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9B059F6-C627-112B-85CC-B3667B89C9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C3E825-36B7-7D96-6DAF-B9F591C50D70}"/>
              </a:ext>
            </a:extLst>
          </p:cNvPr>
          <p:cNvSpPr>
            <a:spLocks noGrp="1"/>
          </p:cNvSpPr>
          <p:nvPr>
            <p:ph type="dt" sz="half" idx="10"/>
          </p:nvPr>
        </p:nvSpPr>
        <p:spPr/>
        <p:txBody>
          <a:bodyPr/>
          <a:lstStyle/>
          <a:p>
            <a:fld id="{ECBD407A-7387-46C1-8A97-C9B9B44C1D1E}" type="datetime1">
              <a:rPr lang="en-CA" smtClean="0"/>
              <a:t>24-Sep-2024</a:t>
            </a:fld>
            <a:endParaRPr lang="en-CA"/>
          </a:p>
        </p:txBody>
      </p:sp>
      <p:sp>
        <p:nvSpPr>
          <p:cNvPr id="6" name="Footer Placeholder 5">
            <a:extLst>
              <a:ext uri="{FF2B5EF4-FFF2-40B4-BE49-F238E27FC236}">
                <a16:creationId xmlns:a16="http://schemas.microsoft.com/office/drawing/2014/main" id="{EE303900-F73C-225E-08D9-3F9EC89889DB}"/>
              </a:ext>
            </a:extLst>
          </p:cNvPr>
          <p:cNvSpPr>
            <a:spLocks noGrp="1"/>
          </p:cNvSpPr>
          <p:nvPr>
            <p:ph type="ftr" sz="quarter" idx="11"/>
          </p:nvPr>
        </p:nvSpPr>
        <p:spPr/>
        <p:txBody>
          <a:bodyPr/>
          <a:lstStyle/>
          <a:p>
            <a:r>
              <a:rPr lang="sv-SE"/>
              <a:t>INST. : ENG.ALI BANI BAKAR &amp; ENG.Dana Al-Mahrouk</a:t>
            </a:r>
            <a:endParaRPr lang="en-CA"/>
          </a:p>
        </p:txBody>
      </p:sp>
      <p:sp>
        <p:nvSpPr>
          <p:cNvPr id="7" name="Slide Number Placeholder 6">
            <a:extLst>
              <a:ext uri="{FF2B5EF4-FFF2-40B4-BE49-F238E27FC236}">
                <a16:creationId xmlns:a16="http://schemas.microsoft.com/office/drawing/2014/main" id="{78E43684-1959-C743-ABA1-992C9C2861A6}"/>
              </a:ext>
            </a:extLst>
          </p:cNvPr>
          <p:cNvSpPr>
            <a:spLocks noGrp="1"/>
          </p:cNvSpPr>
          <p:nvPr>
            <p:ph type="sldNum" sz="quarter" idx="12"/>
          </p:nvPr>
        </p:nvSpPr>
        <p:spPr/>
        <p:txBody>
          <a:bodyPr/>
          <a:lstStyle/>
          <a:p>
            <a:fld id="{DBFA420F-3304-447C-8697-8D15EDDEB7E5}" type="slidenum">
              <a:rPr lang="en-CA" smtClean="0"/>
              <a:t>‹#›</a:t>
            </a:fld>
            <a:endParaRPr lang="en-CA"/>
          </a:p>
        </p:txBody>
      </p:sp>
    </p:spTree>
    <p:extLst>
      <p:ext uri="{BB962C8B-B14F-4D97-AF65-F5344CB8AC3E}">
        <p14:creationId xmlns:p14="http://schemas.microsoft.com/office/powerpoint/2010/main" val="1105714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9A81-0564-5310-4CF8-464844FA3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43F4F19-A31A-54D3-9B05-EF8797F27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B06FD92-4B1C-F47F-13E7-64A161B99D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CB037-97D0-7DA4-36A6-C5E94AA21A78}"/>
              </a:ext>
            </a:extLst>
          </p:cNvPr>
          <p:cNvSpPr>
            <a:spLocks noGrp="1"/>
          </p:cNvSpPr>
          <p:nvPr>
            <p:ph type="dt" sz="half" idx="10"/>
          </p:nvPr>
        </p:nvSpPr>
        <p:spPr/>
        <p:txBody>
          <a:bodyPr/>
          <a:lstStyle/>
          <a:p>
            <a:fld id="{F05F088C-DFFC-432F-BD98-A5C21643BD04}" type="datetime1">
              <a:rPr lang="en-CA" smtClean="0"/>
              <a:t>24-Sep-2024</a:t>
            </a:fld>
            <a:endParaRPr lang="en-CA"/>
          </a:p>
        </p:txBody>
      </p:sp>
      <p:sp>
        <p:nvSpPr>
          <p:cNvPr id="6" name="Footer Placeholder 5">
            <a:extLst>
              <a:ext uri="{FF2B5EF4-FFF2-40B4-BE49-F238E27FC236}">
                <a16:creationId xmlns:a16="http://schemas.microsoft.com/office/drawing/2014/main" id="{282143AF-5059-3553-C846-F503505A8303}"/>
              </a:ext>
            </a:extLst>
          </p:cNvPr>
          <p:cNvSpPr>
            <a:spLocks noGrp="1"/>
          </p:cNvSpPr>
          <p:nvPr>
            <p:ph type="ftr" sz="quarter" idx="11"/>
          </p:nvPr>
        </p:nvSpPr>
        <p:spPr/>
        <p:txBody>
          <a:bodyPr/>
          <a:lstStyle/>
          <a:p>
            <a:r>
              <a:rPr lang="sv-SE"/>
              <a:t>INST. : ENG.ALI BANI BAKAR &amp; ENG.Dana Al-Mahrouk</a:t>
            </a:r>
            <a:endParaRPr lang="en-CA"/>
          </a:p>
        </p:txBody>
      </p:sp>
      <p:sp>
        <p:nvSpPr>
          <p:cNvPr id="7" name="Slide Number Placeholder 6">
            <a:extLst>
              <a:ext uri="{FF2B5EF4-FFF2-40B4-BE49-F238E27FC236}">
                <a16:creationId xmlns:a16="http://schemas.microsoft.com/office/drawing/2014/main" id="{09E58C2C-EB3F-6987-4957-8538CD046D0A}"/>
              </a:ext>
            </a:extLst>
          </p:cNvPr>
          <p:cNvSpPr>
            <a:spLocks noGrp="1"/>
          </p:cNvSpPr>
          <p:nvPr>
            <p:ph type="sldNum" sz="quarter" idx="12"/>
          </p:nvPr>
        </p:nvSpPr>
        <p:spPr/>
        <p:txBody>
          <a:bodyPr/>
          <a:lstStyle/>
          <a:p>
            <a:fld id="{DBFA420F-3304-447C-8697-8D15EDDEB7E5}" type="slidenum">
              <a:rPr lang="en-CA" smtClean="0"/>
              <a:t>‹#›</a:t>
            </a:fld>
            <a:endParaRPr lang="en-CA"/>
          </a:p>
        </p:txBody>
      </p:sp>
    </p:spTree>
    <p:extLst>
      <p:ext uri="{BB962C8B-B14F-4D97-AF65-F5344CB8AC3E}">
        <p14:creationId xmlns:p14="http://schemas.microsoft.com/office/powerpoint/2010/main" val="235683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018FEF-2FAB-B01E-9144-C2596054A4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1D9605F-6546-468C-0AA5-1A4F8ACB6E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BD628A2-40AB-EF7B-9D0B-137B72EC7E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AF305F-CAB0-4B5F-9482-C41885DF20DF}" type="datetime1">
              <a:rPr lang="en-CA" smtClean="0"/>
              <a:t>24-Sep-2024</a:t>
            </a:fld>
            <a:endParaRPr lang="en-CA"/>
          </a:p>
        </p:txBody>
      </p:sp>
      <p:sp>
        <p:nvSpPr>
          <p:cNvPr id="5" name="Footer Placeholder 4">
            <a:extLst>
              <a:ext uri="{FF2B5EF4-FFF2-40B4-BE49-F238E27FC236}">
                <a16:creationId xmlns:a16="http://schemas.microsoft.com/office/drawing/2014/main" id="{8958A3F6-B03A-E9DF-27E7-06BBF114E6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sv-SE"/>
              <a:t>INST. : ENG.ALI BANI BAKAR &amp; ENG.Dana Al-Mahrouk</a:t>
            </a:r>
            <a:endParaRPr lang="en-CA"/>
          </a:p>
        </p:txBody>
      </p:sp>
      <p:sp>
        <p:nvSpPr>
          <p:cNvPr id="6" name="Slide Number Placeholder 5">
            <a:extLst>
              <a:ext uri="{FF2B5EF4-FFF2-40B4-BE49-F238E27FC236}">
                <a16:creationId xmlns:a16="http://schemas.microsoft.com/office/drawing/2014/main" id="{41578DD7-A876-91A7-DC92-237DA2FEB3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FA420F-3304-447C-8697-8D15EDDEB7E5}" type="slidenum">
              <a:rPr lang="en-CA" smtClean="0"/>
              <a:t>‹#›</a:t>
            </a:fld>
            <a:endParaRPr lang="en-CA"/>
          </a:p>
        </p:txBody>
      </p:sp>
    </p:spTree>
    <p:extLst>
      <p:ext uri="{BB962C8B-B14F-4D97-AF65-F5344CB8AC3E}">
        <p14:creationId xmlns:p14="http://schemas.microsoft.com/office/powerpoint/2010/main" val="2351777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customXml" Target="../ink/ink51.xml"/><Relationship Id="rId18" Type="http://schemas.openxmlformats.org/officeDocument/2006/relationships/customXml" Target="../ink/ink54.xml"/><Relationship Id="rId26" Type="http://schemas.openxmlformats.org/officeDocument/2006/relationships/customXml" Target="../ink/ink58.xml"/><Relationship Id="rId3" Type="http://schemas.openxmlformats.org/officeDocument/2006/relationships/customXml" Target="../ink/ink46.xml"/><Relationship Id="rId21" Type="http://schemas.openxmlformats.org/officeDocument/2006/relationships/image" Target="../media/image151.png"/><Relationship Id="rId7" Type="http://schemas.openxmlformats.org/officeDocument/2006/relationships/customXml" Target="../ink/ink48.xml"/><Relationship Id="rId12" Type="http://schemas.openxmlformats.org/officeDocument/2006/relationships/image" Target="../media/image147.png"/><Relationship Id="rId17" Type="http://schemas.openxmlformats.org/officeDocument/2006/relationships/image" Target="../media/image149.png"/><Relationship Id="rId25" Type="http://schemas.openxmlformats.org/officeDocument/2006/relationships/image" Target="../media/image153.png"/><Relationship Id="rId2" Type="http://schemas.openxmlformats.org/officeDocument/2006/relationships/image" Target="../media/image139.png"/><Relationship Id="rId16" Type="http://schemas.openxmlformats.org/officeDocument/2006/relationships/customXml" Target="../ink/ink53.xml"/><Relationship Id="rId20" Type="http://schemas.openxmlformats.org/officeDocument/2006/relationships/customXml" Target="../ink/ink55.xml"/><Relationship Id="rId29" Type="http://schemas.openxmlformats.org/officeDocument/2006/relationships/customXml" Target="../ink/ink60.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customXml" Target="../ink/ink50.xml"/><Relationship Id="rId24" Type="http://schemas.openxmlformats.org/officeDocument/2006/relationships/customXml" Target="../ink/ink57.xml"/><Relationship Id="rId5" Type="http://schemas.openxmlformats.org/officeDocument/2006/relationships/customXml" Target="../ink/ink47.xml"/><Relationship Id="rId15" Type="http://schemas.openxmlformats.org/officeDocument/2006/relationships/image" Target="../media/image148.png"/><Relationship Id="rId23" Type="http://schemas.openxmlformats.org/officeDocument/2006/relationships/image" Target="../media/image152.png"/><Relationship Id="rId28" Type="http://schemas.openxmlformats.org/officeDocument/2006/relationships/customXml" Target="../ink/ink59.xml"/><Relationship Id="rId10" Type="http://schemas.openxmlformats.org/officeDocument/2006/relationships/image" Target="../media/image146.png"/><Relationship Id="rId19" Type="http://schemas.openxmlformats.org/officeDocument/2006/relationships/image" Target="../media/image150.png"/><Relationship Id="rId4" Type="http://schemas.openxmlformats.org/officeDocument/2006/relationships/image" Target="../media/image143.png"/><Relationship Id="rId9" Type="http://schemas.openxmlformats.org/officeDocument/2006/relationships/customXml" Target="../ink/ink49.xml"/><Relationship Id="rId14" Type="http://schemas.openxmlformats.org/officeDocument/2006/relationships/customXml" Target="../ink/ink52.xml"/><Relationship Id="rId22" Type="http://schemas.openxmlformats.org/officeDocument/2006/relationships/customXml" Target="../ink/ink56.xml"/><Relationship Id="rId27" Type="http://schemas.openxmlformats.org/officeDocument/2006/relationships/image" Target="../media/image154.png"/></Relationships>
</file>

<file path=ppt/slides/_rels/slide11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4.png"/><Relationship Id="rId4" Type="http://schemas.openxmlformats.org/officeDocument/2006/relationships/image" Target="../media/image33.png"/></Relationships>
</file>

<file path=ppt/slides/_rels/slide120.xml.rels><?xml version="1.0" encoding="UTF-8" standalone="yes"?>
<Relationships xmlns="http://schemas.openxmlformats.org/package/2006/relationships"><Relationship Id="rId13" Type="http://schemas.openxmlformats.org/officeDocument/2006/relationships/customXml" Target="../ink/ink66.xml"/><Relationship Id="rId18" Type="http://schemas.openxmlformats.org/officeDocument/2006/relationships/image" Target="../media/image157.png"/><Relationship Id="rId26" Type="http://schemas.openxmlformats.org/officeDocument/2006/relationships/image" Target="../media/image161.png"/><Relationship Id="rId39" Type="http://schemas.openxmlformats.org/officeDocument/2006/relationships/customXml" Target="../ink/ink79.xml"/><Relationship Id="rId21" Type="http://schemas.openxmlformats.org/officeDocument/2006/relationships/customXml" Target="../ink/ink70.xml"/><Relationship Id="rId34" Type="http://schemas.openxmlformats.org/officeDocument/2006/relationships/image" Target="../media/image165.png"/><Relationship Id="rId42" Type="http://schemas.openxmlformats.org/officeDocument/2006/relationships/image" Target="../media/image169.png"/><Relationship Id="rId7" Type="http://schemas.openxmlformats.org/officeDocument/2006/relationships/customXml" Target="../ink/ink63.xml"/><Relationship Id="rId2" Type="http://schemas.openxmlformats.org/officeDocument/2006/relationships/image" Target="../media/image139.png"/><Relationship Id="rId16" Type="http://schemas.openxmlformats.org/officeDocument/2006/relationships/image" Target="../media/image152.png"/><Relationship Id="rId20" Type="http://schemas.openxmlformats.org/officeDocument/2006/relationships/image" Target="../media/image158.png"/><Relationship Id="rId29" Type="http://schemas.openxmlformats.org/officeDocument/2006/relationships/customXml" Target="../ink/ink74.xml"/><Relationship Id="rId41" Type="http://schemas.openxmlformats.org/officeDocument/2006/relationships/customXml" Target="../ink/ink80.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customXml" Target="../ink/ink65.xml"/><Relationship Id="rId24" Type="http://schemas.openxmlformats.org/officeDocument/2006/relationships/image" Target="../media/image160.png"/><Relationship Id="rId32" Type="http://schemas.openxmlformats.org/officeDocument/2006/relationships/image" Target="../media/image164.png"/><Relationship Id="rId37" Type="http://schemas.openxmlformats.org/officeDocument/2006/relationships/customXml" Target="../ink/ink78.xml"/><Relationship Id="rId40" Type="http://schemas.openxmlformats.org/officeDocument/2006/relationships/image" Target="../media/image168.png"/><Relationship Id="rId5" Type="http://schemas.openxmlformats.org/officeDocument/2006/relationships/customXml" Target="../ink/ink62.xml"/><Relationship Id="rId15" Type="http://schemas.openxmlformats.org/officeDocument/2006/relationships/customXml" Target="../ink/ink67.xml"/><Relationship Id="rId23" Type="http://schemas.openxmlformats.org/officeDocument/2006/relationships/customXml" Target="../ink/ink71.xml"/><Relationship Id="rId28" Type="http://schemas.openxmlformats.org/officeDocument/2006/relationships/image" Target="../media/image162.png"/><Relationship Id="rId36" Type="http://schemas.openxmlformats.org/officeDocument/2006/relationships/image" Target="../media/image166.png"/><Relationship Id="rId10" Type="http://schemas.openxmlformats.org/officeDocument/2006/relationships/image" Target="../media/image149.png"/><Relationship Id="rId19" Type="http://schemas.openxmlformats.org/officeDocument/2006/relationships/customXml" Target="../ink/ink69.xml"/><Relationship Id="rId31" Type="http://schemas.openxmlformats.org/officeDocument/2006/relationships/customXml" Target="../ink/ink75.xml"/><Relationship Id="rId44" Type="http://schemas.openxmlformats.org/officeDocument/2006/relationships/image" Target="../media/image170.png"/><Relationship Id="rId4" Type="http://schemas.openxmlformats.org/officeDocument/2006/relationships/image" Target="../media/image143.png"/><Relationship Id="rId9" Type="http://schemas.openxmlformats.org/officeDocument/2006/relationships/customXml" Target="../ink/ink64.xml"/><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customXml" Target="../ink/ink73.xml"/><Relationship Id="rId30" Type="http://schemas.openxmlformats.org/officeDocument/2006/relationships/image" Target="../media/image163.png"/><Relationship Id="rId35" Type="http://schemas.openxmlformats.org/officeDocument/2006/relationships/customXml" Target="../ink/ink77.xml"/><Relationship Id="rId43" Type="http://schemas.openxmlformats.org/officeDocument/2006/relationships/customXml" Target="../ink/ink81.xml"/><Relationship Id="rId8" Type="http://schemas.openxmlformats.org/officeDocument/2006/relationships/image" Target="../media/image148.png"/><Relationship Id="rId3" Type="http://schemas.openxmlformats.org/officeDocument/2006/relationships/customXml" Target="../ink/ink61.xml"/><Relationship Id="rId12" Type="http://schemas.openxmlformats.org/officeDocument/2006/relationships/image" Target="../media/image150.png"/><Relationship Id="rId17" Type="http://schemas.openxmlformats.org/officeDocument/2006/relationships/customXml" Target="../ink/ink68.xml"/><Relationship Id="rId25" Type="http://schemas.openxmlformats.org/officeDocument/2006/relationships/customXml" Target="../ink/ink72.xml"/><Relationship Id="rId33" Type="http://schemas.openxmlformats.org/officeDocument/2006/relationships/customXml" Target="../ink/ink76.xml"/><Relationship Id="rId38" Type="http://schemas.openxmlformats.org/officeDocument/2006/relationships/image" Target="../media/image167.png"/></Relationships>
</file>

<file path=ppt/slides/_rels/slide12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customXml" Target="../ink/ink28.xml"/><Relationship Id="rId5" Type="http://schemas.openxmlformats.org/officeDocument/2006/relationships/image" Target="../media/image37.png"/><Relationship Id="rId4" Type="http://schemas.openxmlformats.org/officeDocument/2006/relationships/customXml" Target="../ink/ink2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21.png"/><Relationship Id="rId7" Type="http://schemas.openxmlformats.org/officeDocument/2006/relationships/image" Target="../media/image80.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2.svg"/><Relationship Id="rId5" Type="http://schemas.openxmlformats.org/officeDocument/2006/relationships/image" Target="../media/image67.png"/><Relationship Id="rId10" Type="http://schemas.openxmlformats.org/officeDocument/2006/relationships/image" Target="../media/image81.png"/><Relationship Id="rId4" Type="http://schemas.openxmlformats.org/officeDocument/2006/relationships/image" Target="../media/image3.png"/><Relationship Id="rId9" Type="http://schemas.openxmlformats.org/officeDocument/2006/relationships/image" Target="../media/image78.svg"/></Relationships>
</file>

<file path=ppt/slides/_rels/slide13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182.sv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slides/_rels/slide137.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2.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8.svg"/><Relationship Id="rId4" Type="http://schemas.openxmlformats.org/officeDocument/2006/relationships/image" Target="../media/image77.png"/></Relationships>
</file>

<file path=ppt/slides/_rels/slide13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customXml" Target="../ink/ink87.xml"/><Relationship Id="rId18" Type="http://schemas.openxmlformats.org/officeDocument/2006/relationships/image" Target="../media/image58.png"/><Relationship Id="rId3" Type="http://schemas.openxmlformats.org/officeDocument/2006/relationships/customXml" Target="../ink/ink82.xml"/><Relationship Id="rId7" Type="http://schemas.openxmlformats.org/officeDocument/2006/relationships/customXml" Target="../ink/ink84.xml"/><Relationship Id="rId12" Type="http://schemas.openxmlformats.org/officeDocument/2006/relationships/image" Target="../media/image55.png"/><Relationship Id="rId17" Type="http://schemas.openxmlformats.org/officeDocument/2006/relationships/customXml" Target="../ink/ink89.xml"/><Relationship Id="rId2" Type="http://schemas.openxmlformats.org/officeDocument/2006/relationships/image" Target="../media/image41.png"/><Relationship Id="rId16"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customXml" Target="../ink/ink86.xml"/><Relationship Id="rId5" Type="http://schemas.openxmlformats.org/officeDocument/2006/relationships/customXml" Target="../ink/ink83.xml"/><Relationship Id="rId15" Type="http://schemas.openxmlformats.org/officeDocument/2006/relationships/customXml" Target="../ink/ink88.xm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customXml" Target="../ink/ink85.xml"/><Relationship Id="rId14" Type="http://schemas.openxmlformats.org/officeDocument/2006/relationships/image" Target="../media/image56.png"/></Relationships>
</file>

<file path=ppt/slides/_rels/slide19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customXml" Target="../ink/ink95.xml"/><Relationship Id="rId3" Type="http://schemas.openxmlformats.org/officeDocument/2006/relationships/customXml" Target="../ink/ink90.xml"/><Relationship Id="rId7" Type="http://schemas.openxmlformats.org/officeDocument/2006/relationships/customXml" Target="../ink/ink92.xml"/><Relationship Id="rId12" Type="http://schemas.openxmlformats.org/officeDocument/2006/relationships/image" Target="../media/image207.png"/><Relationship Id="rId2" Type="http://schemas.openxmlformats.org/officeDocument/2006/relationships/image" Target="../media/image41.png"/><Relationship Id="rId16"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94.xml"/><Relationship Id="rId5" Type="http://schemas.openxmlformats.org/officeDocument/2006/relationships/customXml" Target="../ink/ink91.xml"/><Relationship Id="rId15" Type="http://schemas.openxmlformats.org/officeDocument/2006/relationships/customXml" Target="../ink/ink96.xml"/><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customXml" Target="../ink/ink93.xml"/><Relationship Id="rId14" Type="http://schemas.openxmlformats.org/officeDocument/2006/relationships/image" Target="../media/image64.png"/></Relationships>
</file>

<file path=ppt/slides/_rels/slide1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customXml" Target="../ink/ink34.xml"/><Relationship Id="rId18" Type="http://schemas.openxmlformats.org/officeDocument/2006/relationships/image" Target="../media/image58.png"/><Relationship Id="rId3" Type="http://schemas.openxmlformats.org/officeDocument/2006/relationships/customXml" Target="../ink/ink29.xml"/><Relationship Id="rId7" Type="http://schemas.openxmlformats.org/officeDocument/2006/relationships/customXml" Target="../ink/ink31.xml"/><Relationship Id="rId12" Type="http://schemas.openxmlformats.org/officeDocument/2006/relationships/image" Target="../media/image55.png"/><Relationship Id="rId17" Type="http://schemas.openxmlformats.org/officeDocument/2006/relationships/customXml" Target="../ink/ink36.xml"/><Relationship Id="rId2" Type="http://schemas.openxmlformats.org/officeDocument/2006/relationships/image" Target="../media/image41.png"/><Relationship Id="rId16"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customXml" Target="../ink/ink33.xml"/><Relationship Id="rId5" Type="http://schemas.openxmlformats.org/officeDocument/2006/relationships/customXml" Target="../ink/ink30.xml"/><Relationship Id="rId15" Type="http://schemas.openxmlformats.org/officeDocument/2006/relationships/customXml" Target="../ink/ink35.xm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customXml" Target="../ink/ink32.xml"/><Relationship Id="rId1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customXml" Target="../ink/ink42.xml"/><Relationship Id="rId3" Type="http://schemas.openxmlformats.org/officeDocument/2006/relationships/customXml" Target="../ink/ink37.xml"/><Relationship Id="rId7" Type="http://schemas.openxmlformats.org/officeDocument/2006/relationships/customXml" Target="../ink/ink39.xml"/><Relationship Id="rId12" Type="http://schemas.openxmlformats.org/officeDocument/2006/relationships/image" Target="../media/image63.png"/><Relationship Id="rId2" Type="http://schemas.openxmlformats.org/officeDocument/2006/relationships/image" Target="../media/image41.png"/><Relationship Id="rId16"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41.xml"/><Relationship Id="rId5" Type="http://schemas.openxmlformats.org/officeDocument/2006/relationships/customXml" Target="../ink/ink38.xml"/><Relationship Id="rId15" Type="http://schemas.openxmlformats.org/officeDocument/2006/relationships/customXml" Target="../ink/ink43.xml"/><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customXml" Target="../ink/ink40.xml"/><Relationship Id="rId1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78.svg"/><Relationship Id="rId12" Type="http://schemas.openxmlformats.org/officeDocument/2006/relationships/image" Target="../media/image1.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67.png"/><Relationship Id="rId10" Type="http://schemas.openxmlformats.org/officeDocument/2006/relationships/image" Target="../media/image81.png"/><Relationship Id="rId4" Type="http://schemas.openxmlformats.org/officeDocument/2006/relationships/image" Target="../media/image40.png"/><Relationship Id="rId9" Type="http://schemas.openxmlformats.org/officeDocument/2006/relationships/image" Target="../media/image80.svg"/><Relationship Id="rId14"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10.png"/><Relationship Id="rId5" Type="http://schemas.openxmlformats.org/officeDocument/2006/relationships/customXml" Target="../ink/ink45.xml"/><Relationship Id="rId4" Type="http://schemas.openxmlformats.org/officeDocument/2006/relationships/image" Target="../media/image120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4.png"/><Relationship Id="rId26" Type="http://schemas.openxmlformats.org/officeDocument/2006/relationships/image" Target="../media/image18.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20.png"/><Relationship Id="rId7" Type="http://schemas.openxmlformats.org/officeDocument/2006/relationships/customXml" Target="../ink/ink3.xml"/><Relationship Id="rId12" Type="http://schemas.openxmlformats.org/officeDocument/2006/relationships/image" Target="../media/image11.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8.xml"/><Relationship Id="rId2" Type="http://schemas.openxmlformats.org/officeDocument/2006/relationships/image" Target="../media/image4.png"/><Relationship Id="rId16" Type="http://schemas.openxmlformats.org/officeDocument/2006/relationships/image" Target="../media/image13.png"/><Relationship Id="rId20" Type="http://schemas.openxmlformats.org/officeDocument/2006/relationships/image" Target="../media/image15.png"/><Relationship Id="rId29"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5.xml"/><Relationship Id="rId24" Type="http://schemas.openxmlformats.org/officeDocument/2006/relationships/image" Target="../media/image17.png"/><Relationship Id="rId32" Type="http://schemas.openxmlformats.org/officeDocument/2006/relationships/image" Target="../media/image19.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customXml" Target="../ink/ink14.xml"/><Relationship Id="rId10" Type="http://schemas.openxmlformats.org/officeDocument/2006/relationships/image" Target="../media/image10.png"/><Relationship Id="rId19" Type="http://schemas.openxmlformats.org/officeDocument/2006/relationships/customXml" Target="../ink/ink9.xml"/><Relationship Id="rId31" Type="http://schemas.openxmlformats.org/officeDocument/2006/relationships/customXml" Target="../ink/ink17.xml"/><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3.xml"/><Relationship Id="rId30" Type="http://schemas.openxmlformats.org/officeDocument/2006/relationships/customXml" Target="../ink/ink16.xml"/><Relationship Id="rId8"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8.svg"/><Relationship Id="rId4" Type="http://schemas.openxmlformats.org/officeDocument/2006/relationships/image" Target="../media/image77.png"/></Relationships>
</file>

<file path=ppt/slides/_rels/slide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2.sv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21" Type="http://schemas.openxmlformats.org/officeDocument/2006/relationships/customXml" Target="../ink/ink22.xml"/><Relationship Id="rId34" Type="http://schemas.openxmlformats.org/officeDocument/2006/relationships/image" Target="../media/image20.png"/><Relationship Id="rId33" Type="http://schemas.openxmlformats.org/officeDocument/2006/relationships/customXml" Target="../ink/ink24.xml"/><Relationship Id="rId2" Type="http://schemas.openxmlformats.org/officeDocument/2006/relationships/image" Target="../media/image4.png"/><Relationship Id="rId20" Type="http://schemas.openxmlformats.org/officeDocument/2006/relationships/image" Target="../media/image15.png"/><Relationship Id="rId1" Type="http://schemas.openxmlformats.org/officeDocument/2006/relationships/slideLayout" Target="../slideLayouts/slideLayout2.xml"/><Relationship Id="rId11" Type="http://schemas.openxmlformats.org/officeDocument/2006/relationships/customXml" Target="../ink/ink21.xml"/><Relationship Id="rId32" Type="http://schemas.openxmlformats.org/officeDocument/2006/relationships/image" Target="../media/image19.png"/><Relationship Id="rId23" Type="http://schemas.openxmlformats.org/officeDocument/2006/relationships/customXml" Target="../ink/ink23.xml"/><Relationship Id="rId36" Type="http://schemas.openxmlformats.org/officeDocument/2006/relationships/customXml" Target="../ink/ink26.xml"/><Relationship Id="rId10" Type="http://schemas.openxmlformats.org/officeDocument/2006/relationships/image" Target="../media/image10.png"/><Relationship Id="rId4" Type="http://schemas.openxmlformats.org/officeDocument/2006/relationships/customXml" Target="../ink/ink19.xml"/><Relationship Id="rId9" Type="http://schemas.openxmlformats.org/officeDocument/2006/relationships/customXml" Target="../ink/ink20.xml"/><Relationship Id="rId22" Type="http://schemas.openxmlformats.org/officeDocument/2006/relationships/image" Target="../media/image16.png"/><Relationship Id="rId35" Type="http://schemas.openxmlformats.org/officeDocument/2006/relationships/customXml" Target="../ink/ink25.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467F-3CEC-9C1D-6F8A-453CD0735DE1}"/>
              </a:ext>
            </a:extLst>
          </p:cNvPr>
          <p:cNvSpPr>
            <a:spLocks noGrp="1"/>
          </p:cNvSpPr>
          <p:nvPr>
            <p:ph type="ctrTitle"/>
          </p:nvPr>
        </p:nvSpPr>
        <p:spPr>
          <a:xfrm>
            <a:off x="1378084" y="3818106"/>
            <a:ext cx="9144000" cy="815401"/>
          </a:xfrm>
        </p:spPr>
        <p:txBody>
          <a:bodyPr>
            <a:normAutofit fontScale="90000"/>
          </a:bodyPr>
          <a:lstStyle/>
          <a:p>
            <a:r>
              <a:rPr lang="en-US" sz="4000" b="1" dirty="0"/>
              <a:t>CYBER SECURITY UPSKILLING</a:t>
            </a:r>
            <a:br>
              <a:rPr lang="en-US" sz="4000" b="1" dirty="0"/>
            </a:br>
            <a:r>
              <a:rPr lang="en-US" sz="4000" b="1" dirty="0"/>
              <a:t> PROGRAM</a:t>
            </a:r>
            <a:br>
              <a:rPr lang="en-US" sz="4000" b="1" dirty="0"/>
            </a:br>
            <a:br>
              <a:rPr lang="en-US" sz="4000" b="1" dirty="0"/>
            </a:br>
            <a:r>
              <a:rPr lang="ar-JO" sz="2700" b="1" dirty="0"/>
              <a:t>قدم خلال مبادرة زنك/2 في جامعة البلقاء التطبيقية</a:t>
            </a:r>
            <a:br>
              <a:rPr lang="en-US" sz="2700" b="1" dirty="0"/>
            </a:br>
            <a:r>
              <a:rPr lang="ar-JO" sz="2700" b="1" dirty="0"/>
              <a:t> بالتعاون مع أكاديمية سايبر شيلد</a:t>
            </a:r>
            <a:br>
              <a:rPr lang="en-US" sz="2700" b="1" dirty="0"/>
            </a:br>
            <a:br>
              <a:rPr lang="en-US" sz="4000" b="1" dirty="0"/>
            </a:br>
            <a:r>
              <a:rPr lang="en-US" sz="2700" b="1" dirty="0"/>
              <a:t>AUG 2024</a:t>
            </a:r>
            <a:br>
              <a:rPr lang="en-US" sz="4000" b="1" dirty="0"/>
            </a:br>
            <a:r>
              <a:rPr lang="en-US" sz="4000" b="1" dirty="0"/>
              <a:t>Networks Part</a:t>
            </a:r>
            <a:br>
              <a:rPr lang="en-US" sz="4000" b="1" dirty="0"/>
            </a:br>
            <a:r>
              <a:rPr lang="en-US" sz="2200" b="1" dirty="0"/>
              <a:t>Version 1</a:t>
            </a:r>
            <a:endParaRPr lang="en-CA" sz="4000" b="1" dirty="0"/>
          </a:p>
        </p:txBody>
      </p:sp>
      <p:sp>
        <p:nvSpPr>
          <p:cNvPr id="3" name="Subtitle 2">
            <a:extLst>
              <a:ext uri="{FF2B5EF4-FFF2-40B4-BE49-F238E27FC236}">
                <a16:creationId xmlns:a16="http://schemas.microsoft.com/office/drawing/2014/main" id="{C51A5453-18B3-ABC3-843C-1B3077725289}"/>
              </a:ext>
            </a:extLst>
          </p:cNvPr>
          <p:cNvSpPr>
            <a:spLocks noGrp="1"/>
          </p:cNvSpPr>
          <p:nvPr>
            <p:ph type="subTitle" idx="1"/>
          </p:nvPr>
        </p:nvSpPr>
        <p:spPr>
          <a:xfrm>
            <a:off x="2071992" y="6060332"/>
            <a:ext cx="7428688" cy="1595336"/>
          </a:xfrm>
        </p:spPr>
        <p:txBody>
          <a:bodyPr>
            <a:normAutofit/>
          </a:bodyPr>
          <a:lstStyle/>
          <a:p>
            <a:r>
              <a:rPr lang="en-US" sz="1600" dirty="0"/>
              <a:t>INST.:ENG.ALI BANI BAKAR-</a:t>
            </a:r>
            <a:r>
              <a:rPr lang="en-US" sz="1200" dirty="0"/>
              <a:t>0778642376(CYBER SHIELD ACADEMY)</a:t>
            </a:r>
          </a:p>
          <a:p>
            <a:r>
              <a:rPr lang="en-US" sz="1600" dirty="0"/>
              <a:t>DONE BY:      ENG.  Dana Al-Mahrouk-</a:t>
            </a:r>
            <a:r>
              <a:rPr lang="en-US" sz="1200" dirty="0"/>
              <a:t>0798697842-BAU.UNIV.</a:t>
            </a:r>
            <a:endParaRPr lang="en-CA" sz="1600" dirty="0"/>
          </a:p>
        </p:txBody>
      </p:sp>
    </p:spTree>
    <p:extLst>
      <p:ext uri="{BB962C8B-B14F-4D97-AF65-F5344CB8AC3E}">
        <p14:creationId xmlns:p14="http://schemas.microsoft.com/office/powerpoint/2010/main" val="3633291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0D32-F148-3174-78FA-B7F8BCB05094}"/>
              </a:ext>
            </a:extLst>
          </p:cNvPr>
          <p:cNvSpPr>
            <a:spLocks noGrp="1"/>
          </p:cNvSpPr>
          <p:nvPr>
            <p:ph type="title"/>
          </p:nvPr>
        </p:nvSpPr>
        <p:spPr/>
        <p:txBody>
          <a:bodyPr/>
          <a:lstStyle/>
          <a:p>
            <a:r>
              <a:rPr lang="en-US" dirty="0"/>
              <a:t>Message Transport</a:t>
            </a:r>
            <a:endParaRPr lang="en-CA" dirty="0"/>
          </a:p>
        </p:txBody>
      </p:sp>
      <p:sp>
        <p:nvSpPr>
          <p:cNvPr id="4" name="Footer Placeholder 3">
            <a:extLst>
              <a:ext uri="{FF2B5EF4-FFF2-40B4-BE49-F238E27FC236}">
                <a16:creationId xmlns:a16="http://schemas.microsoft.com/office/drawing/2014/main" id="{D247D3EA-38EF-1059-4D24-1C1248AD5BB5}"/>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table of different types of applications&#10;&#10;Description automatically generated">
            <a:extLst>
              <a:ext uri="{FF2B5EF4-FFF2-40B4-BE49-F238E27FC236}">
                <a16:creationId xmlns:a16="http://schemas.microsoft.com/office/drawing/2014/main" id="{45AC7C9E-E3F9-AE99-1329-AE3D98CE2B1D}"/>
              </a:ext>
            </a:extLst>
          </p:cNvPr>
          <p:cNvPicPr>
            <a:picLocks noChangeAspect="1"/>
          </p:cNvPicPr>
          <p:nvPr/>
        </p:nvPicPr>
        <p:blipFill rotWithShape="1">
          <a:blip r:embed="rId2">
            <a:extLst>
              <a:ext uri="{28A0092B-C50C-407E-A947-70E740481C1C}">
                <a14:useLocalDpi xmlns:a14="http://schemas.microsoft.com/office/drawing/2010/main" val="0"/>
              </a:ext>
            </a:extLst>
          </a:blip>
          <a:srcRect l="7264" t="70868" r="55549" b="3567"/>
          <a:stretch/>
        </p:blipFill>
        <p:spPr>
          <a:xfrm>
            <a:off x="5197832" y="2743199"/>
            <a:ext cx="1796336" cy="1120874"/>
          </a:xfrm>
          <a:prstGeom prst="rect">
            <a:avLst/>
          </a:prstGeom>
        </p:spPr>
      </p:pic>
      <p:pic>
        <p:nvPicPr>
          <p:cNvPr id="7" name="Picture 6" descr="A table of different types of applications&#10;&#10;Description automatically generated">
            <a:extLst>
              <a:ext uri="{FF2B5EF4-FFF2-40B4-BE49-F238E27FC236}">
                <a16:creationId xmlns:a16="http://schemas.microsoft.com/office/drawing/2014/main" id="{57B1C311-06DD-036F-A095-A760509F53C1}"/>
              </a:ext>
            </a:extLst>
          </p:cNvPr>
          <p:cNvPicPr>
            <a:picLocks noChangeAspect="1"/>
          </p:cNvPicPr>
          <p:nvPr/>
        </p:nvPicPr>
        <p:blipFill rotWithShape="1">
          <a:blip r:embed="rId2">
            <a:extLst>
              <a:ext uri="{28A0092B-C50C-407E-A947-70E740481C1C}">
                <a14:useLocalDpi xmlns:a14="http://schemas.microsoft.com/office/drawing/2010/main" val="0"/>
              </a:ext>
            </a:extLst>
          </a:blip>
          <a:srcRect l="7264" t="16150" r="55549" b="3567"/>
          <a:stretch/>
        </p:blipFill>
        <p:spPr>
          <a:xfrm>
            <a:off x="9274787" y="2743199"/>
            <a:ext cx="1796336" cy="3519947"/>
          </a:xfrm>
          <a:prstGeom prst="rect">
            <a:avLst/>
          </a:prstGeom>
        </p:spPr>
      </p:pic>
      <p:pic>
        <p:nvPicPr>
          <p:cNvPr id="8" name="Picture 7" descr="A computer with a white screen&#10;&#10;Description automatically generated">
            <a:extLst>
              <a:ext uri="{FF2B5EF4-FFF2-40B4-BE49-F238E27FC236}">
                <a16:creationId xmlns:a16="http://schemas.microsoft.com/office/drawing/2014/main" id="{D56871F2-88EC-42EE-979D-2319E4C00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503" y="1576275"/>
            <a:ext cx="895084" cy="1082764"/>
          </a:xfrm>
          <a:prstGeom prst="rect">
            <a:avLst/>
          </a:prstGeom>
        </p:spPr>
      </p:pic>
      <p:pic>
        <p:nvPicPr>
          <p:cNvPr id="9" name="Picture 8" descr="A computer with a white screen&#10;&#10;Description automatically generated">
            <a:extLst>
              <a:ext uri="{FF2B5EF4-FFF2-40B4-BE49-F238E27FC236}">
                <a16:creationId xmlns:a16="http://schemas.microsoft.com/office/drawing/2014/main" id="{7B2ADEC8-B753-6D41-83DD-E0F9E7C3C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5413" y="1492232"/>
            <a:ext cx="895084" cy="1166807"/>
          </a:xfrm>
          <a:prstGeom prst="rect">
            <a:avLst/>
          </a:prstGeom>
        </p:spPr>
      </p:pic>
      <p:pic>
        <p:nvPicPr>
          <p:cNvPr id="10" name="Picture 9" descr="A blue box with arrows&#10;&#10;Description automatically generated">
            <a:extLst>
              <a:ext uri="{FF2B5EF4-FFF2-40B4-BE49-F238E27FC236}">
                <a16:creationId xmlns:a16="http://schemas.microsoft.com/office/drawing/2014/main" id="{76B2906B-1046-F54F-5BFC-3521F769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890" y="1827379"/>
            <a:ext cx="1368219" cy="694969"/>
          </a:xfrm>
          <a:prstGeom prst="rect">
            <a:avLst/>
          </a:prstGeom>
        </p:spPr>
      </p:pic>
      <p:sp>
        <p:nvSpPr>
          <p:cNvPr id="11" name="Rectangle: Rounded Corners 10">
            <a:extLst>
              <a:ext uri="{FF2B5EF4-FFF2-40B4-BE49-F238E27FC236}">
                <a16:creationId xmlns:a16="http://schemas.microsoft.com/office/drawing/2014/main" id="{824D1819-6D17-9BBB-DB68-8901329BEF54}"/>
              </a:ext>
            </a:extLst>
          </p:cNvPr>
          <p:cNvSpPr/>
          <p:nvPr/>
        </p:nvSpPr>
        <p:spPr>
          <a:xfrm>
            <a:off x="2917213" y="4807974"/>
            <a:ext cx="1526968" cy="2851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IP Address</a:t>
            </a:r>
            <a:endParaRPr lang="en-CA" dirty="0"/>
          </a:p>
        </p:txBody>
      </p:sp>
      <p:sp>
        <p:nvSpPr>
          <p:cNvPr id="12" name="Rectangle: Rounded Corners 11">
            <a:extLst>
              <a:ext uri="{FF2B5EF4-FFF2-40B4-BE49-F238E27FC236}">
                <a16:creationId xmlns:a16="http://schemas.microsoft.com/office/drawing/2014/main" id="{282F8CBE-1064-6CDF-7DE4-9979C72AF1C5}"/>
              </a:ext>
            </a:extLst>
          </p:cNvPr>
          <p:cNvSpPr/>
          <p:nvPr/>
        </p:nvSpPr>
        <p:spPr>
          <a:xfrm>
            <a:off x="7747819" y="4825076"/>
            <a:ext cx="1526968" cy="2851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IP Address</a:t>
            </a:r>
            <a:endParaRPr lang="en-CA" dirty="0"/>
          </a:p>
        </p:txBody>
      </p:sp>
      <p:sp>
        <p:nvSpPr>
          <p:cNvPr id="15" name="Rectangle: Rounded Corners 14">
            <a:extLst>
              <a:ext uri="{FF2B5EF4-FFF2-40B4-BE49-F238E27FC236}">
                <a16:creationId xmlns:a16="http://schemas.microsoft.com/office/drawing/2014/main" id="{8D70AABB-A3C2-FD7D-9BD5-4974838929BB}"/>
              </a:ext>
            </a:extLst>
          </p:cNvPr>
          <p:cNvSpPr/>
          <p:nvPr/>
        </p:nvSpPr>
        <p:spPr>
          <a:xfrm>
            <a:off x="1334935" y="2229170"/>
            <a:ext cx="1368219" cy="471949"/>
          </a:xfrm>
          <a:prstGeom prst="roundRect">
            <a:avLst/>
          </a:prstGeom>
          <a:ln w="381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Sender PC</a:t>
            </a:r>
            <a:endParaRPr lang="en-CA" dirty="0"/>
          </a:p>
        </p:txBody>
      </p:sp>
      <p:sp>
        <p:nvSpPr>
          <p:cNvPr id="16" name="Rectangle: Rounded Corners 15">
            <a:extLst>
              <a:ext uri="{FF2B5EF4-FFF2-40B4-BE49-F238E27FC236}">
                <a16:creationId xmlns:a16="http://schemas.microsoft.com/office/drawing/2014/main" id="{AEC80792-AA5B-11D7-2CF7-14079BF894D2}"/>
              </a:ext>
            </a:extLst>
          </p:cNvPr>
          <p:cNvSpPr/>
          <p:nvPr/>
        </p:nvSpPr>
        <p:spPr>
          <a:xfrm>
            <a:off x="9416229" y="2286373"/>
            <a:ext cx="1513451" cy="471949"/>
          </a:xfrm>
          <a:prstGeom prst="roundRect">
            <a:avLst/>
          </a:prstGeom>
          <a:ln w="381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Receiver PC</a:t>
            </a:r>
            <a:endParaRPr lang="en-CA" dirty="0"/>
          </a:p>
        </p:txBody>
      </p:sp>
      <p:sp>
        <p:nvSpPr>
          <p:cNvPr id="17" name="Rectangle: Rounded Corners 16">
            <a:extLst>
              <a:ext uri="{FF2B5EF4-FFF2-40B4-BE49-F238E27FC236}">
                <a16:creationId xmlns:a16="http://schemas.microsoft.com/office/drawing/2014/main" id="{DBCB2B03-475C-F51A-02EC-4352BF40A18A}"/>
              </a:ext>
            </a:extLst>
          </p:cNvPr>
          <p:cNvSpPr/>
          <p:nvPr/>
        </p:nvSpPr>
        <p:spPr>
          <a:xfrm>
            <a:off x="2917213" y="5343832"/>
            <a:ext cx="1694116" cy="2851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MAC Address</a:t>
            </a:r>
            <a:endParaRPr lang="en-CA" dirty="0"/>
          </a:p>
        </p:txBody>
      </p:sp>
      <p:sp>
        <p:nvSpPr>
          <p:cNvPr id="18" name="Rectangle: Rounded Corners 17">
            <a:extLst>
              <a:ext uri="{FF2B5EF4-FFF2-40B4-BE49-F238E27FC236}">
                <a16:creationId xmlns:a16="http://schemas.microsoft.com/office/drawing/2014/main" id="{53B441AA-9A5F-5053-D318-313C427B61E8}"/>
              </a:ext>
            </a:extLst>
          </p:cNvPr>
          <p:cNvSpPr/>
          <p:nvPr/>
        </p:nvSpPr>
        <p:spPr>
          <a:xfrm>
            <a:off x="7620000" y="5343832"/>
            <a:ext cx="1694116" cy="2851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MAC Address</a:t>
            </a:r>
            <a:endParaRPr lang="en-CA" dirty="0"/>
          </a:p>
        </p:txBody>
      </p:sp>
      <p:sp>
        <p:nvSpPr>
          <p:cNvPr id="19" name="Rectangle: Rounded Corners 18">
            <a:extLst>
              <a:ext uri="{FF2B5EF4-FFF2-40B4-BE49-F238E27FC236}">
                <a16:creationId xmlns:a16="http://schemas.microsoft.com/office/drawing/2014/main" id="{008C1FDC-4B5A-231E-7A10-579174A26701}"/>
              </a:ext>
            </a:extLst>
          </p:cNvPr>
          <p:cNvSpPr/>
          <p:nvPr/>
        </p:nvSpPr>
        <p:spPr>
          <a:xfrm>
            <a:off x="3638400" y="2941742"/>
            <a:ext cx="1694116" cy="2851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MAC Address</a:t>
            </a:r>
            <a:endParaRPr lang="en-CA" dirty="0"/>
          </a:p>
        </p:txBody>
      </p:sp>
      <p:cxnSp>
        <p:nvCxnSpPr>
          <p:cNvPr id="21" name="Connector: Elbow 20">
            <a:extLst>
              <a:ext uri="{FF2B5EF4-FFF2-40B4-BE49-F238E27FC236}">
                <a16:creationId xmlns:a16="http://schemas.microsoft.com/office/drawing/2014/main" id="{3C58E1DA-9FE9-A2CC-1039-221774014629}"/>
              </a:ext>
            </a:extLst>
          </p:cNvPr>
          <p:cNvCxnSpPr>
            <a:cxnSpLocks/>
          </p:cNvCxnSpPr>
          <p:nvPr/>
        </p:nvCxnSpPr>
        <p:spPr>
          <a:xfrm flipV="1">
            <a:off x="2677445" y="3870494"/>
            <a:ext cx="3264310" cy="2202430"/>
          </a:xfrm>
          <a:prstGeom prst="bent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descr="A table of different types of applications&#10;&#10;Description automatically generated">
            <a:extLst>
              <a:ext uri="{FF2B5EF4-FFF2-40B4-BE49-F238E27FC236}">
                <a16:creationId xmlns:a16="http://schemas.microsoft.com/office/drawing/2014/main" id="{CB7DEE1E-7D8D-B7BE-0D35-C07B9E239350}"/>
              </a:ext>
            </a:extLst>
          </p:cNvPr>
          <p:cNvPicPr>
            <a:picLocks noChangeAspect="1"/>
          </p:cNvPicPr>
          <p:nvPr/>
        </p:nvPicPr>
        <p:blipFill rotWithShape="1">
          <a:blip r:embed="rId2">
            <a:extLst>
              <a:ext uri="{28A0092B-C50C-407E-A947-70E740481C1C}">
                <a14:useLocalDpi xmlns:a14="http://schemas.microsoft.com/office/drawing/2010/main" val="0"/>
              </a:ext>
            </a:extLst>
          </a:blip>
          <a:srcRect l="7264" t="16150" r="55549" b="3567"/>
          <a:stretch/>
        </p:blipFill>
        <p:spPr>
          <a:xfrm>
            <a:off x="1120877" y="2743200"/>
            <a:ext cx="1796336" cy="3519947"/>
          </a:xfrm>
          <a:prstGeom prst="rect">
            <a:avLst/>
          </a:prstGeom>
        </p:spPr>
      </p:pic>
      <p:sp>
        <p:nvSpPr>
          <p:cNvPr id="13" name="Rectangle: Rounded Corners 12">
            <a:extLst>
              <a:ext uri="{FF2B5EF4-FFF2-40B4-BE49-F238E27FC236}">
                <a16:creationId xmlns:a16="http://schemas.microsoft.com/office/drawing/2014/main" id="{810FF608-7708-9BE1-0247-9F3384D92E4A}"/>
              </a:ext>
            </a:extLst>
          </p:cNvPr>
          <p:cNvSpPr/>
          <p:nvPr/>
        </p:nvSpPr>
        <p:spPr>
          <a:xfrm>
            <a:off x="117988" y="4729316"/>
            <a:ext cx="1088412" cy="47194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Ping ICMP</a:t>
            </a:r>
            <a:endParaRPr lang="en-CA" dirty="0"/>
          </a:p>
        </p:txBody>
      </p:sp>
      <p:pic>
        <p:nvPicPr>
          <p:cNvPr id="14" name="Picture 13" descr="A blue and white rectangular object with black text&#10;&#10;Description automatically generated">
            <a:extLst>
              <a:ext uri="{FF2B5EF4-FFF2-40B4-BE49-F238E27FC236}">
                <a16:creationId xmlns:a16="http://schemas.microsoft.com/office/drawing/2014/main" id="{73C3D6BA-FFBF-C7F4-8537-E70C0F167CEF}"/>
              </a:ext>
            </a:extLst>
          </p:cNvPr>
          <p:cNvPicPr>
            <a:picLocks noChangeAspect="1"/>
          </p:cNvPicPr>
          <p:nvPr/>
        </p:nvPicPr>
        <p:blipFill rotWithShape="1">
          <a:blip r:embed="rId6">
            <a:extLst>
              <a:ext uri="{28A0092B-C50C-407E-A947-70E740481C1C}">
                <a14:useLocalDpi xmlns:a14="http://schemas.microsoft.com/office/drawing/2010/main" val="0"/>
              </a:ext>
            </a:extLst>
          </a:blip>
          <a:srcRect l="3587" t="10806" r="85456" b="63156"/>
          <a:stretch/>
        </p:blipFill>
        <p:spPr>
          <a:xfrm>
            <a:off x="0" y="4656608"/>
            <a:ext cx="396826" cy="302732"/>
          </a:xfrm>
          <a:prstGeom prst="rect">
            <a:avLst/>
          </a:prstGeom>
        </p:spPr>
      </p:pic>
      <p:cxnSp>
        <p:nvCxnSpPr>
          <p:cNvPr id="32" name="Straight Connector 31">
            <a:extLst>
              <a:ext uri="{FF2B5EF4-FFF2-40B4-BE49-F238E27FC236}">
                <a16:creationId xmlns:a16="http://schemas.microsoft.com/office/drawing/2014/main" id="{BA35BD77-6BD7-1419-E7E6-44E59A33B49C}"/>
              </a:ext>
            </a:extLst>
          </p:cNvPr>
          <p:cNvCxnSpPr/>
          <p:nvPr/>
        </p:nvCxnSpPr>
        <p:spPr>
          <a:xfrm>
            <a:off x="6361471" y="3899990"/>
            <a:ext cx="0" cy="2202430"/>
          </a:xfrm>
          <a:prstGeom prst="line">
            <a:avLst/>
          </a:prstGeom>
          <a:ln w="5715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2AEE0FA-98AC-3358-D7D3-4AEF4344BC67}"/>
              </a:ext>
            </a:extLst>
          </p:cNvPr>
          <p:cNvCxnSpPr/>
          <p:nvPr/>
        </p:nvCxnSpPr>
        <p:spPr>
          <a:xfrm>
            <a:off x="6371303" y="6072924"/>
            <a:ext cx="3044926" cy="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7178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BC41A1-354D-C102-F6ED-31DE3FDD83E6}"/>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computer screen shot of a computer&#10;&#10;Description automatically generated">
            <a:extLst>
              <a:ext uri="{FF2B5EF4-FFF2-40B4-BE49-F238E27FC236}">
                <a16:creationId xmlns:a16="http://schemas.microsoft.com/office/drawing/2014/main" id="{6EAFA216-96B0-4B78-E6A5-EDBBE6A42C05}"/>
              </a:ext>
            </a:extLst>
          </p:cNvPr>
          <p:cNvPicPr>
            <a:picLocks noChangeAspect="1"/>
          </p:cNvPicPr>
          <p:nvPr/>
        </p:nvPicPr>
        <p:blipFill rotWithShape="1">
          <a:blip r:embed="rId2">
            <a:extLst>
              <a:ext uri="{28A0092B-C50C-407E-A947-70E740481C1C}">
                <a14:useLocalDpi xmlns:a14="http://schemas.microsoft.com/office/drawing/2010/main" val="0"/>
              </a:ext>
            </a:extLst>
          </a:blip>
          <a:srcRect l="28387" t="21792" r="34113" b="35771"/>
          <a:stretch/>
        </p:blipFill>
        <p:spPr>
          <a:xfrm>
            <a:off x="2096730" y="1264803"/>
            <a:ext cx="7998540" cy="5091547"/>
          </a:xfrm>
          <a:prstGeom prst="rect">
            <a:avLst/>
          </a:prstGeom>
        </p:spPr>
      </p:pic>
      <p:sp>
        <p:nvSpPr>
          <p:cNvPr id="6" name="Title 1">
            <a:extLst>
              <a:ext uri="{FF2B5EF4-FFF2-40B4-BE49-F238E27FC236}">
                <a16:creationId xmlns:a16="http://schemas.microsoft.com/office/drawing/2014/main" id="{D9341C74-2C2F-AAA0-56A0-8ED580B393B8}"/>
              </a:ext>
            </a:extLst>
          </p:cNvPr>
          <p:cNvSpPr>
            <a:spLocks noGrp="1"/>
          </p:cNvSpPr>
          <p:nvPr>
            <p:ph type="title"/>
          </p:nvPr>
        </p:nvSpPr>
        <p:spPr>
          <a:xfrm>
            <a:off x="838200" y="202048"/>
            <a:ext cx="10515600" cy="697630"/>
          </a:xfrm>
        </p:spPr>
        <p:txBody>
          <a:bodyPr>
            <a:normAutofit/>
          </a:bodyPr>
          <a:lstStyle/>
          <a:p>
            <a:pPr algn="ctr"/>
            <a:r>
              <a:rPr lang="en-US" dirty="0" err="1"/>
              <a:t>Ohhh</a:t>
            </a:r>
            <a:r>
              <a:rPr lang="en-US" dirty="0"/>
              <a:t> No…  </a:t>
            </a:r>
            <a:r>
              <a:rPr lang="en-US" dirty="0">
                <a:sym typeface="Wingdings" panose="05000000000000000000" pitchFamily="2" charset="2"/>
              </a:rPr>
              <a:t> Hacker See every things</a:t>
            </a:r>
            <a:endParaRPr lang="en-CA" dirty="0"/>
          </a:p>
        </p:txBody>
      </p:sp>
    </p:spTree>
    <p:extLst>
      <p:ext uri="{BB962C8B-B14F-4D97-AF65-F5344CB8AC3E}">
        <p14:creationId xmlns:p14="http://schemas.microsoft.com/office/powerpoint/2010/main" val="22800356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F67D-7F4E-4264-C928-828F0BEF278A}"/>
              </a:ext>
            </a:extLst>
          </p:cNvPr>
          <p:cNvSpPr>
            <a:spLocks noGrp="1"/>
          </p:cNvSpPr>
          <p:nvPr>
            <p:ph type="title"/>
          </p:nvPr>
        </p:nvSpPr>
        <p:spPr/>
        <p:txBody>
          <a:bodyPr/>
          <a:lstStyle/>
          <a:p>
            <a:r>
              <a:rPr lang="en-US" dirty="0"/>
              <a:t>Private &amp; Public IP Address</a:t>
            </a:r>
            <a:endParaRPr lang="en-CA" dirty="0"/>
          </a:p>
        </p:txBody>
      </p:sp>
      <p:sp>
        <p:nvSpPr>
          <p:cNvPr id="3" name="Content Placeholder 2">
            <a:extLst>
              <a:ext uri="{FF2B5EF4-FFF2-40B4-BE49-F238E27FC236}">
                <a16:creationId xmlns:a16="http://schemas.microsoft.com/office/drawing/2014/main" id="{F1D1D5EB-D14A-4A27-E6B0-FCDBC6B8D3C8}"/>
              </a:ext>
            </a:extLst>
          </p:cNvPr>
          <p:cNvSpPr>
            <a:spLocks noGrp="1"/>
          </p:cNvSpPr>
          <p:nvPr>
            <p:ph idx="1"/>
          </p:nvPr>
        </p:nvSpPr>
        <p:spPr>
          <a:xfrm>
            <a:off x="366251" y="1579819"/>
            <a:ext cx="5452815" cy="4624336"/>
          </a:xfrm>
        </p:spPr>
        <p:txBody>
          <a:bodyPr>
            <a:normAutofit/>
          </a:bodyPr>
          <a:lstStyle/>
          <a:p>
            <a:pPr marL="0" indent="0">
              <a:buNone/>
            </a:pPr>
            <a:r>
              <a:rPr lang="en-US" sz="2000" dirty="0"/>
              <a:t>Q: why IPv4 still used?</a:t>
            </a:r>
          </a:p>
          <a:p>
            <a:pPr marL="0" indent="0">
              <a:buNone/>
            </a:pPr>
            <a:r>
              <a:rPr lang="en-US" sz="2000" dirty="0"/>
              <a:t>Private &amp; Public IP Address technical </a:t>
            </a:r>
          </a:p>
          <a:p>
            <a:pPr marL="0" indent="0">
              <a:buNone/>
            </a:pPr>
            <a:endParaRPr lang="en-US" sz="2000" dirty="0"/>
          </a:p>
          <a:p>
            <a:pPr>
              <a:buFontTx/>
              <a:buChar char="-"/>
            </a:pPr>
            <a:r>
              <a:rPr lang="en-US" sz="2000" dirty="0"/>
              <a:t>Private IP addresses are used within a private network and are not routable on the internet. They are intended for internal use within an organization or home. </a:t>
            </a:r>
            <a:r>
              <a:rPr lang="en-US" sz="2000" b="1" dirty="0">
                <a:solidFill>
                  <a:srgbClr val="00B050"/>
                </a:solidFill>
              </a:rPr>
              <a:t>(Free)</a:t>
            </a:r>
          </a:p>
          <a:p>
            <a:pPr>
              <a:buFontTx/>
              <a:buChar char="-"/>
            </a:pPr>
            <a:endParaRPr lang="en-US" sz="2000" dirty="0"/>
          </a:p>
          <a:p>
            <a:pPr>
              <a:buFontTx/>
              <a:buChar char="-"/>
            </a:pPr>
            <a:r>
              <a:rPr lang="en-US" sz="2000" dirty="0"/>
              <a:t>Public IP addresses are assigned by Internet Service Providers (ISPs) and are routable on the internet. They are unique and must be registered with the Internet Assigned Numbers Authority (IANA).  </a:t>
            </a:r>
            <a:r>
              <a:rPr lang="en-US" sz="2000" b="1" dirty="0">
                <a:solidFill>
                  <a:srgbClr val="FF0000"/>
                </a:solidFill>
              </a:rPr>
              <a:t>(sale $$)  </a:t>
            </a:r>
            <a:endParaRPr lang="en-CA" sz="2000" b="1" dirty="0">
              <a:solidFill>
                <a:srgbClr val="FF0000"/>
              </a:solidFill>
            </a:endParaRPr>
          </a:p>
        </p:txBody>
      </p:sp>
      <p:sp>
        <p:nvSpPr>
          <p:cNvPr id="4" name="Footer Placeholder 3">
            <a:extLst>
              <a:ext uri="{FF2B5EF4-FFF2-40B4-BE49-F238E27FC236}">
                <a16:creationId xmlns:a16="http://schemas.microsoft.com/office/drawing/2014/main" id="{8965BFA8-0AE7-232F-426E-3CB20CFBD27C}"/>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blue and white rectangular box with numbers&#10;&#10;Description automatically generated">
            <a:extLst>
              <a:ext uri="{FF2B5EF4-FFF2-40B4-BE49-F238E27FC236}">
                <a16:creationId xmlns:a16="http://schemas.microsoft.com/office/drawing/2014/main" id="{9ACBFBA2-5B24-23B7-5910-80B41C069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067" y="3429000"/>
            <a:ext cx="6265731" cy="2570166"/>
          </a:xfrm>
          <a:prstGeom prst="rect">
            <a:avLst/>
          </a:prstGeom>
        </p:spPr>
      </p:pic>
    </p:spTree>
    <p:extLst>
      <p:ext uri="{BB962C8B-B14F-4D97-AF65-F5344CB8AC3E}">
        <p14:creationId xmlns:p14="http://schemas.microsoft.com/office/powerpoint/2010/main" val="25454826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2227-AFAA-5D9C-B3D9-7E4E364139ED}"/>
              </a:ext>
            </a:extLst>
          </p:cNvPr>
          <p:cNvSpPr>
            <a:spLocks noGrp="1"/>
          </p:cNvSpPr>
          <p:nvPr>
            <p:ph type="title"/>
          </p:nvPr>
        </p:nvSpPr>
        <p:spPr/>
        <p:txBody>
          <a:bodyPr/>
          <a:lstStyle/>
          <a:p>
            <a:r>
              <a:rPr lang="en-CA" dirty="0"/>
              <a:t>NAT (Network Address Translation)</a:t>
            </a:r>
          </a:p>
        </p:txBody>
      </p:sp>
      <p:sp>
        <p:nvSpPr>
          <p:cNvPr id="3" name="Content Placeholder 2">
            <a:extLst>
              <a:ext uri="{FF2B5EF4-FFF2-40B4-BE49-F238E27FC236}">
                <a16:creationId xmlns:a16="http://schemas.microsoft.com/office/drawing/2014/main" id="{C5901CA9-56F1-BD9B-32C3-4F846903E4F4}"/>
              </a:ext>
            </a:extLst>
          </p:cNvPr>
          <p:cNvSpPr>
            <a:spLocks noGrp="1"/>
          </p:cNvSpPr>
          <p:nvPr>
            <p:ph idx="1"/>
          </p:nvPr>
        </p:nvSpPr>
        <p:spPr>
          <a:xfrm>
            <a:off x="208935" y="1828800"/>
            <a:ext cx="4628535" cy="4404852"/>
          </a:xfrm>
        </p:spPr>
        <p:txBody>
          <a:bodyPr>
            <a:normAutofit/>
          </a:bodyPr>
          <a:lstStyle/>
          <a:p>
            <a:pPr marL="0" indent="0">
              <a:buNone/>
            </a:pPr>
            <a:r>
              <a:rPr lang="en-US" sz="2400" dirty="0"/>
              <a:t>- Routers use NAT to map private IP addresses to a public IP address, allowing multiple devices on a private network to share a single public IP address when accessing the internet.</a:t>
            </a:r>
            <a:endParaRPr lang="en-CA" sz="2400" dirty="0"/>
          </a:p>
        </p:txBody>
      </p:sp>
      <p:sp>
        <p:nvSpPr>
          <p:cNvPr id="4" name="Footer Placeholder 3">
            <a:extLst>
              <a:ext uri="{FF2B5EF4-FFF2-40B4-BE49-F238E27FC236}">
                <a16:creationId xmlns:a16="http://schemas.microsoft.com/office/drawing/2014/main" id="{69DF66DE-E393-7719-E9A4-6B34B28662B3}"/>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diagram of a router&#10;&#10;Description automatically generated">
            <a:extLst>
              <a:ext uri="{FF2B5EF4-FFF2-40B4-BE49-F238E27FC236}">
                <a16:creationId xmlns:a16="http://schemas.microsoft.com/office/drawing/2014/main" id="{A449979B-3B3E-9E8B-FE7E-E4AF33FFC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250" y="1451044"/>
            <a:ext cx="6592940" cy="4173008"/>
          </a:xfrm>
          <a:prstGeom prst="rect">
            <a:avLst/>
          </a:prstGeom>
        </p:spPr>
      </p:pic>
    </p:spTree>
    <p:extLst>
      <p:ext uri="{BB962C8B-B14F-4D97-AF65-F5344CB8AC3E}">
        <p14:creationId xmlns:p14="http://schemas.microsoft.com/office/powerpoint/2010/main" val="2417725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BC82-6225-2996-1002-6113DDD09DE5}"/>
              </a:ext>
            </a:extLst>
          </p:cNvPr>
          <p:cNvSpPr>
            <a:spLocks noGrp="1"/>
          </p:cNvSpPr>
          <p:nvPr>
            <p:ph type="title"/>
          </p:nvPr>
        </p:nvSpPr>
        <p:spPr/>
        <p:txBody>
          <a:bodyPr/>
          <a:lstStyle/>
          <a:p>
            <a:r>
              <a:rPr lang="en-US" dirty="0"/>
              <a:t>Mail Protocols</a:t>
            </a:r>
            <a:endParaRPr lang="en-CA" dirty="0"/>
          </a:p>
        </p:txBody>
      </p:sp>
      <p:sp>
        <p:nvSpPr>
          <p:cNvPr id="3" name="Content Placeholder 2">
            <a:extLst>
              <a:ext uri="{FF2B5EF4-FFF2-40B4-BE49-F238E27FC236}">
                <a16:creationId xmlns:a16="http://schemas.microsoft.com/office/drawing/2014/main" id="{6F06AC40-4493-C1AD-D881-508F6D7B6107}"/>
              </a:ext>
            </a:extLst>
          </p:cNvPr>
          <p:cNvSpPr>
            <a:spLocks noGrp="1"/>
          </p:cNvSpPr>
          <p:nvPr>
            <p:ph idx="1"/>
          </p:nvPr>
        </p:nvSpPr>
        <p:spPr>
          <a:xfrm>
            <a:off x="376084" y="1540490"/>
            <a:ext cx="7323344" cy="4351338"/>
          </a:xfrm>
        </p:spPr>
        <p:txBody>
          <a:bodyPr>
            <a:normAutofit/>
          </a:bodyPr>
          <a:lstStyle/>
          <a:p>
            <a:r>
              <a:rPr lang="en-US" sz="2000" dirty="0"/>
              <a:t>HW: what difference between SMTP, HTTP, IMAP, and POP3?</a:t>
            </a:r>
          </a:p>
          <a:p>
            <a:r>
              <a:rPr lang="en-US" sz="2000" dirty="0"/>
              <a:t>HW: FTP use two ports 20 and 21,what are the differences between them?!</a:t>
            </a:r>
          </a:p>
          <a:p>
            <a:r>
              <a:rPr lang="en-US" sz="2000" dirty="0"/>
              <a:t>HW: what is TFTP Protocol?</a:t>
            </a:r>
          </a:p>
        </p:txBody>
      </p:sp>
      <p:sp>
        <p:nvSpPr>
          <p:cNvPr id="4" name="Footer Placeholder 3">
            <a:extLst>
              <a:ext uri="{FF2B5EF4-FFF2-40B4-BE49-F238E27FC236}">
                <a16:creationId xmlns:a16="http://schemas.microsoft.com/office/drawing/2014/main" id="{81139091-3932-34E4-B236-4F256F5D334C}"/>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computer with a white screen&#10;&#10;Description automatically generated">
            <a:extLst>
              <a:ext uri="{FF2B5EF4-FFF2-40B4-BE49-F238E27FC236}">
                <a16:creationId xmlns:a16="http://schemas.microsoft.com/office/drawing/2014/main" id="{15D7499C-8512-B3B4-433C-456C4F55CDB5}"/>
              </a:ext>
            </a:extLst>
          </p:cNvPr>
          <p:cNvPicPr>
            <a:picLocks noChangeAspect="1"/>
          </p:cNvPicPr>
          <p:nvPr/>
        </p:nvPicPr>
        <p:blipFill rotWithShape="1">
          <a:blip r:embed="rId2">
            <a:extLst>
              <a:ext uri="{28A0092B-C50C-407E-A947-70E740481C1C}">
                <a14:useLocalDpi xmlns:a14="http://schemas.microsoft.com/office/drawing/2010/main" val="0"/>
              </a:ext>
            </a:extLst>
          </a:blip>
          <a:srcRect t="5871" b="39447"/>
          <a:stretch/>
        </p:blipFill>
        <p:spPr>
          <a:xfrm>
            <a:off x="1392514" y="4308945"/>
            <a:ext cx="1579537" cy="1044828"/>
          </a:xfrm>
          <a:prstGeom prst="rect">
            <a:avLst/>
          </a:prstGeom>
        </p:spPr>
      </p:pic>
      <p:pic>
        <p:nvPicPr>
          <p:cNvPr id="6" name="Picture 5" descr="A blue rectangular object with a white label&#10;&#10;Description automatically generated">
            <a:extLst>
              <a:ext uri="{FF2B5EF4-FFF2-40B4-BE49-F238E27FC236}">
                <a16:creationId xmlns:a16="http://schemas.microsoft.com/office/drawing/2014/main" id="{0223D70B-0383-588B-AFDA-1600FA683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3884" y="2909599"/>
            <a:ext cx="1870366" cy="2281849"/>
          </a:xfrm>
          <a:prstGeom prst="rect">
            <a:avLst/>
          </a:prstGeom>
        </p:spPr>
      </p:pic>
      <p:pic>
        <p:nvPicPr>
          <p:cNvPr id="7" name="Picture 6" descr="A computer with a white screen&#10;&#10;Description automatically generated">
            <a:extLst>
              <a:ext uri="{FF2B5EF4-FFF2-40B4-BE49-F238E27FC236}">
                <a16:creationId xmlns:a16="http://schemas.microsoft.com/office/drawing/2014/main" id="{ADB612A0-1D12-4646-49D2-E5241E0B6869}"/>
              </a:ext>
            </a:extLst>
          </p:cNvPr>
          <p:cNvPicPr>
            <a:picLocks noChangeAspect="1"/>
          </p:cNvPicPr>
          <p:nvPr/>
        </p:nvPicPr>
        <p:blipFill rotWithShape="1">
          <a:blip r:embed="rId2">
            <a:extLst>
              <a:ext uri="{28A0092B-C50C-407E-A947-70E740481C1C}">
                <a14:useLocalDpi xmlns:a14="http://schemas.microsoft.com/office/drawing/2010/main" val="0"/>
              </a:ext>
            </a:extLst>
          </a:blip>
          <a:srcRect t="5871" b="39447"/>
          <a:stretch/>
        </p:blipFill>
        <p:spPr>
          <a:xfrm>
            <a:off x="9127868" y="4305619"/>
            <a:ext cx="1579537" cy="1044828"/>
          </a:xfrm>
          <a:prstGeom prst="rect">
            <a:avLst/>
          </a:prstGeom>
        </p:spPr>
      </p:pic>
      <p:sp>
        <p:nvSpPr>
          <p:cNvPr id="8" name="Rectangle: Rounded Corners 7">
            <a:extLst>
              <a:ext uri="{FF2B5EF4-FFF2-40B4-BE49-F238E27FC236}">
                <a16:creationId xmlns:a16="http://schemas.microsoft.com/office/drawing/2014/main" id="{8D39257C-0A83-A7D1-FF1E-0E415E57A022}"/>
              </a:ext>
            </a:extLst>
          </p:cNvPr>
          <p:cNvSpPr/>
          <p:nvPr/>
        </p:nvSpPr>
        <p:spPr>
          <a:xfrm>
            <a:off x="1626687" y="5350448"/>
            <a:ext cx="1093834" cy="36512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Sender</a:t>
            </a:r>
            <a:endParaRPr lang="en-CA" dirty="0"/>
          </a:p>
        </p:txBody>
      </p:sp>
      <p:sp>
        <p:nvSpPr>
          <p:cNvPr id="9" name="Rectangle: Rounded Corners 8">
            <a:extLst>
              <a:ext uri="{FF2B5EF4-FFF2-40B4-BE49-F238E27FC236}">
                <a16:creationId xmlns:a16="http://schemas.microsoft.com/office/drawing/2014/main" id="{07D6E9C4-335F-49E5-5950-EC2A42D51229}"/>
              </a:ext>
            </a:extLst>
          </p:cNvPr>
          <p:cNvSpPr/>
          <p:nvPr/>
        </p:nvSpPr>
        <p:spPr>
          <a:xfrm>
            <a:off x="9370720" y="5350447"/>
            <a:ext cx="1093834" cy="36512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Receiver </a:t>
            </a:r>
            <a:endParaRPr lang="en-CA" dirty="0"/>
          </a:p>
        </p:txBody>
      </p:sp>
      <p:sp>
        <p:nvSpPr>
          <p:cNvPr id="10" name="Rectangle: Rounded Corners 9">
            <a:extLst>
              <a:ext uri="{FF2B5EF4-FFF2-40B4-BE49-F238E27FC236}">
                <a16:creationId xmlns:a16="http://schemas.microsoft.com/office/drawing/2014/main" id="{02D905D1-DAFB-B8D5-DE58-A9F8B1107794}"/>
              </a:ext>
            </a:extLst>
          </p:cNvPr>
          <p:cNvSpPr/>
          <p:nvPr/>
        </p:nvSpPr>
        <p:spPr>
          <a:xfrm>
            <a:off x="5064958" y="5249117"/>
            <a:ext cx="2062083" cy="60482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Mail Server</a:t>
            </a:r>
          </a:p>
          <a:p>
            <a:pPr algn="ctr"/>
            <a:r>
              <a:rPr lang="en-CA" sz="1600" dirty="0"/>
              <a:t>Listing for 4 Protocol</a:t>
            </a:r>
          </a:p>
        </p:txBody>
      </p:sp>
      <p:cxnSp>
        <p:nvCxnSpPr>
          <p:cNvPr id="12" name="Straight Arrow Connector 11">
            <a:extLst>
              <a:ext uri="{FF2B5EF4-FFF2-40B4-BE49-F238E27FC236}">
                <a16:creationId xmlns:a16="http://schemas.microsoft.com/office/drawing/2014/main" id="{16652D0F-A2AD-A110-2A4D-DCF10FA437B5}"/>
              </a:ext>
            </a:extLst>
          </p:cNvPr>
          <p:cNvCxnSpPr>
            <a:cxnSpLocks/>
          </p:cNvCxnSpPr>
          <p:nvPr/>
        </p:nvCxnSpPr>
        <p:spPr>
          <a:xfrm>
            <a:off x="2972051" y="4855534"/>
            <a:ext cx="2268543" cy="20125"/>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3" name="Rectangle: Rounded Corners 12">
            <a:extLst>
              <a:ext uri="{FF2B5EF4-FFF2-40B4-BE49-F238E27FC236}">
                <a16:creationId xmlns:a16="http://schemas.microsoft.com/office/drawing/2014/main" id="{564BE443-190C-7764-015E-5F7A5B13187E}"/>
              </a:ext>
            </a:extLst>
          </p:cNvPr>
          <p:cNvSpPr/>
          <p:nvPr/>
        </p:nvSpPr>
        <p:spPr>
          <a:xfrm>
            <a:off x="3677591" y="4482076"/>
            <a:ext cx="857461" cy="32426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SMTP</a:t>
            </a:r>
            <a:endParaRPr lang="en-CA" dirty="0"/>
          </a:p>
        </p:txBody>
      </p:sp>
      <p:cxnSp>
        <p:nvCxnSpPr>
          <p:cNvPr id="14" name="Straight Arrow Connector 13">
            <a:extLst>
              <a:ext uri="{FF2B5EF4-FFF2-40B4-BE49-F238E27FC236}">
                <a16:creationId xmlns:a16="http://schemas.microsoft.com/office/drawing/2014/main" id="{E872E790-E791-24C4-0935-797C0EB0EC64}"/>
              </a:ext>
            </a:extLst>
          </p:cNvPr>
          <p:cNvCxnSpPr>
            <a:cxnSpLocks/>
          </p:cNvCxnSpPr>
          <p:nvPr/>
        </p:nvCxnSpPr>
        <p:spPr>
          <a:xfrm>
            <a:off x="6833419" y="3878796"/>
            <a:ext cx="2408904"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A6EEB63-0209-6EBB-D078-0A22346A0564}"/>
              </a:ext>
            </a:extLst>
          </p:cNvPr>
          <p:cNvCxnSpPr>
            <a:cxnSpLocks/>
          </p:cNvCxnSpPr>
          <p:nvPr/>
        </p:nvCxnSpPr>
        <p:spPr>
          <a:xfrm>
            <a:off x="6823587" y="4429403"/>
            <a:ext cx="2418736" cy="7065"/>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01B4E6C-7F37-961F-297D-8779F1B5329C}"/>
              </a:ext>
            </a:extLst>
          </p:cNvPr>
          <p:cNvCxnSpPr>
            <a:cxnSpLocks/>
          </p:cNvCxnSpPr>
          <p:nvPr/>
        </p:nvCxnSpPr>
        <p:spPr>
          <a:xfrm>
            <a:off x="6820131" y="5032975"/>
            <a:ext cx="242219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7" name="Rectangle: Rounded Corners 16">
            <a:extLst>
              <a:ext uri="{FF2B5EF4-FFF2-40B4-BE49-F238E27FC236}">
                <a16:creationId xmlns:a16="http://schemas.microsoft.com/office/drawing/2014/main" id="{D6A1B7E6-77BA-7245-128A-2BB14B68AE8C}"/>
              </a:ext>
            </a:extLst>
          </p:cNvPr>
          <p:cNvSpPr/>
          <p:nvPr/>
        </p:nvSpPr>
        <p:spPr>
          <a:xfrm>
            <a:off x="7622631" y="4662806"/>
            <a:ext cx="799743" cy="32426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POP3</a:t>
            </a:r>
            <a:endParaRPr lang="en-CA" dirty="0"/>
          </a:p>
        </p:txBody>
      </p:sp>
      <p:sp>
        <p:nvSpPr>
          <p:cNvPr id="18" name="Rectangle: Rounded Corners 17">
            <a:extLst>
              <a:ext uri="{FF2B5EF4-FFF2-40B4-BE49-F238E27FC236}">
                <a16:creationId xmlns:a16="http://schemas.microsoft.com/office/drawing/2014/main" id="{8FD126C8-3EC5-0878-9EE7-1E960496939A}"/>
              </a:ext>
            </a:extLst>
          </p:cNvPr>
          <p:cNvSpPr/>
          <p:nvPr/>
        </p:nvSpPr>
        <p:spPr>
          <a:xfrm>
            <a:off x="7639683" y="4105135"/>
            <a:ext cx="782691" cy="32426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IMAP</a:t>
            </a:r>
            <a:endParaRPr lang="en-CA" dirty="0"/>
          </a:p>
        </p:txBody>
      </p:sp>
      <p:sp>
        <p:nvSpPr>
          <p:cNvPr id="19" name="Rectangle: Rounded Corners 18">
            <a:extLst>
              <a:ext uri="{FF2B5EF4-FFF2-40B4-BE49-F238E27FC236}">
                <a16:creationId xmlns:a16="http://schemas.microsoft.com/office/drawing/2014/main" id="{7A5BA056-2D34-F0CE-0F52-627908CA0478}"/>
              </a:ext>
            </a:extLst>
          </p:cNvPr>
          <p:cNvSpPr/>
          <p:nvPr/>
        </p:nvSpPr>
        <p:spPr>
          <a:xfrm>
            <a:off x="7622631" y="3507367"/>
            <a:ext cx="799744" cy="32426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HTTP</a:t>
            </a:r>
            <a:endParaRPr lang="en-CA" dirty="0"/>
          </a:p>
        </p:txBody>
      </p:sp>
    </p:spTree>
    <p:extLst>
      <p:ext uri="{BB962C8B-B14F-4D97-AF65-F5344CB8AC3E}">
        <p14:creationId xmlns:p14="http://schemas.microsoft.com/office/powerpoint/2010/main" val="42296572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AE09C-A724-659A-CE04-9A0D4C7BF76D}"/>
              </a:ext>
            </a:extLst>
          </p:cNvPr>
          <p:cNvSpPr>
            <a:spLocks noGrp="1"/>
          </p:cNvSpPr>
          <p:nvPr>
            <p:ph idx="1"/>
          </p:nvPr>
        </p:nvSpPr>
        <p:spPr>
          <a:xfrm>
            <a:off x="245806" y="1543666"/>
            <a:ext cx="7393859" cy="4812684"/>
          </a:xfrm>
        </p:spPr>
        <p:txBody>
          <a:bodyPr>
            <a:normAutofit/>
          </a:bodyPr>
          <a:lstStyle/>
          <a:p>
            <a:pPr marL="0" indent="0">
              <a:buNone/>
            </a:pPr>
            <a:r>
              <a:rPr lang="en-US" sz="2000" dirty="0"/>
              <a:t>1. </a:t>
            </a:r>
            <a:r>
              <a:rPr lang="en-US" sz="2000" b="1" dirty="0">
                <a:solidFill>
                  <a:srgbClr val="FF0000"/>
                </a:solidFill>
              </a:rPr>
              <a:t>SMTP (Simple Mail Transfer Protocol)</a:t>
            </a:r>
            <a:r>
              <a:rPr lang="en-US" sz="2000" dirty="0"/>
              <a:t>:</a:t>
            </a:r>
          </a:p>
          <a:p>
            <a:pPr marL="0" indent="0">
              <a:buNone/>
            </a:pPr>
            <a:r>
              <a:rPr lang="en-US" sz="2000" dirty="0"/>
              <a:t>Used for sending emails, uses port 25, can also use ports 587 or 465 for encrypted transmission.</a:t>
            </a:r>
          </a:p>
          <a:p>
            <a:pPr marL="0" indent="0">
              <a:buNone/>
            </a:pPr>
            <a:r>
              <a:rPr lang="en-US" sz="2000" dirty="0"/>
              <a:t>Facilitates the sending of email messages between servers. It's used by mail servers to relay outgoing mail.</a:t>
            </a:r>
          </a:p>
          <a:p>
            <a:pPr marL="0" indent="0">
              <a:buNone/>
            </a:pPr>
            <a:endParaRPr lang="en-US" sz="2000" dirty="0"/>
          </a:p>
          <a:p>
            <a:pPr marL="0" indent="0">
              <a:buNone/>
            </a:pPr>
            <a:r>
              <a:rPr lang="en-US" sz="2000" dirty="0"/>
              <a:t>2. </a:t>
            </a:r>
            <a:r>
              <a:rPr lang="en-US" sz="2000" b="1" dirty="0">
                <a:solidFill>
                  <a:srgbClr val="FF0000"/>
                </a:solidFill>
              </a:rPr>
              <a:t>HTTP (Hypertext Transfer Protocol):</a:t>
            </a:r>
          </a:p>
          <a:p>
            <a:pPr marL="0" indent="0">
              <a:buNone/>
            </a:pPr>
            <a:r>
              <a:rPr lang="en-US" sz="2000" dirty="0"/>
              <a:t>Used for transferring hypertext documents, uses port 80 standard 443 for HTTPS secure.</a:t>
            </a:r>
          </a:p>
          <a:p>
            <a:pPr marL="0" indent="0">
              <a:buNone/>
            </a:pPr>
            <a:r>
              <a:rPr lang="en-US" sz="2000" dirty="0"/>
              <a:t>Defines how messages are formatted and transmitted, and how web servers and browsers should respond to various commands. It's the foundation of any data exchange on the Web.</a:t>
            </a:r>
          </a:p>
          <a:p>
            <a:pPr marL="0" indent="0">
              <a:buNone/>
            </a:pPr>
            <a:endParaRPr lang="en-US" sz="2000" dirty="0"/>
          </a:p>
        </p:txBody>
      </p:sp>
      <p:sp>
        <p:nvSpPr>
          <p:cNvPr id="4" name="Footer Placeholder 3">
            <a:extLst>
              <a:ext uri="{FF2B5EF4-FFF2-40B4-BE49-F238E27FC236}">
                <a16:creationId xmlns:a16="http://schemas.microsoft.com/office/drawing/2014/main" id="{536B3686-A35E-E39F-8BE5-3A5E3FE5FA51}"/>
              </a:ext>
            </a:extLst>
          </p:cNvPr>
          <p:cNvSpPr>
            <a:spLocks noGrp="1"/>
          </p:cNvSpPr>
          <p:nvPr>
            <p:ph type="ftr" sz="quarter" idx="11"/>
          </p:nvPr>
        </p:nvSpPr>
        <p:spPr/>
        <p:txBody>
          <a:bodyPr/>
          <a:lstStyle/>
          <a:p>
            <a:r>
              <a:rPr lang="sv-SE"/>
              <a:t>INST. : ENG.ALI BANI BAKAR &amp; ENG.Dana Al-Mahrouk</a:t>
            </a:r>
            <a:endParaRPr lang="en-CA"/>
          </a:p>
        </p:txBody>
      </p:sp>
      <p:sp>
        <p:nvSpPr>
          <p:cNvPr id="7" name="Title 1">
            <a:extLst>
              <a:ext uri="{FF2B5EF4-FFF2-40B4-BE49-F238E27FC236}">
                <a16:creationId xmlns:a16="http://schemas.microsoft.com/office/drawing/2014/main" id="{3CF6E94B-6CDD-1BA4-7692-B6D1EAC70E41}"/>
              </a:ext>
            </a:extLst>
          </p:cNvPr>
          <p:cNvSpPr>
            <a:spLocks noGrp="1"/>
          </p:cNvSpPr>
          <p:nvPr>
            <p:ph type="title"/>
          </p:nvPr>
        </p:nvSpPr>
        <p:spPr>
          <a:xfrm>
            <a:off x="838200" y="365125"/>
            <a:ext cx="10515600" cy="1325563"/>
          </a:xfrm>
        </p:spPr>
        <p:txBody>
          <a:bodyPr/>
          <a:lstStyle/>
          <a:p>
            <a:r>
              <a:rPr lang="en-US" dirty="0"/>
              <a:t>Ans:</a:t>
            </a:r>
            <a:endParaRPr lang="en-CA" dirty="0"/>
          </a:p>
        </p:txBody>
      </p:sp>
      <p:pic>
        <p:nvPicPr>
          <p:cNvPr id="8" name="Picture 7" descr="A computer with a white screen&#10;&#10;Description automatically generated">
            <a:extLst>
              <a:ext uri="{FF2B5EF4-FFF2-40B4-BE49-F238E27FC236}">
                <a16:creationId xmlns:a16="http://schemas.microsoft.com/office/drawing/2014/main" id="{4BF9D948-7678-DE9F-54FC-C6D40685610A}"/>
              </a:ext>
            </a:extLst>
          </p:cNvPr>
          <p:cNvPicPr>
            <a:picLocks noChangeAspect="1"/>
          </p:cNvPicPr>
          <p:nvPr/>
        </p:nvPicPr>
        <p:blipFill rotWithShape="1">
          <a:blip r:embed="rId2">
            <a:extLst>
              <a:ext uri="{28A0092B-C50C-407E-A947-70E740481C1C}">
                <a14:useLocalDpi xmlns:a14="http://schemas.microsoft.com/office/drawing/2010/main" val="0"/>
              </a:ext>
            </a:extLst>
          </a:blip>
          <a:srcRect t="5871" b="39447"/>
          <a:stretch/>
        </p:blipFill>
        <p:spPr>
          <a:xfrm>
            <a:off x="8624877" y="2342280"/>
            <a:ext cx="790520" cy="522911"/>
          </a:xfrm>
          <a:prstGeom prst="rect">
            <a:avLst/>
          </a:prstGeom>
        </p:spPr>
      </p:pic>
      <p:pic>
        <p:nvPicPr>
          <p:cNvPr id="9" name="Picture 8" descr="A blue rectangular object with a white label&#10;&#10;Description automatically generated">
            <a:extLst>
              <a:ext uri="{FF2B5EF4-FFF2-40B4-BE49-F238E27FC236}">
                <a16:creationId xmlns:a16="http://schemas.microsoft.com/office/drawing/2014/main" id="{33DFC2A2-7172-7B66-97E1-D9A1F0463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2439" y="1631163"/>
            <a:ext cx="985318" cy="1202089"/>
          </a:xfrm>
          <a:prstGeom prst="rect">
            <a:avLst/>
          </a:prstGeom>
        </p:spPr>
      </p:pic>
      <p:sp>
        <p:nvSpPr>
          <p:cNvPr id="11" name="Rectangle: Rounded Corners 10">
            <a:extLst>
              <a:ext uri="{FF2B5EF4-FFF2-40B4-BE49-F238E27FC236}">
                <a16:creationId xmlns:a16="http://schemas.microsoft.com/office/drawing/2014/main" id="{8D0E18CF-2CF2-F52E-ED06-B804215D9DD9}"/>
              </a:ext>
            </a:extLst>
          </p:cNvPr>
          <p:cNvSpPr/>
          <p:nvPr/>
        </p:nvSpPr>
        <p:spPr>
          <a:xfrm>
            <a:off x="8624877" y="2910951"/>
            <a:ext cx="871092" cy="27360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Sender</a:t>
            </a:r>
            <a:endParaRPr lang="en-CA" sz="1600" dirty="0"/>
          </a:p>
        </p:txBody>
      </p:sp>
      <p:sp>
        <p:nvSpPr>
          <p:cNvPr id="13" name="Rectangle: Rounded Corners 12">
            <a:extLst>
              <a:ext uri="{FF2B5EF4-FFF2-40B4-BE49-F238E27FC236}">
                <a16:creationId xmlns:a16="http://schemas.microsoft.com/office/drawing/2014/main" id="{273FFB5A-6D88-602B-F448-FDC5D27F435A}"/>
              </a:ext>
            </a:extLst>
          </p:cNvPr>
          <p:cNvSpPr/>
          <p:nvPr/>
        </p:nvSpPr>
        <p:spPr>
          <a:xfrm>
            <a:off x="10336531" y="2885698"/>
            <a:ext cx="1237133" cy="28208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Mail Server</a:t>
            </a:r>
          </a:p>
        </p:txBody>
      </p:sp>
      <p:cxnSp>
        <p:nvCxnSpPr>
          <p:cNvPr id="14" name="Straight Arrow Connector 13">
            <a:extLst>
              <a:ext uri="{FF2B5EF4-FFF2-40B4-BE49-F238E27FC236}">
                <a16:creationId xmlns:a16="http://schemas.microsoft.com/office/drawing/2014/main" id="{1453421F-BD90-A74C-9ACC-716215CE6767}"/>
              </a:ext>
            </a:extLst>
          </p:cNvPr>
          <p:cNvCxnSpPr>
            <a:cxnSpLocks/>
          </p:cNvCxnSpPr>
          <p:nvPr/>
        </p:nvCxnSpPr>
        <p:spPr>
          <a:xfrm>
            <a:off x="9384670" y="2683067"/>
            <a:ext cx="1077769"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CFE62FFA-09A1-4FC0-2B30-6424090192F8}"/>
              </a:ext>
            </a:extLst>
          </p:cNvPr>
          <p:cNvSpPr/>
          <p:nvPr/>
        </p:nvSpPr>
        <p:spPr>
          <a:xfrm>
            <a:off x="9528699" y="2343053"/>
            <a:ext cx="717814" cy="27673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SMTP</a:t>
            </a:r>
            <a:endParaRPr lang="en-CA" sz="1400" dirty="0"/>
          </a:p>
        </p:txBody>
      </p:sp>
      <p:pic>
        <p:nvPicPr>
          <p:cNvPr id="36" name="Picture 35" descr="A blue rectangular object with a white label&#10;&#10;Description automatically generated">
            <a:extLst>
              <a:ext uri="{FF2B5EF4-FFF2-40B4-BE49-F238E27FC236}">
                <a16:creationId xmlns:a16="http://schemas.microsoft.com/office/drawing/2014/main" id="{D6279B4A-DDB3-3227-5CE7-F7E76BF18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3549" y="4174933"/>
            <a:ext cx="985318" cy="1202089"/>
          </a:xfrm>
          <a:prstGeom prst="rect">
            <a:avLst/>
          </a:prstGeom>
        </p:spPr>
      </p:pic>
      <p:pic>
        <p:nvPicPr>
          <p:cNvPr id="37" name="Picture 36" descr="A computer with a white screen&#10;&#10;Description automatically generated">
            <a:extLst>
              <a:ext uri="{FF2B5EF4-FFF2-40B4-BE49-F238E27FC236}">
                <a16:creationId xmlns:a16="http://schemas.microsoft.com/office/drawing/2014/main" id="{C55AB4CA-B7E2-B825-7BD0-DB557D5B2FFA}"/>
              </a:ext>
            </a:extLst>
          </p:cNvPr>
          <p:cNvPicPr>
            <a:picLocks noChangeAspect="1"/>
          </p:cNvPicPr>
          <p:nvPr/>
        </p:nvPicPr>
        <p:blipFill rotWithShape="1">
          <a:blip r:embed="rId2">
            <a:extLst>
              <a:ext uri="{28A0092B-C50C-407E-A947-70E740481C1C}">
                <a14:useLocalDpi xmlns:a14="http://schemas.microsoft.com/office/drawing/2010/main" val="0"/>
              </a:ext>
            </a:extLst>
          </a:blip>
          <a:srcRect t="5871" b="39447"/>
          <a:stretch/>
        </p:blipFill>
        <p:spPr>
          <a:xfrm>
            <a:off x="10765648" y="4854111"/>
            <a:ext cx="790520" cy="522911"/>
          </a:xfrm>
          <a:prstGeom prst="rect">
            <a:avLst/>
          </a:prstGeom>
        </p:spPr>
      </p:pic>
      <p:sp>
        <p:nvSpPr>
          <p:cNvPr id="39" name="Rectangle: Rounded Corners 38">
            <a:extLst>
              <a:ext uri="{FF2B5EF4-FFF2-40B4-BE49-F238E27FC236}">
                <a16:creationId xmlns:a16="http://schemas.microsoft.com/office/drawing/2014/main" id="{CF38742B-31C0-5C43-BF38-F98573DD6414}"/>
              </a:ext>
            </a:extLst>
          </p:cNvPr>
          <p:cNvSpPr/>
          <p:nvPr/>
        </p:nvSpPr>
        <p:spPr>
          <a:xfrm>
            <a:off x="10676530" y="5423996"/>
            <a:ext cx="993076" cy="2820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Receiver </a:t>
            </a:r>
            <a:endParaRPr lang="en-CA" sz="1600" dirty="0"/>
          </a:p>
        </p:txBody>
      </p:sp>
      <p:sp>
        <p:nvSpPr>
          <p:cNvPr id="40" name="Rectangle: Rounded Corners 39">
            <a:extLst>
              <a:ext uri="{FF2B5EF4-FFF2-40B4-BE49-F238E27FC236}">
                <a16:creationId xmlns:a16="http://schemas.microsoft.com/office/drawing/2014/main" id="{1C8DCFAD-619B-BA77-D517-82C6B3F1AF39}"/>
              </a:ext>
            </a:extLst>
          </p:cNvPr>
          <p:cNvSpPr/>
          <p:nvPr/>
        </p:nvSpPr>
        <p:spPr>
          <a:xfrm>
            <a:off x="8427641" y="5429468"/>
            <a:ext cx="1237133" cy="28208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Mail Server</a:t>
            </a:r>
          </a:p>
        </p:txBody>
      </p:sp>
      <p:cxnSp>
        <p:nvCxnSpPr>
          <p:cNvPr id="45" name="Straight Arrow Connector 44">
            <a:extLst>
              <a:ext uri="{FF2B5EF4-FFF2-40B4-BE49-F238E27FC236}">
                <a16:creationId xmlns:a16="http://schemas.microsoft.com/office/drawing/2014/main" id="{76412E81-E461-D977-F4F0-BE8C47D1D7D5}"/>
              </a:ext>
            </a:extLst>
          </p:cNvPr>
          <p:cNvCxnSpPr>
            <a:cxnSpLocks/>
          </p:cNvCxnSpPr>
          <p:nvPr/>
        </p:nvCxnSpPr>
        <p:spPr>
          <a:xfrm>
            <a:off x="9525579" y="5217005"/>
            <a:ext cx="1124719"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6" name="Rectangle: Rounded Corners 45">
            <a:extLst>
              <a:ext uri="{FF2B5EF4-FFF2-40B4-BE49-F238E27FC236}">
                <a16:creationId xmlns:a16="http://schemas.microsoft.com/office/drawing/2014/main" id="{228DDC58-8F24-E17B-8F69-6AF9B773924B}"/>
              </a:ext>
            </a:extLst>
          </p:cNvPr>
          <p:cNvSpPr/>
          <p:nvPr/>
        </p:nvSpPr>
        <p:spPr>
          <a:xfrm>
            <a:off x="9779767" y="4906260"/>
            <a:ext cx="656516" cy="24124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HTTP</a:t>
            </a:r>
            <a:endParaRPr lang="en-CA" sz="1400" dirty="0"/>
          </a:p>
        </p:txBody>
      </p:sp>
    </p:spTree>
    <p:extLst>
      <p:ext uri="{BB962C8B-B14F-4D97-AF65-F5344CB8AC3E}">
        <p14:creationId xmlns:p14="http://schemas.microsoft.com/office/powerpoint/2010/main" val="21156302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801CF5-9006-5FE9-FBCB-470F08C6C18F}"/>
              </a:ext>
            </a:extLst>
          </p:cNvPr>
          <p:cNvSpPr>
            <a:spLocks noGrp="1"/>
          </p:cNvSpPr>
          <p:nvPr>
            <p:ph idx="1"/>
          </p:nvPr>
        </p:nvSpPr>
        <p:spPr>
          <a:xfrm>
            <a:off x="395747" y="1619147"/>
            <a:ext cx="7125929" cy="4585008"/>
          </a:xfrm>
        </p:spPr>
        <p:txBody>
          <a:bodyPr>
            <a:normAutofit lnSpcReduction="10000"/>
          </a:bodyPr>
          <a:lstStyle/>
          <a:p>
            <a:pPr marL="0" indent="0">
              <a:buNone/>
            </a:pPr>
            <a:r>
              <a:rPr lang="en-US" sz="2000" dirty="0"/>
              <a:t>3. </a:t>
            </a:r>
            <a:r>
              <a:rPr lang="en-US" sz="2000" b="1" dirty="0">
                <a:solidFill>
                  <a:srgbClr val="FF0000"/>
                </a:solidFill>
              </a:rPr>
              <a:t>IMAP (Internet Message Access Protocol):</a:t>
            </a:r>
          </a:p>
          <a:p>
            <a:pPr marL="0" indent="0">
              <a:buNone/>
            </a:pPr>
            <a:r>
              <a:rPr lang="en-US" sz="2000" dirty="0"/>
              <a:t>Used for retrieving and storing email on a mail server, port 143 for standard, port 993 for encrypted.</a:t>
            </a:r>
          </a:p>
          <a:p>
            <a:pPr marL="0" indent="0">
              <a:buNone/>
            </a:pPr>
            <a:r>
              <a:rPr lang="en-US" sz="2000" dirty="0"/>
              <a:t>Allows multiple clients to manage and access the same mailbox, providing the ability to view and organize emails on the server.</a:t>
            </a:r>
          </a:p>
          <a:p>
            <a:pPr marL="0" indent="0">
              <a:buNone/>
            </a:pPr>
            <a:endParaRPr lang="en-US" sz="2000" dirty="0"/>
          </a:p>
          <a:p>
            <a:pPr marL="0" indent="0">
              <a:buNone/>
            </a:pPr>
            <a:r>
              <a:rPr lang="en-US" sz="2000" dirty="0"/>
              <a:t>4. </a:t>
            </a:r>
            <a:r>
              <a:rPr lang="en-US" sz="2000" b="1" dirty="0">
                <a:solidFill>
                  <a:srgbClr val="FF0000"/>
                </a:solidFill>
              </a:rPr>
              <a:t>POP3 (Post Office Protocol version 3):</a:t>
            </a:r>
          </a:p>
          <a:p>
            <a:pPr marL="0" indent="0">
              <a:buNone/>
            </a:pPr>
            <a:r>
              <a:rPr lang="en-US" sz="2000" dirty="0"/>
              <a:t>Used for retrieving email from a mail server, port 110 for standard and 995 for encrypted.</a:t>
            </a:r>
          </a:p>
          <a:p>
            <a:pPr marL="0" indent="0">
              <a:buNone/>
            </a:pPr>
            <a:r>
              <a:rPr lang="en-US" sz="2000" dirty="0"/>
              <a:t>Downloads emails from the server to the client and, typically, deletes them from the server afterward. It's designed for users to download their email and then disconnect from the mail server.</a:t>
            </a:r>
            <a:endParaRPr lang="en-CA" sz="2000" dirty="0"/>
          </a:p>
          <a:p>
            <a:pPr marL="0" indent="0">
              <a:buNone/>
            </a:pPr>
            <a:endParaRPr lang="en-CA" sz="2000" dirty="0"/>
          </a:p>
        </p:txBody>
      </p:sp>
      <p:sp>
        <p:nvSpPr>
          <p:cNvPr id="4" name="Footer Placeholder 3">
            <a:extLst>
              <a:ext uri="{FF2B5EF4-FFF2-40B4-BE49-F238E27FC236}">
                <a16:creationId xmlns:a16="http://schemas.microsoft.com/office/drawing/2014/main" id="{2A938187-BAAC-D9C5-8B9B-00AD187C98B0}"/>
              </a:ext>
            </a:extLst>
          </p:cNvPr>
          <p:cNvSpPr>
            <a:spLocks noGrp="1"/>
          </p:cNvSpPr>
          <p:nvPr>
            <p:ph type="ftr" sz="quarter" idx="11"/>
          </p:nvPr>
        </p:nvSpPr>
        <p:spPr/>
        <p:txBody>
          <a:bodyPr/>
          <a:lstStyle/>
          <a:p>
            <a:r>
              <a:rPr lang="sv-SE"/>
              <a:t>INST. : ENG.ALI BANI BAKAR &amp; ENG.Dana Al-Mahrouk</a:t>
            </a:r>
            <a:endParaRPr lang="en-CA"/>
          </a:p>
        </p:txBody>
      </p:sp>
      <p:sp>
        <p:nvSpPr>
          <p:cNvPr id="5" name="Title 1">
            <a:extLst>
              <a:ext uri="{FF2B5EF4-FFF2-40B4-BE49-F238E27FC236}">
                <a16:creationId xmlns:a16="http://schemas.microsoft.com/office/drawing/2014/main" id="{C3AF37D3-545A-3E51-D814-FEDA842C6EF0}"/>
              </a:ext>
            </a:extLst>
          </p:cNvPr>
          <p:cNvSpPr>
            <a:spLocks noGrp="1"/>
          </p:cNvSpPr>
          <p:nvPr>
            <p:ph type="title"/>
          </p:nvPr>
        </p:nvSpPr>
        <p:spPr>
          <a:xfrm>
            <a:off x="838200" y="365125"/>
            <a:ext cx="10515600" cy="1325563"/>
          </a:xfrm>
        </p:spPr>
        <p:txBody>
          <a:bodyPr/>
          <a:lstStyle/>
          <a:p>
            <a:r>
              <a:rPr lang="en-US" dirty="0" err="1"/>
              <a:t>Cont</a:t>
            </a:r>
            <a:r>
              <a:rPr lang="en-US" dirty="0"/>
              <a:t>…</a:t>
            </a:r>
            <a:endParaRPr lang="en-CA" dirty="0"/>
          </a:p>
        </p:txBody>
      </p:sp>
      <p:pic>
        <p:nvPicPr>
          <p:cNvPr id="7" name="Picture 6" descr="A blue rectangular object with a white label&#10;&#10;Description automatically generated">
            <a:extLst>
              <a:ext uri="{FF2B5EF4-FFF2-40B4-BE49-F238E27FC236}">
                <a16:creationId xmlns:a16="http://schemas.microsoft.com/office/drawing/2014/main" id="{BDF5BA27-E44A-5215-7706-AEC285157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196" y="1619147"/>
            <a:ext cx="985318" cy="1202089"/>
          </a:xfrm>
          <a:prstGeom prst="rect">
            <a:avLst/>
          </a:prstGeom>
        </p:spPr>
      </p:pic>
      <p:pic>
        <p:nvPicPr>
          <p:cNvPr id="8" name="Picture 7" descr="A computer with a white screen&#10;&#10;Description automatically generated">
            <a:extLst>
              <a:ext uri="{FF2B5EF4-FFF2-40B4-BE49-F238E27FC236}">
                <a16:creationId xmlns:a16="http://schemas.microsoft.com/office/drawing/2014/main" id="{81B49901-1177-8887-EBB9-5B693AA5AC2E}"/>
              </a:ext>
            </a:extLst>
          </p:cNvPr>
          <p:cNvPicPr>
            <a:picLocks noChangeAspect="1"/>
          </p:cNvPicPr>
          <p:nvPr/>
        </p:nvPicPr>
        <p:blipFill rotWithShape="1">
          <a:blip r:embed="rId3">
            <a:extLst>
              <a:ext uri="{28A0092B-C50C-407E-A947-70E740481C1C}">
                <a14:useLocalDpi xmlns:a14="http://schemas.microsoft.com/office/drawing/2010/main" val="0"/>
              </a:ext>
            </a:extLst>
          </a:blip>
          <a:srcRect t="5871" b="39447"/>
          <a:stretch/>
        </p:blipFill>
        <p:spPr>
          <a:xfrm>
            <a:off x="10892295" y="2298325"/>
            <a:ext cx="790520" cy="522911"/>
          </a:xfrm>
          <a:prstGeom prst="rect">
            <a:avLst/>
          </a:prstGeom>
        </p:spPr>
      </p:pic>
      <p:sp>
        <p:nvSpPr>
          <p:cNvPr id="10" name="Rectangle: Rounded Corners 9">
            <a:extLst>
              <a:ext uri="{FF2B5EF4-FFF2-40B4-BE49-F238E27FC236}">
                <a16:creationId xmlns:a16="http://schemas.microsoft.com/office/drawing/2014/main" id="{7F02B52B-AF8E-08A0-27D5-7B05CBB5F890}"/>
              </a:ext>
            </a:extLst>
          </p:cNvPr>
          <p:cNvSpPr/>
          <p:nvPr/>
        </p:nvSpPr>
        <p:spPr>
          <a:xfrm>
            <a:off x="10803177" y="2868210"/>
            <a:ext cx="993076" cy="2820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Receiver </a:t>
            </a:r>
            <a:endParaRPr lang="en-CA" sz="1600" dirty="0"/>
          </a:p>
        </p:txBody>
      </p:sp>
      <p:sp>
        <p:nvSpPr>
          <p:cNvPr id="11" name="Rectangle: Rounded Corners 10">
            <a:extLst>
              <a:ext uri="{FF2B5EF4-FFF2-40B4-BE49-F238E27FC236}">
                <a16:creationId xmlns:a16="http://schemas.microsoft.com/office/drawing/2014/main" id="{1CF42EF4-2F45-96BF-7370-BDC404A513FF}"/>
              </a:ext>
            </a:extLst>
          </p:cNvPr>
          <p:cNvSpPr/>
          <p:nvPr/>
        </p:nvSpPr>
        <p:spPr>
          <a:xfrm>
            <a:off x="8554288" y="2873682"/>
            <a:ext cx="1237133" cy="28208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Mail Server</a:t>
            </a:r>
          </a:p>
        </p:txBody>
      </p:sp>
      <p:cxnSp>
        <p:nvCxnSpPr>
          <p:cNvPr id="16" name="Straight Arrow Connector 15">
            <a:extLst>
              <a:ext uri="{FF2B5EF4-FFF2-40B4-BE49-F238E27FC236}">
                <a16:creationId xmlns:a16="http://schemas.microsoft.com/office/drawing/2014/main" id="{AE7C5657-8987-6161-6C91-4754514331DE}"/>
              </a:ext>
            </a:extLst>
          </p:cNvPr>
          <p:cNvCxnSpPr>
            <a:cxnSpLocks/>
          </p:cNvCxnSpPr>
          <p:nvPr/>
        </p:nvCxnSpPr>
        <p:spPr>
          <a:xfrm>
            <a:off x="9652226" y="2661219"/>
            <a:ext cx="1124719"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7" name="Rectangle: Rounded Corners 16">
            <a:extLst>
              <a:ext uri="{FF2B5EF4-FFF2-40B4-BE49-F238E27FC236}">
                <a16:creationId xmlns:a16="http://schemas.microsoft.com/office/drawing/2014/main" id="{1F0D3280-6852-7EE1-CB5F-378F78FE7EBD}"/>
              </a:ext>
            </a:extLst>
          </p:cNvPr>
          <p:cNvSpPr/>
          <p:nvPr/>
        </p:nvSpPr>
        <p:spPr>
          <a:xfrm>
            <a:off x="9906414" y="2350474"/>
            <a:ext cx="656516" cy="24124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IMAP</a:t>
            </a:r>
            <a:endParaRPr lang="en-CA" sz="1400" dirty="0"/>
          </a:p>
        </p:txBody>
      </p:sp>
      <p:pic>
        <p:nvPicPr>
          <p:cNvPr id="21" name="Picture 20" descr="A blue rectangular object with a white label&#10;&#10;Description automatically generated">
            <a:extLst>
              <a:ext uri="{FF2B5EF4-FFF2-40B4-BE49-F238E27FC236}">
                <a16:creationId xmlns:a16="http://schemas.microsoft.com/office/drawing/2014/main" id="{C4DD64C0-DE4B-D740-21B1-4B92DA504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196" y="3998758"/>
            <a:ext cx="985318" cy="1202089"/>
          </a:xfrm>
          <a:prstGeom prst="rect">
            <a:avLst/>
          </a:prstGeom>
        </p:spPr>
      </p:pic>
      <p:pic>
        <p:nvPicPr>
          <p:cNvPr id="22" name="Picture 21" descr="A computer with a white screen&#10;&#10;Description automatically generated">
            <a:extLst>
              <a:ext uri="{FF2B5EF4-FFF2-40B4-BE49-F238E27FC236}">
                <a16:creationId xmlns:a16="http://schemas.microsoft.com/office/drawing/2014/main" id="{367F3A28-5D3F-A571-589B-86882922CB5C}"/>
              </a:ext>
            </a:extLst>
          </p:cNvPr>
          <p:cNvPicPr>
            <a:picLocks noChangeAspect="1"/>
          </p:cNvPicPr>
          <p:nvPr/>
        </p:nvPicPr>
        <p:blipFill rotWithShape="1">
          <a:blip r:embed="rId3">
            <a:extLst>
              <a:ext uri="{28A0092B-C50C-407E-A947-70E740481C1C}">
                <a14:useLocalDpi xmlns:a14="http://schemas.microsoft.com/office/drawing/2010/main" val="0"/>
              </a:ext>
            </a:extLst>
          </a:blip>
          <a:srcRect t="5871" b="39447"/>
          <a:stretch/>
        </p:blipFill>
        <p:spPr>
          <a:xfrm>
            <a:off x="10892295" y="4677936"/>
            <a:ext cx="790520" cy="522911"/>
          </a:xfrm>
          <a:prstGeom prst="rect">
            <a:avLst/>
          </a:prstGeom>
        </p:spPr>
      </p:pic>
      <p:sp>
        <p:nvSpPr>
          <p:cNvPr id="24" name="Rectangle: Rounded Corners 23">
            <a:extLst>
              <a:ext uri="{FF2B5EF4-FFF2-40B4-BE49-F238E27FC236}">
                <a16:creationId xmlns:a16="http://schemas.microsoft.com/office/drawing/2014/main" id="{F99C9C64-2D43-B16F-87AA-C48A4B0E01B3}"/>
              </a:ext>
            </a:extLst>
          </p:cNvPr>
          <p:cNvSpPr/>
          <p:nvPr/>
        </p:nvSpPr>
        <p:spPr>
          <a:xfrm>
            <a:off x="10803177" y="5247821"/>
            <a:ext cx="993076" cy="2820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Receiver </a:t>
            </a:r>
            <a:endParaRPr lang="en-CA" sz="1600" dirty="0"/>
          </a:p>
        </p:txBody>
      </p:sp>
      <p:sp>
        <p:nvSpPr>
          <p:cNvPr id="25" name="Rectangle: Rounded Corners 24">
            <a:extLst>
              <a:ext uri="{FF2B5EF4-FFF2-40B4-BE49-F238E27FC236}">
                <a16:creationId xmlns:a16="http://schemas.microsoft.com/office/drawing/2014/main" id="{E810CDB3-358D-2094-C8A8-430F4EBCF368}"/>
              </a:ext>
            </a:extLst>
          </p:cNvPr>
          <p:cNvSpPr/>
          <p:nvPr/>
        </p:nvSpPr>
        <p:spPr>
          <a:xfrm>
            <a:off x="8554288" y="5253293"/>
            <a:ext cx="1237133" cy="28208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Mail Server</a:t>
            </a:r>
          </a:p>
        </p:txBody>
      </p:sp>
      <p:cxnSp>
        <p:nvCxnSpPr>
          <p:cNvPr id="30" name="Straight Arrow Connector 29">
            <a:extLst>
              <a:ext uri="{FF2B5EF4-FFF2-40B4-BE49-F238E27FC236}">
                <a16:creationId xmlns:a16="http://schemas.microsoft.com/office/drawing/2014/main" id="{4CBD816A-CB04-8675-1404-76D35B95969A}"/>
              </a:ext>
            </a:extLst>
          </p:cNvPr>
          <p:cNvCxnSpPr>
            <a:cxnSpLocks/>
          </p:cNvCxnSpPr>
          <p:nvPr/>
        </p:nvCxnSpPr>
        <p:spPr>
          <a:xfrm>
            <a:off x="9652226" y="5040830"/>
            <a:ext cx="1124719"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31" name="Rectangle: Rounded Corners 30">
            <a:extLst>
              <a:ext uri="{FF2B5EF4-FFF2-40B4-BE49-F238E27FC236}">
                <a16:creationId xmlns:a16="http://schemas.microsoft.com/office/drawing/2014/main" id="{E6C795DC-89C2-DCE5-E399-2D6857EB01CF}"/>
              </a:ext>
            </a:extLst>
          </p:cNvPr>
          <p:cNvSpPr/>
          <p:nvPr/>
        </p:nvSpPr>
        <p:spPr>
          <a:xfrm>
            <a:off x="9906414" y="4730085"/>
            <a:ext cx="656516" cy="24124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POP3</a:t>
            </a:r>
            <a:endParaRPr lang="en-CA" sz="1400" dirty="0"/>
          </a:p>
        </p:txBody>
      </p:sp>
    </p:spTree>
    <p:extLst>
      <p:ext uri="{BB962C8B-B14F-4D97-AF65-F5344CB8AC3E}">
        <p14:creationId xmlns:p14="http://schemas.microsoft.com/office/powerpoint/2010/main" val="10398546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431-2743-CFE6-9F61-8CC0B6CB41E0}"/>
              </a:ext>
            </a:extLst>
          </p:cNvPr>
          <p:cNvSpPr>
            <a:spLocks noGrp="1"/>
          </p:cNvSpPr>
          <p:nvPr>
            <p:ph type="title"/>
          </p:nvPr>
        </p:nvSpPr>
        <p:spPr/>
        <p:txBody>
          <a:bodyPr/>
          <a:lstStyle/>
          <a:p>
            <a:r>
              <a:rPr lang="en-US" dirty="0"/>
              <a:t>Subnetting</a:t>
            </a:r>
            <a:endParaRPr lang="en-CA" dirty="0"/>
          </a:p>
        </p:txBody>
      </p:sp>
      <p:sp>
        <p:nvSpPr>
          <p:cNvPr id="3" name="Content Placeholder 2">
            <a:extLst>
              <a:ext uri="{FF2B5EF4-FFF2-40B4-BE49-F238E27FC236}">
                <a16:creationId xmlns:a16="http://schemas.microsoft.com/office/drawing/2014/main" id="{04878982-0288-92C4-C473-02BE745208A4}"/>
              </a:ext>
            </a:extLst>
          </p:cNvPr>
          <p:cNvSpPr>
            <a:spLocks noGrp="1"/>
          </p:cNvSpPr>
          <p:nvPr>
            <p:ph idx="1"/>
          </p:nvPr>
        </p:nvSpPr>
        <p:spPr>
          <a:xfrm>
            <a:off x="838200" y="1825625"/>
            <a:ext cx="5405284" cy="4667250"/>
          </a:xfrm>
        </p:spPr>
        <p:txBody>
          <a:bodyPr>
            <a:normAutofit/>
          </a:bodyPr>
          <a:lstStyle/>
          <a:p>
            <a:r>
              <a:rPr lang="en-US" sz="2000" dirty="0"/>
              <a:t>Problem:</a:t>
            </a:r>
          </a:p>
          <a:p>
            <a:r>
              <a:rPr lang="en-US" sz="2000" dirty="0"/>
              <a:t>Subnetting &amp; Subnet mask &amp; IP Address in PC Level…</a:t>
            </a:r>
          </a:p>
          <a:p>
            <a:r>
              <a:rPr lang="en-US" sz="2000" dirty="0"/>
              <a:t>PC know its network. </a:t>
            </a:r>
          </a:p>
          <a:p>
            <a:r>
              <a:rPr lang="en-US" sz="2000" dirty="0"/>
              <a:t>PC can change its IP Address </a:t>
            </a:r>
            <a:r>
              <a:rPr lang="en-US" sz="2000" dirty="0">
                <a:sym typeface="Wingdings" panose="05000000000000000000" pitchFamily="2" charset="2"/>
              </a:rPr>
              <a:t> sends message to other networks (less secure)</a:t>
            </a:r>
            <a:endParaRPr lang="en-US" sz="2000" dirty="0"/>
          </a:p>
          <a:p>
            <a:endParaRPr lang="en-US" sz="2000" dirty="0"/>
          </a:p>
          <a:p>
            <a:r>
              <a:rPr lang="en-US" sz="2000" dirty="0"/>
              <a:t>Q: BC message sends to one or different networks?</a:t>
            </a:r>
          </a:p>
          <a:p>
            <a:r>
              <a:rPr lang="en-US" sz="2000" dirty="0"/>
              <a:t>ARP:</a:t>
            </a:r>
          </a:p>
          <a:p>
            <a:r>
              <a:rPr lang="en-US" sz="2000" dirty="0"/>
              <a:t>DHCP:</a:t>
            </a:r>
          </a:p>
          <a:p>
            <a:r>
              <a:rPr lang="en-US" sz="2000" dirty="0"/>
              <a:t>Relay DHCP:</a:t>
            </a:r>
          </a:p>
          <a:p>
            <a:endParaRPr lang="en-US" sz="2000" dirty="0"/>
          </a:p>
          <a:p>
            <a:endParaRPr lang="en-US" sz="2000" dirty="0"/>
          </a:p>
          <a:p>
            <a:pPr marL="0" indent="0">
              <a:buNone/>
            </a:pPr>
            <a:endParaRPr lang="en-CA" sz="2000" dirty="0"/>
          </a:p>
        </p:txBody>
      </p:sp>
      <p:sp>
        <p:nvSpPr>
          <p:cNvPr id="4" name="Footer Placeholder 3">
            <a:extLst>
              <a:ext uri="{FF2B5EF4-FFF2-40B4-BE49-F238E27FC236}">
                <a16:creationId xmlns:a16="http://schemas.microsoft.com/office/drawing/2014/main" id="{B67A66D3-24BF-BA7C-2FA4-EB2671BB6494}"/>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computer network diagram with a couple of computers connected to each other&#10;&#10;Description automatically generated">
            <a:extLst>
              <a:ext uri="{FF2B5EF4-FFF2-40B4-BE49-F238E27FC236}">
                <a16:creationId xmlns:a16="http://schemas.microsoft.com/office/drawing/2014/main" id="{3994F6D7-F0E3-5CF0-14BA-73C458090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490" y="2715419"/>
            <a:ext cx="5544324" cy="3296110"/>
          </a:xfrm>
          <a:prstGeom prst="rect">
            <a:avLst/>
          </a:prstGeom>
        </p:spPr>
      </p:pic>
    </p:spTree>
    <p:extLst>
      <p:ext uri="{BB962C8B-B14F-4D97-AF65-F5344CB8AC3E}">
        <p14:creationId xmlns:p14="http://schemas.microsoft.com/office/powerpoint/2010/main" val="2771232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E4A8-93F4-3251-C30C-29B0165A6DB9}"/>
              </a:ext>
            </a:extLst>
          </p:cNvPr>
          <p:cNvSpPr>
            <a:spLocks noGrp="1"/>
          </p:cNvSpPr>
          <p:nvPr>
            <p:ph type="title"/>
          </p:nvPr>
        </p:nvSpPr>
        <p:spPr/>
        <p:txBody>
          <a:bodyPr/>
          <a:lstStyle/>
          <a:p>
            <a:r>
              <a:rPr lang="en-US" dirty="0"/>
              <a:t>Broadcast Domain</a:t>
            </a:r>
            <a:endParaRPr lang="en-CA" dirty="0"/>
          </a:p>
        </p:txBody>
      </p:sp>
      <p:sp>
        <p:nvSpPr>
          <p:cNvPr id="3" name="Content Placeholder 2">
            <a:extLst>
              <a:ext uri="{FF2B5EF4-FFF2-40B4-BE49-F238E27FC236}">
                <a16:creationId xmlns:a16="http://schemas.microsoft.com/office/drawing/2014/main" id="{9D40888A-14E9-BB9C-83C9-3E3ABB635B25}"/>
              </a:ext>
            </a:extLst>
          </p:cNvPr>
          <p:cNvSpPr>
            <a:spLocks noGrp="1"/>
          </p:cNvSpPr>
          <p:nvPr>
            <p:ph idx="1"/>
          </p:nvPr>
        </p:nvSpPr>
        <p:spPr>
          <a:xfrm>
            <a:off x="287593" y="1560155"/>
            <a:ext cx="5444613" cy="4683329"/>
          </a:xfrm>
        </p:spPr>
        <p:txBody>
          <a:bodyPr>
            <a:normAutofit/>
          </a:bodyPr>
          <a:lstStyle/>
          <a:p>
            <a:r>
              <a:rPr lang="en-US" sz="2000" dirty="0"/>
              <a:t>Same network </a:t>
            </a:r>
            <a:r>
              <a:rPr lang="en-US" sz="2000" dirty="0">
                <a:sym typeface="Wingdings" panose="05000000000000000000" pitchFamily="2" charset="2"/>
              </a:rPr>
              <a:t> </a:t>
            </a:r>
            <a:r>
              <a:rPr lang="en-US" sz="2000" dirty="0"/>
              <a:t>End at first router or VLAN.</a:t>
            </a:r>
          </a:p>
          <a:p>
            <a:endParaRPr lang="en-US" sz="2000" dirty="0"/>
          </a:p>
          <a:p>
            <a:r>
              <a:rPr lang="en-US" sz="2000" dirty="0"/>
              <a:t>So VLANs minimize traffic of broadcast.</a:t>
            </a:r>
            <a:endParaRPr lang="en-CA" sz="2000" dirty="0"/>
          </a:p>
        </p:txBody>
      </p:sp>
      <p:sp>
        <p:nvSpPr>
          <p:cNvPr id="4" name="Footer Placeholder 3">
            <a:extLst>
              <a:ext uri="{FF2B5EF4-FFF2-40B4-BE49-F238E27FC236}">
                <a16:creationId xmlns:a16="http://schemas.microsoft.com/office/drawing/2014/main" id="{5AA0D56F-AB06-246E-7314-63AFB6997A5B}"/>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E70AE269-C179-0844-D4CC-FAC256CC0A33}"/>
              </a:ext>
            </a:extLst>
          </p:cNvPr>
          <p:cNvPicPr>
            <a:picLocks noChangeAspect="1"/>
          </p:cNvPicPr>
          <p:nvPr/>
        </p:nvPicPr>
        <p:blipFill>
          <a:blip r:embed="rId2"/>
          <a:stretch>
            <a:fillRect/>
          </a:stretch>
        </p:blipFill>
        <p:spPr>
          <a:xfrm>
            <a:off x="6096000" y="849714"/>
            <a:ext cx="6115904" cy="5201376"/>
          </a:xfrm>
          <a:prstGeom prst="rect">
            <a:avLst/>
          </a:prstGeom>
        </p:spPr>
      </p:pic>
      <p:sp>
        <p:nvSpPr>
          <p:cNvPr id="7" name="TextBox 6">
            <a:extLst>
              <a:ext uri="{FF2B5EF4-FFF2-40B4-BE49-F238E27FC236}">
                <a16:creationId xmlns:a16="http://schemas.microsoft.com/office/drawing/2014/main" id="{281C80F1-E814-0404-7EA9-F7BA160854CF}"/>
              </a:ext>
            </a:extLst>
          </p:cNvPr>
          <p:cNvSpPr txBox="1"/>
          <p:nvPr/>
        </p:nvSpPr>
        <p:spPr>
          <a:xfrm>
            <a:off x="8436077" y="622244"/>
            <a:ext cx="168789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Without VLANs</a:t>
            </a:r>
            <a:endParaRPr lang="en-CA" dirty="0"/>
          </a:p>
        </p:txBody>
      </p:sp>
      <p:cxnSp>
        <p:nvCxnSpPr>
          <p:cNvPr id="9" name="Straight Connector 8">
            <a:extLst>
              <a:ext uri="{FF2B5EF4-FFF2-40B4-BE49-F238E27FC236}">
                <a16:creationId xmlns:a16="http://schemas.microsoft.com/office/drawing/2014/main" id="{7EFE4D57-5DFB-8FC6-3CC7-4B0F2A09B532}"/>
              </a:ext>
            </a:extLst>
          </p:cNvPr>
          <p:cNvCxnSpPr>
            <a:cxnSpLocks/>
          </p:cNvCxnSpPr>
          <p:nvPr/>
        </p:nvCxnSpPr>
        <p:spPr>
          <a:xfrm>
            <a:off x="8436077" y="1560155"/>
            <a:ext cx="2497394" cy="209651"/>
          </a:xfrm>
          <a:prstGeom prst="line">
            <a:avLst/>
          </a:prstGeom>
          <a:ln w="57150">
            <a:solidFill>
              <a:srgbClr val="C0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160224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09732-D0EF-3F6B-AA80-878F3E3C8611}"/>
              </a:ext>
            </a:extLst>
          </p:cNvPr>
          <p:cNvSpPr>
            <a:spLocks noGrp="1"/>
          </p:cNvSpPr>
          <p:nvPr>
            <p:ph type="title"/>
          </p:nvPr>
        </p:nvSpPr>
        <p:spPr/>
        <p:txBody>
          <a:bodyPr/>
          <a:lstStyle/>
          <a:p>
            <a:r>
              <a:rPr lang="en-US" dirty="0"/>
              <a:t>VLAN </a:t>
            </a:r>
            <a:r>
              <a:rPr lang="en-US" sz="3200" dirty="0"/>
              <a:t>(L2 Switch)</a:t>
            </a:r>
            <a:endParaRPr lang="en-CA" dirty="0"/>
          </a:p>
        </p:txBody>
      </p:sp>
      <p:sp>
        <p:nvSpPr>
          <p:cNvPr id="3" name="Content Placeholder 2">
            <a:extLst>
              <a:ext uri="{FF2B5EF4-FFF2-40B4-BE49-F238E27FC236}">
                <a16:creationId xmlns:a16="http://schemas.microsoft.com/office/drawing/2014/main" id="{FD8DE3B6-D714-EA3E-0375-17E154FBD713}"/>
              </a:ext>
            </a:extLst>
          </p:cNvPr>
          <p:cNvSpPr>
            <a:spLocks noGrp="1"/>
          </p:cNvSpPr>
          <p:nvPr>
            <p:ph idx="1"/>
          </p:nvPr>
        </p:nvSpPr>
        <p:spPr>
          <a:xfrm>
            <a:off x="290282" y="1533832"/>
            <a:ext cx="6188716" cy="4643131"/>
          </a:xfrm>
        </p:spPr>
        <p:txBody>
          <a:bodyPr>
            <a:normAutofit/>
          </a:bodyPr>
          <a:lstStyle/>
          <a:p>
            <a:r>
              <a:rPr lang="en-US" sz="1800" dirty="0"/>
              <a:t>VLANs (Virtual Local Area Networks) are used to segment the network into different broadcast domains. This helps improve security and performance by isolating network traffic.</a:t>
            </a:r>
          </a:p>
          <a:p>
            <a:endParaRPr lang="en-US" sz="1800" dirty="0"/>
          </a:p>
          <a:p>
            <a:r>
              <a:rPr lang="en-US" sz="1800" dirty="0"/>
              <a:t>At the switching level in the data link layer, it is configured in the switch device.</a:t>
            </a:r>
          </a:p>
          <a:p>
            <a:r>
              <a:rPr lang="en-US" sz="1800" dirty="0"/>
              <a:t>Users cannot see or change it, and they do not know which VLAN it is in and how many VLANs are in the topology.</a:t>
            </a:r>
          </a:p>
          <a:p>
            <a:r>
              <a:rPr lang="en-US" sz="1800" dirty="0"/>
              <a:t>If a user changes his IP address, he will not connect to other VLANs.</a:t>
            </a:r>
          </a:p>
          <a:p>
            <a:r>
              <a:rPr lang="en-US" sz="1800" dirty="0"/>
              <a:t>By default, all devices connected to the switch are in VLAN 1 (the default VLAN), and they are all in the same VLAN.</a:t>
            </a:r>
            <a:endParaRPr lang="en-CA" sz="1800" dirty="0"/>
          </a:p>
        </p:txBody>
      </p:sp>
      <p:sp>
        <p:nvSpPr>
          <p:cNvPr id="4" name="Footer Placeholder 3">
            <a:extLst>
              <a:ext uri="{FF2B5EF4-FFF2-40B4-BE49-F238E27FC236}">
                <a16:creationId xmlns:a16="http://schemas.microsoft.com/office/drawing/2014/main" id="{0E9F823E-F380-7C68-93AA-7311486DE4D0}"/>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computer network diagram with a computer network diagram&#10;&#10;Description automatically generated with medium confidence">
            <a:extLst>
              <a:ext uri="{FF2B5EF4-FFF2-40B4-BE49-F238E27FC236}">
                <a16:creationId xmlns:a16="http://schemas.microsoft.com/office/drawing/2014/main" id="{7FF11EE9-19AC-462F-F8CA-9DE5BA5B6F61}"/>
              </a:ext>
            </a:extLst>
          </p:cNvPr>
          <p:cNvPicPr>
            <a:picLocks noChangeAspect="1"/>
          </p:cNvPicPr>
          <p:nvPr/>
        </p:nvPicPr>
        <p:blipFill rotWithShape="1">
          <a:blip r:embed="rId2">
            <a:extLst>
              <a:ext uri="{28A0092B-C50C-407E-A947-70E740481C1C}">
                <a14:useLocalDpi xmlns:a14="http://schemas.microsoft.com/office/drawing/2010/main" val="0"/>
              </a:ext>
            </a:extLst>
          </a:blip>
          <a:srcRect l="1358" t="7296" r="3799" b="4283"/>
          <a:stretch/>
        </p:blipFill>
        <p:spPr>
          <a:xfrm>
            <a:off x="6552970" y="3479038"/>
            <a:ext cx="5348748" cy="2703872"/>
          </a:xfrm>
          <a:prstGeom prst="rect">
            <a:avLst/>
          </a:prstGeom>
        </p:spPr>
      </p:pic>
      <p:pic>
        <p:nvPicPr>
          <p:cNvPr id="9" name="Picture 8" descr="A computer network diagram with white text&#10;&#10;Description automatically generated with medium confidence">
            <a:extLst>
              <a:ext uri="{FF2B5EF4-FFF2-40B4-BE49-F238E27FC236}">
                <a16:creationId xmlns:a16="http://schemas.microsoft.com/office/drawing/2014/main" id="{E5609167-354A-19B3-344C-21F09E8D9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98" y="230772"/>
            <a:ext cx="5496692" cy="3010320"/>
          </a:xfrm>
          <a:prstGeom prst="rect">
            <a:avLst/>
          </a:prstGeom>
        </p:spPr>
      </p:pic>
    </p:spTree>
    <p:extLst>
      <p:ext uri="{BB962C8B-B14F-4D97-AF65-F5344CB8AC3E}">
        <p14:creationId xmlns:p14="http://schemas.microsoft.com/office/powerpoint/2010/main" val="3340536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25F4-25BA-4304-C0C2-FAFBEEFDEEFE}"/>
              </a:ext>
            </a:extLst>
          </p:cNvPr>
          <p:cNvSpPr>
            <a:spLocks noGrp="1"/>
          </p:cNvSpPr>
          <p:nvPr>
            <p:ph type="title"/>
          </p:nvPr>
        </p:nvSpPr>
        <p:spPr/>
        <p:txBody>
          <a:bodyPr/>
          <a:lstStyle/>
          <a:p>
            <a:r>
              <a:rPr lang="en-US" dirty="0"/>
              <a:t>Day 5 </a:t>
            </a:r>
            <a:endParaRPr lang="en-CA" dirty="0"/>
          </a:p>
        </p:txBody>
      </p:sp>
      <p:sp>
        <p:nvSpPr>
          <p:cNvPr id="3" name="Content Placeholder 2">
            <a:extLst>
              <a:ext uri="{FF2B5EF4-FFF2-40B4-BE49-F238E27FC236}">
                <a16:creationId xmlns:a16="http://schemas.microsoft.com/office/drawing/2014/main" id="{5F3CE2C0-FD83-1F3C-3406-1D6ED45E6B79}"/>
              </a:ext>
            </a:extLst>
          </p:cNvPr>
          <p:cNvSpPr>
            <a:spLocks noGrp="1"/>
          </p:cNvSpPr>
          <p:nvPr>
            <p:ph idx="1"/>
          </p:nvPr>
        </p:nvSpPr>
        <p:spPr>
          <a:xfrm>
            <a:off x="838200" y="1612490"/>
            <a:ext cx="10515600" cy="5108985"/>
          </a:xfrm>
        </p:spPr>
        <p:txBody>
          <a:bodyPr>
            <a:normAutofit fontScale="92500" lnSpcReduction="10000"/>
          </a:bodyPr>
          <a:lstStyle/>
          <a:p>
            <a:r>
              <a:rPr lang="en-US" dirty="0"/>
              <a:t>Outline </a:t>
            </a:r>
          </a:p>
          <a:p>
            <a:pPr lvl="1"/>
            <a:r>
              <a:rPr lang="en-CA" dirty="0"/>
              <a:t>Subnetting &amp; VLANs</a:t>
            </a:r>
          </a:p>
          <a:p>
            <a:pPr lvl="2"/>
            <a:r>
              <a:rPr lang="en-CA" dirty="0"/>
              <a:t>Broadcast in VLANs</a:t>
            </a:r>
          </a:p>
          <a:p>
            <a:pPr lvl="2"/>
            <a:r>
              <a:rPr lang="en-CA" dirty="0"/>
              <a:t>2 VLANs Project</a:t>
            </a:r>
          </a:p>
          <a:p>
            <a:pPr lvl="2"/>
            <a:r>
              <a:rPr lang="en-CA" dirty="0"/>
              <a:t>Switch Ports Modes</a:t>
            </a:r>
          </a:p>
          <a:p>
            <a:pPr lvl="3"/>
            <a:r>
              <a:rPr lang="en-CA" dirty="0"/>
              <a:t>Access Mode</a:t>
            </a:r>
          </a:p>
          <a:p>
            <a:pPr lvl="3"/>
            <a:r>
              <a:rPr lang="en-CA" dirty="0"/>
              <a:t>Trunk</a:t>
            </a:r>
          </a:p>
          <a:p>
            <a:pPr lvl="3"/>
            <a:r>
              <a:rPr lang="en-CA" dirty="0" err="1"/>
              <a:t>Dynamic:Auto</a:t>
            </a:r>
            <a:endParaRPr lang="en-CA" dirty="0"/>
          </a:p>
          <a:p>
            <a:pPr lvl="3"/>
            <a:r>
              <a:rPr lang="en-CA" dirty="0" err="1"/>
              <a:t>dynamicDesirable</a:t>
            </a:r>
            <a:r>
              <a:rPr lang="en-CA" dirty="0"/>
              <a:t> </a:t>
            </a:r>
          </a:p>
          <a:p>
            <a:pPr lvl="2"/>
            <a:r>
              <a:rPr lang="en-CA" dirty="0"/>
              <a:t>Intra VLANs</a:t>
            </a:r>
          </a:p>
          <a:p>
            <a:pPr lvl="2"/>
            <a:r>
              <a:rPr lang="en-CA" dirty="0"/>
              <a:t>Router sub-interface &amp; .1q protocol</a:t>
            </a:r>
          </a:p>
          <a:p>
            <a:pPr lvl="1"/>
            <a:r>
              <a:rPr lang="en-CA" dirty="0"/>
              <a:t>Wires</a:t>
            </a:r>
          </a:p>
          <a:p>
            <a:pPr lvl="1"/>
            <a:r>
              <a:rPr lang="en-CA" dirty="0"/>
              <a:t>Project in </a:t>
            </a:r>
            <a:r>
              <a:rPr lang="en-CA" dirty="0" err="1"/>
              <a:t>IntrVLAN</a:t>
            </a:r>
            <a:endParaRPr lang="en-CA" dirty="0"/>
          </a:p>
          <a:p>
            <a:pPr lvl="1"/>
            <a:r>
              <a:rPr lang="en-CA" dirty="0"/>
              <a:t>Routing</a:t>
            </a:r>
          </a:p>
          <a:p>
            <a:pPr lvl="1"/>
            <a:r>
              <a:rPr lang="en-CA" dirty="0"/>
              <a:t>Static VS Dynamic Routing</a:t>
            </a:r>
          </a:p>
          <a:p>
            <a:pPr lvl="1"/>
            <a:r>
              <a:rPr lang="en-CA" dirty="0"/>
              <a:t>Router Simple Project</a:t>
            </a:r>
          </a:p>
        </p:txBody>
      </p:sp>
      <p:sp>
        <p:nvSpPr>
          <p:cNvPr id="4" name="Footer Placeholder 3">
            <a:extLst>
              <a:ext uri="{FF2B5EF4-FFF2-40B4-BE49-F238E27FC236}">
                <a16:creationId xmlns:a16="http://schemas.microsoft.com/office/drawing/2014/main" id="{039D47C7-BD1D-4A21-B687-FEECB04BEEA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56262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with a white screen&#10;&#10;Description automatically generated">
            <a:extLst>
              <a:ext uri="{FF2B5EF4-FFF2-40B4-BE49-F238E27FC236}">
                <a16:creationId xmlns:a16="http://schemas.microsoft.com/office/drawing/2014/main" id="{A943FE5D-C918-2189-1D29-773ACBA94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26" y="268584"/>
            <a:ext cx="895084" cy="1082764"/>
          </a:xfrm>
          <a:prstGeom prst="rect">
            <a:avLst/>
          </a:prstGeom>
        </p:spPr>
      </p:pic>
      <p:pic>
        <p:nvPicPr>
          <p:cNvPr id="7" name="Picture 6">
            <a:extLst>
              <a:ext uri="{FF2B5EF4-FFF2-40B4-BE49-F238E27FC236}">
                <a16:creationId xmlns:a16="http://schemas.microsoft.com/office/drawing/2014/main" id="{A3BDF479-E313-B5C4-087E-8C43A0AA00C4}"/>
              </a:ext>
            </a:extLst>
          </p:cNvPr>
          <p:cNvPicPr>
            <a:picLocks noChangeAspect="1"/>
          </p:cNvPicPr>
          <p:nvPr/>
        </p:nvPicPr>
        <p:blipFill rotWithShape="1">
          <a:blip r:embed="rId3">
            <a:extLst>
              <a:ext uri="{28A0092B-C50C-407E-A947-70E740481C1C}">
                <a14:useLocalDpi xmlns:a14="http://schemas.microsoft.com/office/drawing/2010/main" val="0"/>
              </a:ext>
            </a:extLst>
          </a:blip>
          <a:srcRect b="28663"/>
          <a:stretch/>
        </p:blipFill>
        <p:spPr>
          <a:xfrm>
            <a:off x="1453827" y="1581106"/>
            <a:ext cx="1369629" cy="328727"/>
          </a:xfrm>
          <a:prstGeom prst="rect">
            <a:avLst/>
          </a:prstGeom>
        </p:spPr>
      </p:pic>
      <p:pic>
        <p:nvPicPr>
          <p:cNvPr id="9" name="Picture 8" descr="A blue background with white text and black numbers&#10;&#10;Description automatically generated">
            <a:extLst>
              <a:ext uri="{FF2B5EF4-FFF2-40B4-BE49-F238E27FC236}">
                <a16:creationId xmlns:a16="http://schemas.microsoft.com/office/drawing/2014/main" id="{AAC644F6-374C-392E-3D06-15537B2C3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010" y="2413430"/>
            <a:ext cx="960848" cy="132981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14D5883-290B-E9E5-4F2F-7E82D1FFBB90}"/>
              </a:ext>
            </a:extLst>
          </p:cNvPr>
          <p:cNvPicPr>
            <a:picLocks noChangeAspect="1"/>
          </p:cNvPicPr>
          <p:nvPr/>
        </p:nvPicPr>
        <p:blipFill rotWithShape="1">
          <a:blip r:embed="rId5">
            <a:extLst>
              <a:ext uri="{28A0092B-C50C-407E-A947-70E740481C1C}">
                <a14:useLocalDpi xmlns:a14="http://schemas.microsoft.com/office/drawing/2010/main" val="0"/>
              </a:ext>
            </a:extLst>
          </a:blip>
          <a:srcRect r="39917"/>
          <a:stretch/>
        </p:blipFill>
        <p:spPr>
          <a:xfrm>
            <a:off x="195912" y="4459006"/>
            <a:ext cx="3628838" cy="638264"/>
          </a:xfrm>
          <a:prstGeom prst="rect">
            <a:avLst/>
          </a:prstGeom>
        </p:spPr>
      </p:pic>
      <p:sp>
        <p:nvSpPr>
          <p:cNvPr id="12" name="Arrow: Up 11">
            <a:extLst>
              <a:ext uri="{FF2B5EF4-FFF2-40B4-BE49-F238E27FC236}">
                <a16:creationId xmlns:a16="http://schemas.microsoft.com/office/drawing/2014/main" id="{292558DA-9A07-81EF-3A79-D6F512DE314F}"/>
              </a:ext>
            </a:extLst>
          </p:cNvPr>
          <p:cNvSpPr/>
          <p:nvPr/>
        </p:nvSpPr>
        <p:spPr>
          <a:xfrm flipV="1">
            <a:off x="1935943" y="1373962"/>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Up 13">
            <a:extLst>
              <a:ext uri="{FF2B5EF4-FFF2-40B4-BE49-F238E27FC236}">
                <a16:creationId xmlns:a16="http://schemas.microsoft.com/office/drawing/2014/main" id="{B499DCB7-7E0A-2872-8E05-5D0610CA3BFA}"/>
              </a:ext>
            </a:extLst>
          </p:cNvPr>
          <p:cNvSpPr/>
          <p:nvPr/>
        </p:nvSpPr>
        <p:spPr>
          <a:xfrm flipV="1">
            <a:off x="1946784" y="3838806"/>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Up 14">
            <a:extLst>
              <a:ext uri="{FF2B5EF4-FFF2-40B4-BE49-F238E27FC236}">
                <a16:creationId xmlns:a16="http://schemas.microsoft.com/office/drawing/2014/main" id="{9E69718F-E964-7465-3A57-A3039C2EA3BF}"/>
              </a:ext>
            </a:extLst>
          </p:cNvPr>
          <p:cNvSpPr/>
          <p:nvPr/>
        </p:nvSpPr>
        <p:spPr>
          <a:xfrm flipV="1">
            <a:off x="1946785" y="2116977"/>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descr="A computer with a white screen&#10;&#10;Description automatically generated">
            <a:extLst>
              <a:ext uri="{FF2B5EF4-FFF2-40B4-BE49-F238E27FC236}">
                <a16:creationId xmlns:a16="http://schemas.microsoft.com/office/drawing/2014/main" id="{9C8FCC07-BDDE-B4EA-0E25-00445E2893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223" y="180319"/>
            <a:ext cx="895084" cy="1166807"/>
          </a:xfrm>
          <a:prstGeom prst="rect">
            <a:avLst/>
          </a:prstGeom>
        </p:spPr>
      </p:pic>
      <p:pic>
        <p:nvPicPr>
          <p:cNvPr id="19" name="Picture 18" descr="A computer with a black text&#10;&#10;Description automatically generated">
            <a:extLst>
              <a:ext uri="{FF2B5EF4-FFF2-40B4-BE49-F238E27FC236}">
                <a16:creationId xmlns:a16="http://schemas.microsoft.com/office/drawing/2014/main" id="{C1E17F19-9B7A-1D19-43B2-06BF320CBA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3520" y="254007"/>
            <a:ext cx="895084" cy="1107478"/>
          </a:xfrm>
          <a:prstGeom prst="rect">
            <a:avLst/>
          </a:prstGeom>
        </p:spPr>
      </p:pic>
      <p:pic>
        <p:nvPicPr>
          <p:cNvPr id="21" name="Picture 20" descr="A screenshot of a number&#10;&#10;Description automatically generated">
            <a:extLst>
              <a:ext uri="{FF2B5EF4-FFF2-40B4-BE49-F238E27FC236}">
                <a16:creationId xmlns:a16="http://schemas.microsoft.com/office/drawing/2014/main" id="{111D5063-949A-C1A2-5C45-2B15C0B798DE}"/>
              </a:ext>
            </a:extLst>
          </p:cNvPr>
          <p:cNvPicPr>
            <a:picLocks noChangeAspect="1"/>
          </p:cNvPicPr>
          <p:nvPr/>
        </p:nvPicPr>
        <p:blipFill rotWithShape="1">
          <a:blip r:embed="rId8">
            <a:extLst>
              <a:ext uri="{28A0092B-C50C-407E-A947-70E740481C1C}">
                <a14:useLocalDpi xmlns:a14="http://schemas.microsoft.com/office/drawing/2010/main" val="0"/>
              </a:ext>
            </a:extLst>
          </a:blip>
          <a:srcRect r="39863"/>
          <a:stretch/>
        </p:blipFill>
        <p:spPr>
          <a:xfrm>
            <a:off x="195911" y="5244454"/>
            <a:ext cx="3620604" cy="628738"/>
          </a:xfrm>
          <a:prstGeom prst="rect">
            <a:avLst/>
          </a:prstGeom>
        </p:spPr>
      </p:pic>
      <p:pic>
        <p:nvPicPr>
          <p:cNvPr id="23" name="Picture 22" descr="A screenshot of a number&#10;&#10;Description automatically generated">
            <a:extLst>
              <a:ext uri="{FF2B5EF4-FFF2-40B4-BE49-F238E27FC236}">
                <a16:creationId xmlns:a16="http://schemas.microsoft.com/office/drawing/2014/main" id="{09B3A826-836A-8C63-9688-C8F982AEF72F}"/>
              </a:ext>
            </a:extLst>
          </p:cNvPr>
          <p:cNvPicPr>
            <a:picLocks noChangeAspect="1"/>
          </p:cNvPicPr>
          <p:nvPr/>
        </p:nvPicPr>
        <p:blipFill rotWithShape="1">
          <a:blip r:embed="rId9">
            <a:extLst>
              <a:ext uri="{28A0092B-C50C-407E-A947-70E740481C1C}">
                <a14:useLocalDpi xmlns:a14="http://schemas.microsoft.com/office/drawing/2010/main" val="0"/>
              </a:ext>
            </a:extLst>
          </a:blip>
          <a:srcRect r="39768"/>
          <a:stretch/>
        </p:blipFill>
        <p:spPr>
          <a:xfrm>
            <a:off x="195911" y="6020376"/>
            <a:ext cx="3620602" cy="638264"/>
          </a:xfrm>
          <a:prstGeom prst="rect">
            <a:avLst/>
          </a:prstGeom>
        </p:spPr>
      </p:pic>
      <p:cxnSp>
        <p:nvCxnSpPr>
          <p:cNvPr id="24" name="Straight Connector 23">
            <a:extLst>
              <a:ext uri="{FF2B5EF4-FFF2-40B4-BE49-F238E27FC236}">
                <a16:creationId xmlns:a16="http://schemas.microsoft.com/office/drawing/2014/main" id="{7F7D1B93-7E59-1D58-DAE2-138368CCE096}"/>
              </a:ext>
            </a:extLst>
          </p:cNvPr>
          <p:cNvCxnSpPr/>
          <p:nvPr/>
        </p:nvCxnSpPr>
        <p:spPr>
          <a:xfrm>
            <a:off x="4660493" y="92716"/>
            <a:ext cx="0" cy="6858000"/>
          </a:xfrm>
          <a:prstGeom prst="line">
            <a:avLst/>
          </a:prstGeom>
        </p:spPr>
        <p:style>
          <a:lnRef idx="2">
            <a:schemeClr val="accent1"/>
          </a:lnRef>
          <a:fillRef idx="0">
            <a:schemeClr val="accent1"/>
          </a:fillRef>
          <a:effectRef idx="1">
            <a:schemeClr val="accent1"/>
          </a:effectRef>
          <a:fontRef idx="minor">
            <a:schemeClr val="tx1"/>
          </a:fontRef>
        </p:style>
      </p:cxnSp>
      <p:pic>
        <p:nvPicPr>
          <p:cNvPr id="34" name="Picture 33" descr="A computer screen shot of a computer&#10;&#10;Description automatically generated">
            <a:extLst>
              <a:ext uri="{FF2B5EF4-FFF2-40B4-BE49-F238E27FC236}">
                <a16:creationId xmlns:a16="http://schemas.microsoft.com/office/drawing/2014/main" id="{0FFED704-29C2-189C-5C40-22F9CFA681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85383" y="452428"/>
            <a:ext cx="765653" cy="1128678"/>
          </a:xfrm>
          <a:prstGeom prst="rect">
            <a:avLst/>
          </a:prstGeom>
        </p:spPr>
      </p:pic>
      <p:pic>
        <p:nvPicPr>
          <p:cNvPr id="36" name="Picture 35" descr="A computer screen shot of a computer&#10;&#10;Description automatically generated">
            <a:extLst>
              <a:ext uri="{FF2B5EF4-FFF2-40B4-BE49-F238E27FC236}">
                <a16:creationId xmlns:a16="http://schemas.microsoft.com/office/drawing/2014/main" id="{56C63B24-524D-67B5-5DB6-7F4265517F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92008" y="2329343"/>
            <a:ext cx="7261212" cy="4386298"/>
          </a:xfrm>
          <a:prstGeom prst="rect">
            <a:avLst/>
          </a:prstGeom>
        </p:spPr>
      </p:pic>
      <p:pic>
        <p:nvPicPr>
          <p:cNvPr id="37" name="Picture 36" descr="A computer with a white screen&#10;&#10;Description automatically generated">
            <a:extLst>
              <a:ext uri="{FF2B5EF4-FFF2-40B4-BE49-F238E27FC236}">
                <a16:creationId xmlns:a16="http://schemas.microsoft.com/office/drawing/2014/main" id="{EF67B6E4-49B6-41D6-23DE-12CC34FF1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674" y="291198"/>
            <a:ext cx="895084" cy="1082764"/>
          </a:xfrm>
          <a:prstGeom prst="rect">
            <a:avLst/>
          </a:prstGeom>
        </p:spPr>
      </p:pic>
      <p:pic>
        <p:nvPicPr>
          <p:cNvPr id="38" name="Picture 37">
            <a:extLst>
              <a:ext uri="{FF2B5EF4-FFF2-40B4-BE49-F238E27FC236}">
                <a16:creationId xmlns:a16="http://schemas.microsoft.com/office/drawing/2014/main" id="{41ACC5B3-0943-7802-6D99-91C48CE4A84B}"/>
              </a:ext>
            </a:extLst>
          </p:cNvPr>
          <p:cNvPicPr>
            <a:picLocks noChangeAspect="1"/>
          </p:cNvPicPr>
          <p:nvPr/>
        </p:nvPicPr>
        <p:blipFill rotWithShape="1">
          <a:blip r:embed="rId3">
            <a:extLst>
              <a:ext uri="{28A0092B-C50C-407E-A947-70E740481C1C}">
                <a14:useLocalDpi xmlns:a14="http://schemas.microsoft.com/office/drawing/2010/main" val="0"/>
              </a:ext>
            </a:extLst>
          </a:blip>
          <a:srcRect b="28663"/>
          <a:stretch/>
        </p:blipFill>
        <p:spPr>
          <a:xfrm>
            <a:off x="6880756" y="563439"/>
            <a:ext cx="1369629" cy="328727"/>
          </a:xfrm>
          <a:prstGeom prst="rect">
            <a:avLst/>
          </a:prstGeom>
        </p:spPr>
      </p:pic>
      <p:sp>
        <p:nvSpPr>
          <p:cNvPr id="39" name="Arrow: Up 38">
            <a:extLst>
              <a:ext uri="{FF2B5EF4-FFF2-40B4-BE49-F238E27FC236}">
                <a16:creationId xmlns:a16="http://schemas.microsoft.com/office/drawing/2014/main" id="{C961DB07-1943-012A-4978-AA2147D2F08B}"/>
              </a:ext>
            </a:extLst>
          </p:cNvPr>
          <p:cNvSpPr/>
          <p:nvPr/>
        </p:nvSpPr>
        <p:spPr>
          <a:xfrm rot="16200000" flipV="1">
            <a:off x="6508605" y="621620"/>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Arrow: Up 39">
            <a:extLst>
              <a:ext uri="{FF2B5EF4-FFF2-40B4-BE49-F238E27FC236}">
                <a16:creationId xmlns:a16="http://schemas.microsoft.com/office/drawing/2014/main" id="{5F397626-4ECA-126C-3417-4414C99B39EE}"/>
              </a:ext>
            </a:extLst>
          </p:cNvPr>
          <p:cNvSpPr/>
          <p:nvPr/>
        </p:nvSpPr>
        <p:spPr>
          <a:xfrm flipV="1">
            <a:off x="9279718" y="1724177"/>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Arrow: Up 40">
            <a:extLst>
              <a:ext uri="{FF2B5EF4-FFF2-40B4-BE49-F238E27FC236}">
                <a16:creationId xmlns:a16="http://schemas.microsoft.com/office/drawing/2014/main" id="{176C3190-C2FD-525C-DA23-F0BBC8598929}"/>
              </a:ext>
            </a:extLst>
          </p:cNvPr>
          <p:cNvSpPr/>
          <p:nvPr/>
        </p:nvSpPr>
        <p:spPr>
          <a:xfrm rot="16200000" flipV="1">
            <a:off x="8334124" y="613072"/>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Rounded Corners 41">
            <a:extLst>
              <a:ext uri="{FF2B5EF4-FFF2-40B4-BE49-F238E27FC236}">
                <a16:creationId xmlns:a16="http://schemas.microsoft.com/office/drawing/2014/main" id="{2567137B-69C6-8F73-BD7E-8DB724EE2DAC}"/>
              </a:ext>
            </a:extLst>
          </p:cNvPr>
          <p:cNvSpPr/>
          <p:nvPr/>
        </p:nvSpPr>
        <p:spPr>
          <a:xfrm>
            <a:off x="4733016" y="2223160"/>
            <a:ext cx="1539965" cy="382388"/>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 name="Footer Placeholder 1">
            <a:extLst>
              <a:ext uri="{FF2B5EF4-FFF2-40B4-BE49-F238E27FC236}">
                <a16:creationId xmlns:a16="http://schemas.microsoft.com/office/drawing/2014/main" id="{EE55C3B1-9C41-8620-E860-58CE4A647BD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1135241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2C135-D463-12B3-1696-D70C72E01326}"/>
              </a:ext>
            </a:extLst>
          </p:cNvPr>
          <p:cNvSpPr>
            <a:spLocks noGrp="1"/>
          </p:cNvSpPr>
          <p:nvPr>
            <p:ph type="title"/>
          </p:nvPr>
        </p:nvSpPr>
        <p:spPr>
          <a:xfrm>
            <a:off x="838200" y="136525"/>
            <a:ext cx="10515600" cy="1325563"/>
          </a:xfrm>
        </p:spPr>
        <p:txBody>
          <a:bodyPr/>
          <a:lstStyle/>
          <a:p>
            <a:pPr algn="ctr"/>
            <a:r>
              <a:rPr lang="en-US" dirty="0"/>
              <a:t>Switch Show VLANs</a:t>
            </a:r>
            <a:endParaRPr lang="en-CA" dirty="0"/>
          </a:p>
        </p:txBody>
      </p:sp>
      <p:sp>
        <p:nvSpPr>
          <p:cNvPr id="3" name="Content Placeholder 2">
            <a:extLst>
              <a:ext uri="{FF2B5EF4-FFF2-40B4-BE49-F238E27FC236}">
                <a16:creationId xmlns:a16="http://schemas.microsoft.com/office/drawing/2014/main" id="{FFFDE212-018F-ABA4-AEBF-A7E23058DED3}"/>
              </a:ext>
            </a:extLst>
          </p:cNvPr>
          <p:cNvSpPr>
            <a:spLocks noGrp="1"/>
          </p:cNvSpPr>
          <p:nvPr>
            <p:ph idx="1"/>
          </p:nvPr>
        </p:nvSpPr>
        <p:spPr>
          <a:xfrm>
            <a:off x="258097" y="1465006"/>
            <a:ext cx="10515600" cy="5256469"/>
          </a:xfrm>
        </p:spPr>
        <p:txBody>
          <a:bodyPr>
            <a:normAutofit fontScale="62500" lnSpcReduction="20000"/>
          </a:bodyPr>
          <a:lstStyle/>
          <a:p>
            <a:pPr marL="0" indent="0">
              <a:buNone/>
            </a:pPr>
            <a:r>
              <a:rPr lang="en-CA" dirty="0"/>
              <a:t>Switch&gt;enable </a:t>
            </a:r>
          </a:p>
          <a:p>
            <a:pPr marL="0" indent="0">
              <a:buNone/>
            </a:pPr>
            <a:r>
              <a:rPr lang="en-CA" dirty="0" err="1"/>
              <a:t>Switch#</a:t>
            </a:r>
            <a:r>
              <a:rPr lang="en-CA" b="1" dirty="0" err="1">
                <a:solidFill>
                  <a:srgbClr val="FF0000"/>
                </a:solidFill>
              </a:rPr>
              <a:t>show</a:t>
            </a:r>
            <a:r>
              <a:rPr lang="en-CA" b="1" dirty="0">
                <a:solidFill>
                  <a:srgbClr val="FF0000"/>
                </a:solidFill>
              </a:rPr>
              <a:t> </a:t>
            </a:r>
            <a:r>
              <a:rPr lang="en-CA" b="1" dirty="0" err="1">
                <a:solidFill>
                  <a:srgbClr val="FF0000"/>
                </a:solidFill>
              </a:rPr>
              <a:t>vlan</a:t>
            </a:r>
            <a:r>
              <a:rPr lang="en-CA" b="1" dirty="0">
                <a:solidFill>
                  <a:srgbClr val="FF0000"/>
                </a:solidFill>
              </a:rPr>
              <a:t> brief </a:t>
            </a:r>
          </a:p>
          <a:p>
            <a:pPr marL="0" indent="0">
              <a:buNone/>
            </a:pPr>
            <a:endParaRPr lang="en-CA" dirty="0"/>
          </a:p>
          <a:p>
            <a:pPr marL="0" indent="0">
              <a:buNone/>
            </a:pPr>
            <a:r>
              <a:rPr lang="en-CA" dirty="0"/>
              <a:t>VLAN   Name                                          Status    Ports</a:t>
            </a:r>
          </a:p>
          <a:p>
            <a:pPr marL="0" indent="0">
              <a:buNone/>
            </a:pPr>
            <a:r>
              <a:rPr lang="en-CA" dirty="0"/>
              <a:t>----        -------------------------------- ---------   -------------------------------</a:t>
            </a:r>
          </a:p>
          <a:p>
            <a:pPr marL="0" indent="0">
              <a:buNone/>
            </a:pPr>
            <a:r>
              <a:rPr lang="en-CA" dirty="0"/>
              <a:t>1            default                                        active      Fa0/1, Fa0/2, Fa0/3, Fa0/4</a:t>
            </a:r>
          </a:p>
          <a:p>
            <a:pPr marL="0" indent="0">
              <a:buNone/>
            </a:pPr>
            <a:r>
              <a:rPr lang="en-CA" dirty="0"/>
              <a:t>                                                                                         Fa0/5, Fa0/6, Fa0/7, Fa0/8</a:t>
            </a:r>
          </a:p>
          <a:p>
            <a:pPr marL="0" indent="0">
              <a:buNone/>
            </a:pPr>
            <a:r>
              <a:rPr lang="en-CA" dirty="0"/>
              <a:t>                                                                                         Fa0/9, Fa0/10, Fa0/11, Fa0/12</a:t>
            </a:r>
          </a:p>
          <a:p>
            <a:pPr marL="0" indent="0">
              <a:buNone/>
            </a:pPr>
            <a:r>
              <a:rPr lang="en-CA" dirty="0"/>
              <a:t>                                                                                         Fa0/13, Fa0/14, Fa0/15, Fa0/16</a:t>
            </a:r>
          </a:p>
          <a:p>
            <a:pPr marL="0" indent="0">
              <a:buNone/>
            </a:pPr>
            <a:r>
              <a:rPr lang="en-CA" dirty="0"/>
              <a:t>                                                                                         Fa0/17, Fa0/18, Fa0/19, Fa0/20</a:t>
            </a:r>
          </a:p>
          <a:p>
            <a:pPr marL="0" indent="0">
              <a:buNone/>
            </a:pPr>
            <a:r>
              <a:rPr lang="en-CA" dirty="0"/>
              <a:t>                                                                                         Fa0/21, Fa0/22, Fa0/23, Fa0/24</a:t>
            </a:r>
          </a:p>
          <a:p>
            <a:pPr marL="0" indent="0">
              <a:buNone/>
            </a:pPr>
            <a:r>
              <a:rPr lang="en-CA" dirty="0"/>
              <a:t>                                                                                         Gig0/1, Gig0/2</a:t>
            </a:r>
          </a:p>
          <a:p>
            <a:pPr marL="0" indent="0">
              <a:buNone/>
            </a:pPr>
            <a:r>
              <a:rPr lang="en-CA" dirty="0"/>
              <a:t>1002    </a:t>
            </a:r>
            <a:r>
              <a:rPr lang="en-CA" dirty="0" err="1"/>
              <a:t>fddi</a:t>
            </a:r>
            <a:r>
              <a:rPr lang="en-CA" dirty="0"/>
              <a:t>-default                              active    </a:t>
            </a:r>
          </a:p>
          <a:p>
            <a:pPr marL="0" indent="0">
              <a:buNone/>
            </a:pPr>
            <a:r>
              <a:rPr lang="en-CA" dirty="0"/>
              <a:t>1003    token-ring-default                active    </a:t>
            </a:r>
          </a:p>
          <a:p>
            <a:pPr marL="0" indent="0">
              <a:buNone/>
            </a:pPr>
            <a:r>
              <a:rPr lang="en-CA" dirty="0"/>
              <a:t>1004    </a:t>
            </a:r>
            <a:r>
              <a:rPr lang="en-CA" dirty="0" err="1"/>
              <a:t>fddinet</a:t>
            </a:r>
            <a:r>
              <a:rPr lang="en-CA" dirty="0"/>
              <a:t>-default                       active    </a:t>
            </a:r>
          </a:p>
          <a:p>
            <a:pPr marL="0" indent="0">
              <a:buNone/>
            </a:pPr>
            <a:r>
              <a:rPr lang="en-CA" dirty="0"/>
              <a:t>1005    </a:t>
            </a:r>
            <a:r>
              <a:rPr lang="en-CA" dirty="0" err="1"/>
              <a:t>trnet</a:t>
            </a:r>
            <a:r>
              <a:rPr lang="en-CA" dirty="0"/>
              <a:t>-default                            active    </a:t>
            </a:r>
          </a:p>
        </p:txBody>
      </p:sp>
      <p:sp>
        <p:nvSpPr>
          <p:cNvPr id="4" name="Footer Placeholder 3">
            <a:extLst>
              <a:ext uri="{FF2B5EF4-FFF2-40B4-BE49-F238E27FC236}">
                <a16:creationId xmlns:a16="http://schemas.microsoft.com/office/drawing/2014/main" id="{A948A4DA-9BD4-0515-AB79-28FFCE583608}"/>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102293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7A98E12-C2B0-CAE6-FD87-47E313B61DB5}"/>
              </a:ext>
            </a:extLst>
          </p:cNvPr>
          <p:cNvSpPr>
            <a:spLocks noGrp="1"/>
          </p:cNvSpPr>
          <p:nvPr>
            <p:ph type="ftr" sz="quarter" idx="11"/>
          </p:nvPr>
        </p:nvSpPr>
        <p:spPr/>
        <p:txBody>
          <a:bodyPr/>
          <a:lstStyle/>
          <a:p>
            <a:r>
              <a:rPr lang="sv-SE"/>
              <a:t>INST. : ENG.ALI BANI BAKAR &amp; ENG.Dana Al-Mahrouk</a:t>
            </a:r>
            <a:endParaRPr lang="en-CA"/>
          </a:p>
        </p:txBody>
      </p:sp>
      <p:sp>
        <p:nvSpPr>
          <p:cNvPr id="6" name="Title 1">
            <a:extLst>
              <a:ext uri="{FF2B5EF4-FFF2-40B4-BE49-F238E27FC236}">
                <a16:creationId xmlns:a16="http://schemas.microsoft.com/office/drawing/2014/main" id="{601334BA-3A75-3132-1DE7-75B4C2CC8111}"/>
              </a:ext>
            </a:extLst>
          </p:cNvPr>
          <p:cNvSpPr>
            <a:spLocks noGrp="1"/>
          </p:cNvSpPr>
          <p:nvPr>
            <p:ph type="title"/>
          </p:nvPr>
        </p:nvSpPr>
        <p:spPr>
          <a:xfrm>
            <a:off x="838200" y="365125"/>
            <a:ext cx="10515600" cy="1325563"/>
          </a:xfrm>
        </p:spPr>
        <p:txBody>
          <a:bodyPr/>
          <a:lstStyle/>
          <a:p>
            <a:r>
              <a:rPr lang="en-US" dirty="0"/>
              <a:t>Example 1</a:t>
            </a:r>
            <a:endParaRPr lang="en-CA" dirty="0"/>
          </a:p>
        </p:txBody>
      </p:sp>
      <p:grpSp>
        <p:nvGrpSpPr>
          <p:cNvPr id="14" name="Group 13">
            <a:extLst>
              <a:ext uri="{FF2B5EF4-FFF2-40B4-BE49-F238E27FC236}">
                <a16:creationId xmlns:a16="http://schemas.microsoft.com/office/drawing/2014/main" id="{432BFBC1-0A4B-4BAF-E7A8-930B58D29EC4}"/>
              </a:ext>
            </a:extLst>
          </p:cNvPr>
          <p:cNvGrpSpPr/>
          <p:nvPr/>
        </p:nvGrpSpPr>
        <p:grpSpPr>
          <a:xfrm>
            <a:off x="718984" y="2190287"/>
            <a:ext cx="10754032" cy="4348625"/>
            <a:chOff x="718984" y="1855530"/>
            <a:chExt cx="10754032" cy="4348625"/>
          </a:xfrm>
        </p:grpSpPr>
        <p:pic>
          <p:nvPicPr>
            <p:cNvPr id="8" name="Picture 7">
              <a:extLst>
                <a:ext uri="{FF2B5EF4-FFF2-40B4-BE49-F238E27FC236}">
                  <a16:creationId xmlns:a16="http://schemas.microsoft.com/office/drawing/2014/main" id="{6D4C5716-B2A3-1764-7276-AF18223AB69C}"/>
                </a:ext>
              </a:extLst>
            </p:cNvPr>
            <p:cNvPicPr>
              <a:picLocks noChangeAspect="1"/>
            </p:cNvPicPr>
            <p:nvPr/>
          </p:nvPicPr>
          <p:blipFill>
            <a:blip r:embed="rId2"/>
            <a:stretch>
              <a:fillRect/>
            </a:stretch>
          </p:blipFill>
          <p:spPr>
            <a:xfrm>
              <a:off x="718984" y="1855530"/>
              <a:ext cx="10754032" cy="4348625"/>
            </a:xfrm>
            <a:prstGeom prst="rect">
              <a:avLst/>
            </a:prstGeom>
          </p:spPr>
        </p:pic>
        <p:sp>
          <p:nvSpPr>
            <p:cNvPr id="9" name="TextBox 8">
              <a:extLst>
                <a:ext uri="{FF2B5EF4-FFF2-40B4-BE49-F238E27FC236}">
                  <a16:creationId xmlns:a16="http://schemas.microsoft.com/office/drawing/2014/main" id="{7B4ADF58-458B-DD17-72F1-6BC0821A6BAA}"/>
                </a:ext>
              </a:extLst>
            </p:cNvPr>
            <p:cNvSpPr txBox="1"/>
            <p:nvPr/>
          </p:nvSpPr>
          <p:spPr>
            <a:xfrm>
              <a:off x="838200" y="3136612"/>
              <a:ext cx="521297"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dirty="0"/>
                <a:t>.2</a:t>
              </a:r>
              <a:endParaRPr lang="en-CA" sz="3200" dirty="0"/>
            </a:p>
          </p:txBody>
        </p:sp>
        <p:sp>
          <p:nvSpPr>
            <p:cNvPr id="10" name="TextBox 9">
              <a:extLst>
                <a:ext uri="{FF2B5EF4-FFF2-40B4-BE49-F238E27FC236}">
                  <a16:creationId xmlns:a16="http://schemas.microsoft.com/office/drawing/2014/main" id="{20FDCBFB-56B7-577C-C6B1-94A357D749FC}"/>
                </a:ext>
              </a:extLst>
            </p:cNvPr>
            <p:cNvSpPr txBox="1"/>
            <p:nvPr/>
          </p:nvSpPr>
          <p:spPr>
            <a:xfrm>
              <a:off x="10685207" y="3737454"/>
              <a:ext cx="521297"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dirty="0"/>
                <a:t>.5</a:t>
              </a:r>
              <a:endParaRPr lang="en-CA" sz="3200" dirty="0"/>
            </a:p>
          </p:txBody>
        </p:sp>
        <p:sp>
          <p:nvSpPr>
            <p:cNvPr id="11" name="TextBox 10">
              <a:extLst>
                <a:ext uri="{FF2B5EF4-FFF2-40B4-BE49-F238E27FC236}">
                  <a16:creationId xmlns:a16="http://schemas.microsoft.com/office/drawing/2014/main" id="{33693578-9424-5BFD-F38B-31614F877B36}"/>
                </a:ext>
              </a:extLst>
            </p:cNvPr>
            <p:cNvSpPr txBox="1"/>
            <p:nvPr/>
          </p:nvSpPr>
          <p:spPr>
            <a:xfrm>
              <a:off x="8153400" y="5270212"/>
              <a:ext cx="521297"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dirty="0"/>
                <a:t>.4</a:t>
              </a:r>
              <a:endParaRPr lang="en-CA" sz="3200" dirty="0"/>
            </a:p>
          </p:txBody>
        </p:sp>
        <p:sp>
          <p:nvSpPr>
            <p:cNvPr id="12" name="TextBox 11">
              <a:extLst>
                <a:ext uri="{FF2B5EF4-FFF2-40B4-BE49-F238E27FC236}">
                  <a16:creationId xmlns:a16="http://schemas.microsoft.com/office/drawing/2014/main" id="{938842D7-AE62-9558-171D-08055A8EA024}"/>
                </a:ext>
              </a:extLst>
            </p:cNvPr>
            <p:cNvSpPr txBox="1"/>
            <p:nvPr/>
          </p:nvSpPr>
          <p:spPr>
            <a:xfrm>
              <a:off x="3419168" y="5166974"/>
              <a:ext cx="521297"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dirty="0"/>
                <a:t>.3</a:t>
              </a:r>
              <a:endParaRPr lang="en-CA" sz="3200" dirty="0"/>
            </a:p>
          </p:txBody>
        </p:sp>
      </p:grpSp>
      <p:sp>
        <p:nvSpPr>
          <p:cNvPr id="13" name="TextBox 12">
            <a:extLst>
              <a:ext uri="{FF2B5EF4-FFF2-40B4-BE49-F238E27FC236}">
                <a16:creationId xmlns:a16="http://schemas.microsoft.com/office/drawing/2014/main" id="{E0850A19-2BB0-8198-87D2-3E44CB172990}"/>
              </a:ext>
            </a:extLst>
          </p:cNvPr>
          <p:cNvSpPr txBox="1"/>
          <p:nvPr/>
        </p:nvSpPr>
        <p:spPr>
          <a:xfrm>
            <a:off x="789698" y="1398300"/>
            <a:ext cx="5258940"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dirty="0"/>
              <a:t>All same Network: 192.168.0</a:t>
            </a:r>
            <a:endParaRPr lang="en-CA" sz="3200" dirty="0"/>
          </a:p>
        </p:txBody>
      </p:sp>
    </p:spTree>
    <p:extLst>
      <p:ext uri="{BB962C8B-B14F-4D97-AF65-F5344CB8AC3E}">
        <p14:creationId xmlns:p14="http://schemas.microsoft.com/office/powerpoint/2010/main" val="21486420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7A98E12-C2B0-CAE6-FD87-47E313B61DB5}"/>
              </a:ext>
            </a:extLst>
          </p:cNvPr>
          <p:cNvSpPr>
            <a:spLocks noGrp="1"/>
          </p:cNvSpPr>
          <p:nvPr>
            <p:ph type="ftr" sz="quarter" idx="11"/>
          </p:nvPr>
        </p:nvSpPr>
        <p:spPr/>
        <p:txBody>
          <a:bodyPr/>
          <a:lstStyle/>
          <a:p>
            <a:r>
              <a:rPr lang="sv-SE"/>
              <a:t>INST. : ENG.ALI BANI BAKAR &amp; ENG.Dana Al-Mahrouk</a:t>
            </a:r>
            <a:endParaRPr lang="en-CA"/>
          </a:p>
        </p:txBody>
      </p:sp>
      <p:sp>
        <p:nvSpPr>
          <p:cNvPr id="9" name="Rectangle 8">
            <a:extLst>
              <a:ext uri="{FF2B5EF4-FFF2-40B4-BE49-F238E27FC236}">
                <a16:creationId xmlns:a16="http://schemas.microsoft.com/office/drawing/2014/main" id="{BCA4D02B-6613-738F-DC18-0E32E2A072CE}"/>
              </a:ext>
            </a:extLst>
          </p:cNvPr>
          <p:cNvSpPr/>
          <p:nvPr/>
        </p:nvSpPr>
        <p:spPr>
          <a:xfrm>
            <a:off x="471948" y="3351476"/>
            <a:ext cx="6843252" cy="110121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B3355254-E453-9A3E-7E9D-C023897F0872}"/>
              </a:ext>
            </a:extLst>
          </p:cNvPr>
          <p:cNvSpPr/>
          <p:nvPr/>
        </p:nvSpPr>
        <p:spPr>
          <a:xfrm>
            <a:off x="471948" y="5204180"/>
            <a:ext cx="6843252" cy="110121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5AEC7BDA-EF0A-82E6-7933-3FBD687C08C1}"/>
              </a:ext>
            </a:extLst>
          </p:cNvPr>
          <p:cNvSpPr/>
          <p:nvPr/>
        </p:nvSpPr>
        <p:spPr>
          <a:xfrm>
            <a:off x="471948" y="2544759"/>
            <a:ext cx="6233652" cy="41115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0109CA08-405C-2BA8-55BD-8037B9A5B82A}"/>
              </a:ext>
            </a:extLst>
          </p:cNvPr>
          <p:cNvSpPr/>
          <p:nvPr/>
        </p:nvSpPr>
        <p:spPr>
          <a:xfrm>
            <a:off x="471948" y="1799303"/>
            <a:ext cx="6233652" cy="41115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3" name="Content Placeholder 2">
            <a:extLst>
              <a:ext uri="{FF2B5EF4-FFF2-40B4-BE49-F238E27FC236}">
                <a16:creationId xmlns:a16="http://schemas.microsoft.com/office/drawing/2014/main" id="{5E42A1C3-5F21-555C-F279-CC5370185DB3}"/>
              </a:ext>
            </a:extLst>
          </p:cNvPr>
          <p:cNvSpPr>
            <a:spLocks noGrp="1"/>
          </p:cNvSpPr>
          <p:nvPr>
            <p:ph idx="1"/>
          </p:nvPr>
        </p:nvSpPr>
        <p:spPr>
          <a:xfrm>
            <a:off x="612058" y="1465006"/>
            <a:ext cx="5198806" cy="5256469"/>
          </a:xfrm>
        </p:spPr>
        <p:txBody>
          <a:bodyPr>
            <a:normAutofit/>
          </a:bodyPr>
          <a:lstStyle/>
          <a:p>
            <a:pPr marL="0" indent="0">
              <a:buNone/>
            </a:pPr>
            <a:r>
              <a:rPr lang="en-CA" sz="1800" dirty="0" err="1"/>
              <a:t>Switch#configure</a:t>
            </a:r>
            <a:r>
              <a:rPr lang="en-CA" sz="1800" dirty="0"/>
              <a:t> terminal </a:t>
            </a:r>
          </a:p>
          <a:p>
            <a:pPr marL="0" indent="0">
              <a:buNone/>
            </a:pPr>
            <a:r>
              <a:rPr lang="en-CA" sz="1800" dirty="0"/>
              <a:t>Switch(config)#</a:t>
            </a:r>
            <a:r>
              <a:rPr lang="en-CA" sz="1800" b="1" dirty="0">
                <a:solidFill>
                  <a:srgbClr val="FF0000"/>
                </a:solidFill>
              </a:rPr>
              <a:t>vlan</a:t>
            </a:r>
            <a:r>
              <a:rPr lang="en-CA" sz="1800" dirty="0"/>
              <a:t> 2</a:t>
            </a:r>
          </a:p>
          <a:p>
            <a:pPr marL="0" indent="0">
              <a:buNone/>
            </a:pPr>
            <a:r>
              <a:rPr lang="en-CA" sz="1800" dirty="0"/>
              <a:t>Switch(config-</a:t>
            </a:r>
            <a:r>
              <a:rPr lang="en-CA" sz="1800" dirty="0" err="1"/>
              <a:t>vlan</a:t>
            </a:r>
            <a:r>
              <a:rPr lang="en-CA" sz="1800" dirty="0"/>
              <a:t>)#exit</a:t>
            </a:r>
          </a:p>
          <a:p>
            <a:pPr marL="0" indent="0">
              <a:buNone/>
            </a:pPr>
            <a:r>
              <a:rPr lang="en-CA" sz="1800" dirty="0"/>
              <a:t>Switch(config)#</a:t>
            </a:r>
            <a:r>
              <a:rPr lang="en-CA" sz="1800" b="1" dirty="0">
                <a:solidFill>
                  <a:srgbClr val="FF0000"/>
                </a:solidFill>
              </a:rPr>
              <a:t>vlan</a:t>
            </a:r>
            <a:r>
              <a:rPr lang="en-CA" sz="1800" dirty="0"/>
              <a:t> 3</a:t>
            </a:r>
          </a:p>
          <a:p>
            <a:pPr marL="0" indent="0">
              <a:buNone/>
            </a:pPr>
            <a:r>
              <a:rPr lang="en-CA" sz="1800" dirty="0"/>
              <a:t>Switch(config-</a:t>
            </a:r>
            <a:r>
              <a:rPr lang="en-CA" sz="1800" dirty="0" err="1"/>
              <a:t>vlan</a:t>
            </a:r>
            <a:r>
              <a:rPr lang="en-CA" sz="1800" dirty="0"/>
              <a:t>)#exit</a:t>
            </a:r>
          </a:p>
          <a:p>
            <a:pPr marL="0" indent="0">
              <a:buNone/>
            </a:pPr>
            <a:r>
              <a:rPr lang="en-CA" sz="1800" dirty="0"/>
              <a:t>Switch(config)#</a:t>
            </a:r>
            <a:r>
              <a:rPr lang="en-CA" sz="1800" b="1" dirty="0">
                <a:solidFill>
                  <a:srgbClr val="FF0000"/>
                </a:solidFill>
              </a:rPr>
              <a:t>int</a:t>
            </a:r>
            <a:r>
              <a:rPr lang="en-CA" sz="1800" dirty="0"/>
              <a:t>erface </a:t>
            </a:r>
            <a:r>
              <a:rPr lang="en-CA" sz="1800" b="1" dirty="0">
                <a:solidFill>
                  <a:srgbClr val="FF0000"/>
                </a:solidFill>
              </a:rPr>
              <a:t>f</a:t>
            </a:r>
            <a:r>
              <a:rPr lang="en-CA" sz="1800" dirty="0"/>
              <a:t>astEthernet</a:t>
            </a:r>
            <a:r>
              <a:rPr lang="en-CA" sz="1800" b="1" dirty="0">
                <a:solidFill>
                  <a:srgbClr val="FF0000"/>
                </a:solidFill>
              </a:rPr>
              <a:t>0/1</a:t>
            </a:r>
          </a:p>
          <a:p>
            <a:pPr marL="0" indent="0">
              <a:buNone/>
            </a:pPr>
            <a:r>
              <a:rPr lang="en-CA" sz="1800" dirty="0"/>
              <a:t>Switch(config-if)#</a:t>
            </a:r>
            <a:r>
              <a:rPr lang="en-CA" sz="1800" b="1" dirty="0">
                <a:solidFill>
                  <a:srgbClr val="FF0000"/>
                </a:solidFill>
              </a:rPr>
              <a:t>sw</a:t>
            </a:r>
            <a:r>
              <a:rPr lang="en-CA" sz="1800" dirty="0"/>
              <a:t>itchport </a:t>
            </a:r>
            <a:r>
              <a:rPr lang="en-CA" sz="1800" b="1" dirty="0">
                <a:solidFill>
                  <a:srgbClr val="FF0000"/>
                </a:solidFill>
              </a:rPr>
              <a:t>m</a:t>
            </a:r>
            <a:r>
              <a:rPr lang="en-CA" sz="1800" dirty="0"/>
              <a:t>ode </a:t>
            </a:r>
            <a:r>
              <a:rPr lang="en-CA" sz="1800" b="1" dirty="0">
                <a:solidFill>
                  <a:srgbClr val="FF0000"/>
                </a:solidFill>
              </a:rPr>
              <a:t>a</a:t>
            </a:r>
            <a:r>
              <a:rPr lang="en-CA" sz="1800" dirty="0"/>
              <a:t>ccess </a:t>
            </a:r>
          </a:p>
          <a:p>
            <a:pPr marL="0" indent="0">
              <a:buNone/>
            </a:pPr>
            <a:r>
              <a:rPr lang="en-CA" sz="1800" dirty="0"/>
              <a:t>Switch(config-if)#</a:t>
            </a:r>
            <a:r>
              <a:rPr lang="en-CA" sz="1800" b="1" dirty="0">
                <a:solidFill>
                  <a:srgbClr val="FF0000"/>
                </a:solidFill>
              </a:rPr>
              <a:t>sw</a:t>
            </a:r>
            <a:r>
              <a:rPr lang="en-CA" sz="1800" dirty="0"/>
              <a:t>itchport </a:t>
            </a:r>
            <a:r>
              <a:rPr lang="en-CA" sz="1800" b="1" dirty="0">
                <a:solidFill>
                  <a:srgbClr val="FF0000"/>
                </a:solidFill>
              </a:rPr>
              <a:t>a</a:t>
            </a:r>
            <a:r>
              <a:rPr lang="en-CA" sz="1800" dirty="0"/>
              <a:t>ccess </a:t>
            </a:r>
            <a:r>
              <a:rPr lang="en-CA" sz="1800" b="1" dirty="0" err="1">
                <a:solidFill>
                  <a:srgbClr val="FF0000"/>
                </a:solidFill>
              </a:rPr>
              <a:t>v</a:t>
            </a:r>
            <a:r>
              <a:rPr lang="en-CA" sz="1800" dirty="0" err="1"/>
              <a:t>lan</a:t>
            </a:r>
            <a:r>
              <a:rPr lang="en-CA" sz="1800" dirty="0"/>
              <a:t> 2</a:t>
            </a:r>
          </a:p>
          <a:p>
            <a:pPr marL="0" indent="0">
              <a:buNone/>
            </a:pPr>
            <a:r>
              <a:rPr lang="en-CA" sz="1800" dirty="0"/>
              <a:t>Switch(config-if)#do write</a:t>
            </a:r>
          </a:p>
          <a:p>
            <a:pPr marL="0" indent="0">
              <a:buNone/>
            </a:pPr>
            <a:r>
              <a:rPr lang="en-CA" sz="1800" dirty="0"/>
              <a:t>Switch(config-if)#exit</a:t>
            </a:r>
          </a:p>
          <a:p>
            <a:pPr marL="0" indent="0">
              <a:buNone/>
            </a:pPr>
            <a:r>
              <a:rPr lang="en-CA" sz="1800" dirty="0"/>
              <a:t>Switch(config)#</a:t>
            </a:r>
            <a:r>
              <a:rPr lang="en-CA" sz="1800" b="1" dirty="0">
                <a:solidFill>
                  <a:srgbClr val="FF0000"/>
                </a:solidFill>
              </a:rPr>
              <a:t>int</a:t>
            </a:r>
            <a:r>
              <a:rPr lang="en-CA" sz="1800" dirty="0"/>
              <a:t>erface </a:t>
            </a:r>
            <a:r>
              <a:rPr lang="en-CA" sz="1800" b="1" dirty="0">
                <a:solidFill>
                  <a:srgbClr val="FF0000"/>
                </a:solidFill>
              </a:rPr>
              <a:t>f</a:t>
            </a:r>
            <a:r>
              <a:rPr lang="en-CA" sz="1800" dirty="0"/>
              <a:t>astEthernet</a:t>
            </a:r>
            <a:r>
              <a:rPr lang="en-CA" sz="1800" b="1" dirty="0">
                <a:solidFill>
                  <a:srgbClr val="FF0000"/>
                </a:solidFill>
              </a:rPr>
              <a:t>0/2</a:t>
            </a:r>
          </a:p>
          <a:p>
            <a:pPr marL="0" indent="0">
              <a:buNone/>
            </a:pPr>
            <a:r>
              <a:rPr lang="en-CA" sz="1800" dirty="0"/>
              <a:t>Switch(config-if)#</a:t>
            </a:r>
            <a:r>
              <a:rPr lang="en-CA" sz="1800" b="1" dirty="0">
                <a:solidFill>
                  <a:srgbClr val="FF0000"/>
                </a:solidFill>
              </a:rPr>
              <a:t>sw</a:t>
            </a:r>
            <a:r>
              <a:rPr lang="en-CA" sz="1800" dirty="0"/>
              <a:t>itchport </a:t>
            </a:r>
            <a:r>
              <a:rPr lang="en-CA" sz="1800" b="1" dirty="0">
                <a:solidFill>
                  <a:srgbClr val="FF0000"/>
                </a:solidFill>
              </a:rPr>
              <a:t>m</a:t>
            </a:r>
            <a:r>
              <a:rPr lang="en-CA" sz="1800" dirty="0"/>
              <a:t>ode </a:t>
            </a:r>
            <a:r>
              <a:rPr lang="en-CA" sz="1800" b="1" dirty="0">
                <a:solidFill>
                  <a:srgbClr val="FF0000"/>
                </a:solidFill>
              </a:rPr>
              <a:t>a</a:t>
            </a:r>
            <a:r>
              <a:rPr lang="en-CA" sz="1800" dirty="0"/>
              <a:t>ccess </a:t>
            </a:r>
          </a:p>
          <a:p>
            <a:pPr marL="0" indent="0">
              <a:buNone/>
            </a:pPr>
            <a:r>
              <a:rPr lang="en-CA" sz="1800" dirty="0"/>
              <a:t>Switch(config-if)#</a:t>
            </a:r>
            <a:r>
              <a:rPr lang="en-CA" sz="1800" b="1" dirty="0">
                <a:solidFill>
                  <a:srgbClr val="FF0000"/>
                </a:solidFill>
              </a:rPr>
              <a:t>sw</a:t>
            </a:r>
            <a:r>
              <a:rPr lang="en-CA" sz="1800" dirty="0"/>
              <a:t>itchport </a:t>
            </a:r>
            <a:r>
              <a:rPr lang="en-CA" sz="1800" b="1" dirty="0">
                <a:solidFill>
                  <a:srgbClr val="FF0000"/>
                </a:solidFill>
              </a:rPr>
              <a:t>a</a:t>
            </a:r>
            <a:r>
              <a:rPr lang="en-CA" sz="1800" dirty="0"/>
              <a:t>ccess </a:t>
            </a:r>
            <a:r>
              <a:rPr lang="en-CA" sz="1800" b="1" dirty="0" err="1">
                <a:solidFill>
                  <a:srgbClr val="FF0000"/>
                </a:solidFill>
              </a:rPr>
              <a:t>v</a:t>
            </a:r>
            <a:r>
              <a:rPr lang="en-CA" sz="1800" dirty="0" err="1"/>
              <a:t>lan</a:t>
            </a:r>
            <a:r>
              <a:rPr lang="en-CA" sz="1800" dirty="0"/>
              <a:t> 2</a:t>
            </a:r>
          </a:p>
          <a:p>
            <a:pPr marL="0" indent="0">
              <a:buNone/>
            </a:pPr>
            <a:r>
              <a:rPr lang="en-CA" sz="1800" dirty="0"/>
              <a:t>Switch(config-if)#do write</a:t>
            </a:r>
          </a:p>
          <a:p>
            <a:pPr marL="0" indent="0">
              <a:buNone/>
            </a:pPr>
            <a:endParaRPr lang="en-CA" sz="1800" dirty="0"/>
          </a:p>
        </p:txBody>
      </p:sp>
      <p:sp>
        <p:nvSpPr>
          <p:cNvPr id="14" name="Rectangle 13">
            <a:extLst>
              <a:ext uri="{FF2B5EF4-FFF2-40B4-BE49-F238E27FC236}">
                <a16:creationId xmlns:a16="http://schemas.microsoft.com/office/drawing/2014/main" id="{083E7F12-0D97-C1E6-870F-44628FD3324E}"/>
              </a:ext>
            </a:extLst>
          </p:cNvPr>
          <p:cNvSpPr/>
          <p:nvPr/>
        </p:nvSpPr>
        <p:spPr>
          <a:xfrm>
            <a:off x="4675239" y="1799303"/>
            <a:ext cx="2030361" cy="411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VLAN 2</a:t>
            </a:r>
            <a:endParaRPr lang="en-CA" dirty="0"/>
          </a:p>
        </p:txBody>
      </p:sp>
      <p:sp>
        <p:nvSpPr>
          <p:cNvPr id="15" name="Rectangle 14">
            <a:extLst>
              <a:ext uri="{FF2B5EF4-FFF2-40B4-BE49-F238E27FC236}">
                <a16:creationId xmlns:a16="http://schemas.microsoft.com/office/drawing/2014/main" id="{412722F1-6CFB-1510-D9AD-5127E6B3593C}"/>
              </a:ext>
            </a:extLst>
          </p:cNvPr>
          <p:cNvSpPr/>
          <p:nvPr/>
        </p:nvSpPr>
        <p:spPr>
          <a:xfrm>
            <a:off x="5251654" y="3485434"/>
            <a:ext cx="1799305" cy="8228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Put VLAN 2 in port f0/1 &amp; select mode</a:t>
            </a:r>
            <a:endParaRPr lang="en-CA" dirty="0"/>
          </a:p>
        </p:txBody>
      </p:sp>
      <p:sp>
        <p:nvSpPr>
          <p:cNvPr id="16" name="Rectangle 15">
            <a:extLst>
              <a:ext uri="{FF2B5EF4-FFF2-40B4-BE49-F238E27FC236}">
                <a16:creationId xmlns:a16="http://schemas.microsoft.com/office/drawing/2014/main" id="{9CF180AB-40D3-BD96-FEF8-F5CAC93440E9}"/>
              </a:ext>
            </a:extLst>
          </p:cNvPr>
          <p:cNvSpPr/>
          <p:nvPr/>
        </p:nvSpPr>
        <p:spPr>
          <a:xfrm>
            <a:off x="5251654" y="5343012"/>
            <a:ext cx="1799305" cy="8228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Put VLAN 2 in port f0/2 &amp; select mode</a:t>
            </a:r>
            <a:endParaRPr lang="en-CA" dirty="0"/>
          </a:p>
        </p:txBody>
      </p:sp>
      <p:sp>
        <p:nvSpPr>
          <p:cNvPr id="17" name="Rectangle 16">
            <a:extLst>
              <a:ext uri="{FF2B5EF4-FFF2-40B4-BE49-F238E27FC236}">
                <a16:creationId xmlns:a16="http://schemas.microsoft.com/office/drawing/2014/main" id="{BB0AC481-B6FD-31EC-59E2-543871549BDA}"/>
              </a:ext>
            </a:extLst>
          </p:cNvPr>
          <p:cNvSpPr/>
          <p:nvPr/>
        </p:nvSpPr>
        <p:spPr>
          <a:xfrm>
            <a:off x="4675239" y="2544758"/>
            <a:ext cx="2030361" cy="411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VLAN 3</a:t>
            </a:r>
            <a:endParaRPr lang="en-CA" dirty="0"/>
          </a:p>
        </p:txBody>
      </p:sp>
      <p:sp>
        <p:nvSpPr>
          <p:cNvPr id="20" name="Title 1">
            <a:extLst>
              <a:ext uri="{FF2B5EF4-FFF2-40B4-BE49-F238E27FC236}">
                <a16:creationId xmlns:a16="http://schemas.microsoft.com/office/drawing/2014/main" id="{D14B5800-080F-FE00-0132-5CB5A036207B}"/>
              </a:ext>
            </a:extLst>
          </p:cNvPr>
          <p:cNvSpPr>
            <a:spLocks noGrp="1"/>
          </p:cNvSpPr>
          <p:nvPr>
            <p:ph type="title"/>
          </p:nvPr>
        </p:nvSpPr>
        <p:spPr>
          <a:xfrm>
            <a:off x="838200" y="365125"/>
            <a:ext cx="10515600" cy="1325563"/>
          </a:xfrm>
        </p:spPr>
        <p:txBody>
          <a:bodyPr/>
          <a:lstStyle/>
          <a:p>
            <a:r>
              <a:rPr lang="en-US" dirty="0"/>
              <a:t>Example 1</a:t>
            </a:r>
            <a:endParaRPr lang="en-CA" dirty="0"/>
          </a:p>
        </p:txBody>
      </p:sp>
    </p:spTree>
    <p:extLst>
      <p:ext uri="{BB962C8B-B14F-4D97-AF65-F5344CB8AC3E}">
        <p14:creationId xmlns:p14="http://schemas.microsoft.com/office/powerpoint/2010/main" val="7014741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7A98E12-C2B0-CAE6-FD87-47E313B61DB5}"/>
              </a:ext>
            </a:extLst>
          </p:cNvPr>
          <p:cNvSpPr>
            <a:spLocks noGrp="1"/>
          </p:cNvSpPr>
          <p:nvPr>
            <p:ph type="ftr" sz="quarter" idx="11"/>
          </p:nvPr>
        </p:nvSpPr>
        <p:spPr/>
        <p:txBody>
          <a:bodyPr/>
          <a:lstStyle/>
          <a:p>
            <a:r>
              <a:rPr lang="sv-SE"/>
              <a:t>INST. : ENG.ALI BANI BAKAR &amp; ENG.Dana Al-Mahrouk</a:t>
            </a:r>
            <a:endParaRPr lang="en-CA"/>
          </a:p>
        </p:txBody>
      </p:sp>
      <p:sp>
        <p:nvSpPr>
          <p:cNvPr id="9" name="Rectangle 8">
            <a:extLst>
              <a:ext uri="{FF2B5EF4-FFF2-40B4-BE49-F238E27FC236}">
                <a16:creationId xmlns:a16="http://schemas.microsoft.com/office/drawing/2014/main" id="{BCA4D02B-6613-738F-DC18-0E32E2A072CE}"/>
              </a:ext>
            </a:extLst>
          </p:cNvPr>
          <p:cNvSpPr/>
          <p:nvPr/>
        </p:nvSpPr>
        <p:spPr>
          <a:xfrm>
            <a:off x="540774" y="1465006"/>
            <a:ext cx="6843252" cy="110121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B3355254-E453-9A3E-7E9D-C023897F0872}"/>
              </a:ext>
            </a:extLst>
          </p:cNvPr>
          <p:cNvSpPr/>
          <p:nvPr/>
        </p:nvSpPr>
        <p:spPr>
          <a:xfrm>
            <a:off x="540774" y="3317710"/>
            <a:ext cx="6843252" cy="110121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3" name="Content Placeholder 2">
            <a:extLst>
              <a:ext uri="{FF2B5EF4-FFF2-40B4-BE49-F238E27FC236}">
                <a16:creationId xmlns:a16="http://schemas.microsoft.com/office/drawing/2014/main" id="{5E42A1C3-5F21-555C-F279-CC5370185DB3}"/>
              </a:ext>
            </a:extLst>
          </p:cNvPr>
          <p:cNvSpPr>
            <a:spLocks noGrp="1"/>
          </p:cNvSpPr>
          <p:nvPr>
            <p:ph idx="1"/>
          </p:nvPr>
        </p:nvSpPr>
        <p:spPr>
          <a:xfrm>
            <a:off x="612058" y="1465006"/>
            <a:ext cx="5198806" cy="5256469"/>
          </a:xfrm>
        </p:spPr>
        <p:txBody>
          <a:bodyPr>
            <a:normAutofit/>
          </a:bodyPr>
          <a:lstStyle/>
          <a:p>
            <a:pPr marL="0" indent="0">
              <a:buNone/>
            </a:pPr>
            <a:r>
              <a:rPr lang="en-CA" sz="1800" dirty="0"/>
              <a:t>Switch(config)#</a:t>
            </a:r>
            <a:r>
              <a:rPr lang="en-CA" sz="1800" b="1" dirty="0">
                <a:solidFill>
                  <a:srgbClr val="FF0000"/>
                </a:solidFill>
              </a:rPr>
              <a:t>int</a:t>
            </a:r>
            <a:r>
              <a:rPr lang="en-CA" sz="1800" dirty="0"/>
              <a:t>erface </a:t>
            </a:r>
            <a:r>
              <a:rPr lang="en-CA" sz="1800" b="1" dirty="0">
                <a:solidFill>
                  <a:srgbClr val="FF0000"/>
                </a:solidFill>
              </a:rPr>
              <a:t>f</a:t>
            </a:r>
            <a:r>
              <a:rPr lang="en-CA" sz="1800" dirty="0"/>
              <a:t>astEthernet</a:t>
            </a:r>
            <a:r>
              <a:rPr lang="en-CA" sz="1800" b="1" dirty="0">
                <a:solidFill>
                  <a:srgbClr val="FF0000"/>
                </a:solidFill>
              </a:rPr>
              <a:t>0/3</a:t>
            </a:r>
          </a:p>
          <a:p>
            <a:pPr marL="0" indent="0">
              <a:buNone/>
            </a:pPr>
            <a:r>
              <a:rPr lang="en-CA" sz="1800" dirty="0"/>
              <a:t>Switch(config-if)#</a:t>
            </a:r>
            <a:r>
              <a:rPr lang="en-CA" sz="1800" b="1" dirty="0">
                <a:solidFill>
                  <a:srgbClr val="FF0000"/>
                </a:solidFill>
              </a:rPr>
              <a:t>sw</a:t>
            </a:r>
            <a:r>
              <a:rPr lang="en-CA" sz="1800" dirty="0"/>
              <a:t>itchport </a:t>
            </a:r>
            <a:r>
              <a:rPr lang="en-CA" sz="1800" b="1" dirty="0">
                <a:solidFill>
                  <a:srgbClr val="FF0000"/>
                </a:solidFill>
              </a:rPr>
              <a:t>m</a:t>
            </a:r>
            <a:r>
              <a:rPr lang="en-CA" sz="1800" dirty="0"/>
              <a:t>ode </a:t>
            </a:r>
            <a:r>
              <a:rPr lang="en-CA" sz="1800" b="1" dirty="0">
                <a:solidFill>
                  <a:srgbClr val="FF0000"/>
                </a:solidFill>
              </a:rPr>
              <a:t>a</a:t>
            </a:r>
            <a:r>
              <a:rPr lang="en-CA" sz="1800" dirty="0"/>
              <a:t>ccess </a:t>
            </a:r>
          </a:p>
          <a:p>
            <a:pPr marL="0" indent="0">
              <a:buNone/>
            </a:pPr>
            <a:r>
              <a:rPr lang="en-CA" sz="1800" dirty="0"/>
              <a:t>Switch(config-if)#</a:t>
            </a:r>
            <a:r>
              <a:rPr lang="en-CA" sz="1800" b="1" dirty="0">
                <a:solidFill>
                  <a:srgbClr val="FF0000"/>
                </a:solidFill>
              </a:rPr>
              <a:t>sw</a:t>
            </a:r>
            <a:r>
              <a:rPr lang="en-CA" sz="1800" dirty="0"/>
              <a:t>itchport </a:t>
            </a:r>
            <a:r>
              <a:rPr lang="en-CA" sz="1800" b="1" dirty="0">
                <a:solidFill>
                  <a:srgbClr val="FF0000"/>
                </a:solidFill>
              </a:rPr>
              <a:t>a</a:t>
            </a:r>
            <a:r>
              <a:rPr lang="en-CA" sz="1800" dirty="0"/>
              <a:t>ccess </a:t>
            </a:r>
            <a:r>
              <a:rPr lang="en-CA" sz="1800" b="1" dirty="0" err="1">
                <a:solidFill>
                  <a:srgbClr val="FF0000"/>
                </a:solidFill>
              </a:rPr>
              <a:t>v</a:t>
            </a:r>
            <a:r>
              <a:rPr lang="en-CA" sz="1800" dirty="0" err="1"/>
              <a:t>lan</a:t>
            </a:r>
            <a:r>
              <a:rPr lang="en-CA" sz="1800" dirty="0"/>
              <a:t> 3</a:t>
            </a:r>
          </a:p>
          <a:p>
            <a:pPr marL="0" indent="0">
              <a:buNone/>
            </a:pPr>
            <a:r>
              <a:rPr lang="en-CA" sz="1800" dirty="0"/>
              <a:t>Switch(config-if)#do write</a:t>
            </a:r>
          </a:p>
          <a:p>
            <a:pPr marL="0" indent="0">
              <a:buNone/>
            </a:pPr>
            <a:r>
              <a:rPr lang="en-CA" sz="1800" dirty="0"/>
              <a:t>Switch(config-if)#exit</a:t>
            </a:r>
          </a:p>
          <a:p>
            <a:pPr marL="0" indent="0">
              <a:buNone/>
            </a:pPr>
            <a:r>
              <a:rPr lang="en-CA" sz="1800" dirty="0"/>
              <a:t>Switch(config)#</a:t>
            </a:r>
            <a:r>
              <a:rPr lang="en-CA" sz="1800" b="1" dirty="0">
                <a:solidFill>
                  <a:srgbClr val="FF0000"/>
                </a:solidFill>
              </a:rPr>
              <a:t>int</a:t>
            </a:r>
            <a:r>
              <a:rPr lang="en-CA" sz="1800" dirty="0"/>
              <a:t>erface </a:t>
            </a:r>
            <a:r>
              <a:rPr lang="en-CA" sz="1800" b="1" dirty="0">
                <a:solidFill>
                  <a:srgbClr val="FF0000"/>
                </a:solidFill>
              </a:rPr>
              <a:t>f</a:t>
            </a:r>
            <a:r>
              <a:rPr lang="en-CA" sz="1800" dirty="0"/>
              <a:t>astEthernet</a:t>
            </a:r>
            <a:r>
              <a:rPr lang="en-CA" sz="1800" b="1" dirty="0">
                <a:solidFill>
                  <a:srgbClr val="FF0000"/>
                </a:solidFill>
              </a:rPr>
              <a:t>0/4</a:t>
            </a:r>
          </a:p>
          <a:p>
            <a:pPr marL="0" indent="0">
              <a:buNone/>
            </a:pPr>
            <a:r>
              <a:rPr lang="en-CA" sz="1800" dirty="0"/>
              <a:t>Switch(config-if)#</a:t>
            </a:r>
            <a:r>
              <a:rPr lang="en-CA" sz="1800" b="1" dirty="0">
                <a:solidFill>
                  <a:srgbClr val="FF0000"/>
                </a:solidFill>
              </a:rPr>
              <a:t>sw</a:t>
            </a:r>
            <a:r>
              <a:rPr lang="en-CA" sz="1800" dirty="0"/>
              <a:t>itchport </a:t>
            </a:r>
            <a:r>
              <a:rPr lang="en-CA" sz="1800" b="1" dirty="0">
                <a:solidFill>
                  <a:srgbClr val="FF0000"/>
                </a:solidFill>
              </a:rPr>
              <a:t>m</a:t>
            </a:r>
            <a:r>
              <a:rPr lang="en-CA" sz="1800" dirty="0"/>
              <a:t>ode </a:t>
            </a:r>
            <a:r>
              <a:rPr lang="en-CA" sz="1800" b="1" dirty="0">
                <a:solidFill>
                  <a:srgbClr val="FF0000"/>
                </a:solidFill>
              </a:rPr>
              <a:t>a</a:t>
            </a:r>
            <a:r>
              <a:rPr lang="en-CA" sz="1800" dirty="0"/>
              <a:t>ccess </a:t>
            </a:r>
          </a:p>
          <a:p>
            <a:pPr marL="0" indent="0">
              <a:buNone/>
            </a:pPr>
            <a:r>
              <a:rPr lang="en-CA" sz="1800" dirty="0"/>
              <a:t>Switch(config-if)#</a:t>
            </a:r>
            <a:r>
              <a:rPr lang="en-CA" sz="1800" b="1" dirty="0">
                <a:solidFill>
                  <a:srgbClr val="FF0000"/>
                </a:solidFill>
              </a:rPr>
              <a:t>sw</a:t>
            </a:r>
            <a:r>
              <a:rPr lang="en-CA" sz="1800" dirty="0"/>
              <a:t>itchport </a:t>
            </a:r>
            <a:r>
              <a:rPr lang="en-CA" sz="1800" b="1" dirty="0">
                <a:solidFill>
                  <a:srgbClr val="FF0000"/>
                </a:solidFill>
              </a:rPr>
              <a:t>a</a:t>
            </a:r>
            <a:r>
              <a:rPr lang="en-CA" sz="1800" dirty="0"/>
              <a:t>ccess </a:t>
            </a:r>
            <a:r>
              <a:rPr lang="en-CA" sz="1800" b="1" dirty="0" err="1">
                <a:solidFill>
                  <a:srgbClr val="FF0000"/>
                </a:solidFill>
              </a:rPr>
              <a:t>v</a:t>
            </a:r>
            <a:r>
              <a:rPr lang="en-CA" sz="1800" dirty="0" err="1"/>
              <a:t>lan</a:t>
            </a:r>
            <a:r>
              <a:rPr lang="en-CA" sz="1800" dirty="0"/>
              <a:t> 3</a:t>
            </a:r>
          </a:p>
          <a:p>
            <a:pPr marL="0" indent="0">
              <a:buNone/>
            </a:pPr>
            <a:r>
              <a:rPr lang="en-CA" sz="1800" dirty="0"/>
              <a:t>Switch(config-if)#do write</a:t>
            </a:r>
          </a:p>
          <a:p>
            <a:pPr marL="0" indent="0">
              <a:buNone/>
            </a:pPr>
            <a:endParaRPr lang="en-CA" sz="1800" dirty="0"/>
          </a:p>
        </p:txBody>
      </p:sp>
      <p:sp>
        <p:nvSpPr>
          <p:cNvPr id="15" name="Rectangle 14">
            <a:extLst>
              <a:ext uri="{FF2B5EF4-FFF2-40B4-BE49-F238E27FC236}">
                <a16:creationId xmlns:a16="http://schemas.microsoft.com/office/drawing/2014/main" id="{412722F1-6CFB-1510-D9AD-5127E6B3593C}"/>
              </a:ext>
            </a:extLst>
          </p:cNvPr>
          <p:cNvSpPr/>
          <p:nvPr/>
        </p:nvSpPr>
        <p:spPr>
          <a:xfrm>
            <a:off x="5320480" y="1598964"/>
            <a:ext cx="1799305" cy="8228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Put VLAN 3 in port f0/3 &amp; select mode</a:t>
            </a:r>
            <a:endParaRPr lang="en-CA" dirty="0"/>
          </a:p>
        </p:txBody>
      </p:sp>
      <p:sp>
        <p:nvSpPr>
          <p:cNvPr id="16" name="Rectangle 15">
            <a:extLst>
              <a:ext uri="{FF2B5EF4-FFF2-40B4-BE49-F238E27FC236}">
                <a16:creationId xmlns:a16="http://schemas.microsoft.com/office/drawing/2014/main" id="{9CF180AB-40D3-BD96-FEF8-F5CAC93440E9}"/>
              </a:ext>
            </a:extLst>
          </p:cNvPr>
          <p:cNvSpPr/>
          <p:nvPr/>
        </p:nvSpPr>
        <p:spPr>
          <a:xfrm>
            <a:off x="5320480" y="3456542"/>
            <a:ext cx="1799305" cy="8228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Put VLAN 3 in port f0/4 &amp; select mode</a:t>
            </a:r>
            <a:endParaRPr lang="en-CA" dirty="0"/>
          </a:p>
        </p:txBody>
      </p:sp>
      <p:sp>
        <p:nvSpPr>
          <p:cNvPr id="20" name="Title 1">
            <a:extLst>
              <a:ext uri="{FF2B5EF4-FFF2-40B4-BE49-F238E27FC236}">
                <a16:creationId xmlns:a16="http://schemas.microsoft.com/office/drawing/2014/main" id="{D14B5800-080F-FE00-0132-5CB5A036207B}"/>
              </a:ext>
            </a:extLst>
          </p:cNvPr>
          <p:cNvSpPr>
            <a:spLocks noGrp="1"/>
          </p:cNvSpPr>
          <p:nvPr>
            <p:ph type="title"/>
          </p:nvPr>
        </p:nvSpPr>
        <p:spPr>
          <a:xfrm>
            <a:off x="838200" y="365125"/>
            <a:ext cx="10515600" cy="1325563"/>
          </a:xfrm>
        </p:spPr>
        <p:txBody>
          <a:bodyPr/>
          <a:lstStyle/>
          <a:p>
            <a:r>
              <a:rPr lang="en-US" dirty="0"/>
              <a:t>Example 1</a:t>
            </a:r>
            <a:endParaRPr lang="en-CA" dirty="0"/>
          </a:p>
        </p:txBody>
      </p:sp>
    </p:spTree>
    <p:extLst>
      <p:ext uri="{BB962C8B-B14F-4D97-AF65-F5344CB8AC3E}">
        <p14:creationId xmlns:p14="http://schemas.microsoft.com/office/powerpoint/2010/main" val="40802121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2C135-D463-12B3-1696-D70C72E01326}"/>
              </a:ext>
            </a:extLst>
          </p:cNvPr>
          <p:cNvSpPr>
            <a:spLocks noGrp="1"/>
          </p:cNvSpPr>
          <p:nvPr>
            <p:ph type="title"/>
          </p:nvPr>
        </p:nvSpPr>
        <p:spPr>
          <a:xfrm>
            <a:off x="838200" y="136525"/>
            <a:ext cx="10515600" cy="1325563"/>
          </a:xfrm>
        </p:spPr>
        <p:txBody>
          <a:bodyPr/>
          <a:lstStyle/>
          <a:p>
            <a:pPr algn="ctr"/>
            <a:r>
              <a:rPr lang="en-US" dirty="0"/>
              <a:t>Switch Show VLANs</a:t>
            </a:r>
            <a:endParaRPr lang="en-CA" dirty="0"/>
          </a:p>
        </p:txBody>
      </p:sp>
      <p:sp>
        <p:nvSpPr>
          <p:cNvPr id="3" name="Content Placeholder 2">
            <a:extLst>
              <a:ext uri="{FF2B5EF4-FFF2-40B4-BE49-F238E27FC236}">
                <a16:creationId xmlns:a16="http://schemas.microsoft.com/office/drawing/2014/main" id="{FFFDE212-018F-ABA4-AEBF-A7E23058DED3}"/>
              </a:ext>
            </a:extLst>
          </p:cNvPr>
          <p:cNvSpPr>
            <a:spLocks noGrp="1"/>
          </p:cNvSpPr>
          <p:nvPr>
            <p:ph idx="1"/>
          </p:nvPr>
        </p:nvSpPr>
        <p:spPr>
          <a:xfrm>
            <a:off x="258097" y="1465006"/>
            <a:ext cx="10515600" cy="5256469"/>
          </a:xfrm>
        </p:spPr>
        <p:txBody>
          <a:bodyPr>
            <a:normAutofit fontScale="92500" lnSpcReduction="10000"/>
          </a:bodyPr>
          <a:lstStyle/>
          <a:p>
            <a:pPr marL="0" indent="0">
              <a:buNone/>
            </a:pPr>
            <a:r>
              <a:rPr lang="en-CA" sz="1800" dirty="0" err="1"/>
              <a:t>Switch#</a:t>
            </a:r>
            <a:r>
              <a:rPr lang="en-CA" sz="1800" b="1" dirty="0" err="1">
                <a:solidFill>
                  <a:srgbClr val="FF0000"/>
                </a:solidFill>
              </a:rPr>
              <a:t>show</a:t>
            </a:r>
            <a:r>
              <a:rPr lang="en-CA" sz="1800" b="1" dirty="0">
                <a:solidFill>
                  <a:srgbClr val="FF0000"/>
                </a:solidFill>
              </a:rPr>
              <a:t> </a:t>
            </a:r>
            <a:r>
              <a:rPr lang="en-CA" sz="1800" b="1" dirty="0" err="1">
                <a:solidFill>
                  <a:srgbClr val="FF0000"/>
                </a:solidFill>
              </a:rPr>
              <a:t>vlan</a:t>
            </a:r>
            <a:r>
              <a:rPr lang="en-CA" sz="1800" b="1" dirty="0">
                <a:solidFill>
                  <a:srgbClr val="FF0000"/>
                </a:solidFill>
              </a:rPr>
              <a:t> brief </a:t>
            </a:r>
            <a:endParaRPr lang="en-CA" sz="1800" dirty="0"/>
          </a:p>
          <a:p>
            <a:pPr marL="0" indent="0">
              <a:buNone/>
            </a:pPr>
            <a:r>
              <a:rPr lang="en-CA" sz="1800" dirty="0"/>
              <a:t>VLAN   Name                                          Status    Ports</a:t>
            </a:r>
          </a:p>
          <a:p>
            <a:pPr marL="0" indent="0">
              <a:buNone/>
            </a:pPr>
            <a:r>
              <a:rPr lang="en-CA" sz="1800" dirty="0"/>
              <a:t>----        -------------------------------- ---------   -------------------------------</a:t>
            </a:r>
          </a:p>
          <a:p>
            <a:pPr marL="0" indent="0">
              <a:buNone/>
            </a:pPr>
            <a:r>
              <a:rPr lang="en-CA" sz="1800" dirty="0"/>
              <a:t>1            default                                        active      Fa0/5, Fa0/6, Fa0/7, Fa0/8</a:t>
            </a:r>
          </a:p>
          <a:p>
            <a:pPr marL="0" indent="0">
              <a:buNone/>
            </a:pPr>
            <a:r>
              <a:rPr lang="en-CA" sz="1800" dirty="0"/>
              <a:t>                                                                                         Fa0/9, Fa0/10, Fa0/11, Fa0/12</a:t>
            </a:r>
          </a:p>
          <a:p>
            <a:pPr marL="0" indent="0">
              <a:buNone/>
            </a:pPr>
            <a:r>
              <a:rPr lang="en-CA" sz="1800" dirty="0"/>
              <a:t>                                                                                         Fa0/13, Fa0/14, Fa0/15, Fa0/16</a:t>
            </a:r>
          </a:p>
          <a:p>
            <a:pPr marL="0" indent="0">
              <a:buNone/>
            </a:pPr>
            <a:r>
              <a:rPr lang="en-CA" sz="1800" dirty="0"/>
              <a:t>                                                                                         Fa0/17, Fa0/18, Fa0/19, Fa0/20</a:t>
            </a:r>
          </a:p>
          <a:p>
            <a:pPr marL="0" indent="0">
              <a:buNone/>
            </a:pPr>
            <a:r>
              <a:rPr lang="en-CA" sz="1800" dirty="0"/>
              <a:t>                                                                                         Fa0/21, Fa0/22, Fa0/23, Fa0/24</a:t>
            </a:r>
          </a:p>
          <a:p>
            <a:pPr marL="0" indent="0">
              <a:buNone/>
            </a:pPr>
            <a:r>
              <a:rPr lang="en-CA" sz="1800" dirty="0"/>
              <a:t>                                                                                         Gig0/1, Gig0/2</a:t>
            </a:r>
          </a:p>
          <a:p>
            <a:pPr marL="0" indent="0">
              <a:buNone/>
            </a:pPr>
            <a:r>
              <a:rPr lang="en-CA" sz="1800" b="1" dirty="0">
                <a:solidFill>
                  <a:srgbClr val="FF0000"/>
                </a:solidFill>
                <a:effectLst/>
              </a:rPr>
              <a:t>2           VLAN0002                                 active        Fa0/1, </a:t>
            </a:r>
            <a:r>
              <a:rPr lang="en-CA" sz="1800" b="1" dirty="0">
                <a:solidFill>
                  <a:srgbClr val="FF0000"/>
                </a:solidFill>
              </a:rPr>
              <a:t>Fa0/2</a:t>
            </a:r>
            <a:endParaRPr lang="en-CA" sz="1800" b="1" dirty="0">
              <a:solidFill>
                <a:srgbClr val="FF0000"/>
              </a:solidFill>
              <a:effectLst/>
            </a:endParaRPr>
          </a:p>
          <a:p>
            <a:pPr marL="0" indent="0">
              <a:buNone/>
            </a:pPr>
            <a:r>
              <a:rPr lang="en-CA" sz="1800" b="1" dirty="0">
                <a:solidFill>
                  <a:srgbClr val="FF0000"/>
                </a:solidFill>
                <a:effectLst/>
              </a:rPr>
              <a:t>3           VLAN0003                                 active        </a:t>
            </a:r>
            <a:r>
              <a:rPr lang="en-CA" sz="1800" b="1" dirty="0">
                <a:solidFill>
                  <a:srgbClr val="FF0000"/>
                </a:solidFill>
              </a:rPr>
              <a:t>Fa0/3, Fa0/4</a:t>
            </a:r>
          </a:p>
          <a:p>
            <a:pPr marL="0" indent="0">
              <a:buNone/>
            </a:pPr>
            <a:r>
              <a:rPr lang="en-CA" sz="1800" dirty="0"/>
              <a:t>1002    </a:t>
            </a:r>
            <a:r>
              <a:rPr lang="en-CA" sz="1800" dirty="0" err="1"/>
              <a:t>fddi</a:t>
            </a:r>
            <a:r>
              <a:rPr lang="en-CA" sz="1800" dirty="0"/>
              <a:t>-default                              active    </a:t>
            </a:r>
          </a:p>
          <a:p>
            <a:pPr marL="0" indent="0">
              <a:buNone/>
            </a:pPr>
            <a:r>
              <a:rPr lang="en-CA" sz="1800" dirty="0"/>
              <a:t>1003    token-ring-default                active    </a:t>
            </a:r>
          </a:p>
          <a:p>
            <a:pPr marL="0" indent="0">
              <a:buNone/>
            </a:pPr>
            <a:r>
              <a:rPr lang="en-CA" sz="1800" dirty="0"/>
              <a:t>1004    </a:t>
            </a:r>
            <a:r>
              <a:rPr lang="en-CA" sz="1800" dirty="0" err="1"/>
              <a:t>fddinet</a:t>
            </a:r>
            <a:r>
              <a:rPr lang="en-CA" sz="1800" dirty="0"/>
              <a:t>-default                       active    </a:t>
            </a:r>
          </a:p>
          <a:p>
            <a:pPr marL="0" indent="0">
              <a:buNone/>
            </a:pPr>
            <a:r>
              <a:rPr lang="en-CA" sz="1800" dirty="0"/>
              <a:t>1005    </a:t>
            </a:r>
            <a:r>
              <a:rPr lang="en-CA" sz="1800" dirty="0" err="1"/>
              <a:t>trnet</a:t>
            </a:r>
            <a:r>
              <a:rPr lang="en-CA" sz="1800" dirty="0"/>
              <a:t>-default                            active    </a:t>
            </a:r>
          </a:p>
        </p:txBody>
      </p:sp>
      <p:sp>
        <p:nvSpPr>
          <p:cNvPr id="4" name="Footer Placeholder 3">
            <a:extLst>
              <a:ext uri="{FF2B5EF4-FFF2-40B4-BE49-F238E27FC236}">
                <a16:creationId xmlns:a16="http://schemas.microsoft.com/office/drawing/2014/main" id="{A948A4DA-9BD4-0515-AB79-28FFCE583608}"/>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701349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6494-5A41-75C2-2211-4B5738AF39E2}"/>
              </a:ext>
            </a:extLst>
          </p:cNvPr>
          <p:cNvSpPr>
            <a:spLocks noGrp="1"/>
          </p:cNvSpPr>
          <p:nvPr>
            <p:ph type="title"/>
          </p:nvPr>
        </p:nvSpPr>
        <p:spPr/>
        <p:txBody>
          <a:bodyPr/>
          <a:lstStyle/>
          <a:p>
            <a:r>
              <a:rPr lang="en-US" dirty="0"/>
              <a:t>Connection</a:t>
            </a:r>
            <a:endParaRPr lang="en-CA" dirty="0"/>
          </a:p>
        </p:txBody>
      </p:sp>
      <p:sp>
        <p:nvSpPr>
          <p:cNvPr id="4" name="Footer Placeholder 3">
            <a:extLst>
              <a:ext uri="{FF2B5EF4-FFF2-40B4-BE49-F238E27FC236}">
                <a16:creationId xmlns:a16="http://schemas.microsoft.com/office/drawing/2014/main" id="{1741C75E-140E-67B9-8F66-A0A33DABE235}"/>
              </a:ext>
            </a:extLst>
          </p:cNvPr>
          <p:cNvSpPr>
            <a:spLocks noGrp="1"/>
          </p:cNvSpPr>
          <p:nvPr>
            <p:ph type="ftr" sz="quarter" idx="11"/>
          </p:nvPr>
        </p:nvSpPr>
        <p:spPr/>
        <p:txBody>
          <a:bodyPr/>
          <a:lstStyle/>
          <a:p>
            <a:r>
              <a:rPr lang="sv-SE"/>
              <a:t>INST. : ENG.ALI BANI BAKAR &amp; ENG.Dana Al-Mahrouk</a:t>
            </a:r>
            <a:endParaRPr lang="en-CA"/>
          </a:p>
        </p:txBody>
      </p:sp>
      <p:graphicFrame>
        <p:nvGraphicFramePr>
          <p:cNvPr id="5" name="Table 4">
            <a:extLst>
              <a:ext uri="{FF2B5EF4-FFF2-40B4-BE49-F238E27FC236}">
                <a16:creationId xmlns:a16="http://schemas.microsoft.com/office/drawing/2014/main" id="{9480ED86-0B84-30DB-A1DA-09EA1113F8EC}"/>
              </a:ext>
            </a:extLst>
          </p:cNvPr>
          <p:cNvGraphicFramePr>
            <a:graphicFrameLocks noGrp="1"/>
          </p:cNvGraphicFramePr>
          <p:nvPr>
            <p:extLst>
              <p:ext uri="{D42A27DB-BD31-4B8C-83A1-F6EECF244321}">
                <p14:modId xmlns:p14="http://schemas.microsoft.com/office/powerpoint/2010/main" val="110801628"/>
              </p:ext>
            </p:extLst>
          </p:nvPr>
        </p:nvGraphicFramePr>
        <p:xfrm>
          <a:off x="1560051" y="1690688"/>
          <a:ext cx="9265266" cy="4169340"/>
        </p:xfrm>
        <a:graphic>
          <a:graphicData uri="http://schemas.openxmlformats.org/drawingml/2006/table">
            <a:tbl>
              <a:tblPr firstRow="1" bandRow="1">
                <a:tableStyleId>{5C22544A-7EE6-4342-B048-85BDC9FD1C3A}</a:tableStyleId>
              </a:tblPr>
              <a:tblGrid>
                <a:gridCol w="3088422">
                  <a:extLst>
                    <a:ext uri="{9D8B030D-6E8A-4147-A177-3AD203B41FA5}">
                      <a16:colId xmlns:a16="http://schemas.microsoft.com/office/drawing/2014/main" val="2141708024"/>
                    </a:ext>
                  </a:extLst>
                </a:gridCol>
                <a:gridCol w="3088422">
                  <a:extLst>
                    <a:ext uri="{9D8B030D-6E8A-4147-A177-3AD203B41FA5}">
                      <a16:colId xmlns:a16="http://schemas.microsoft.com/office/drawing/2014/main" val="3250346419"/>
                    </a:ext>
                  </a:extLst>
                </a:gridCol>
                <a:gridCol w="3088422">
                  <a:extLst>
                    <a:ext uri="{9D8B030D-6E8A-4147-A177-3AD203B41FA5}">
                      <a16:colId xmlns:a16="http://schemas.microsoft.com/office/drawing/2014/main" val="2258551215"/>
                    </a:ext>
                  </a:extLst>
                </a:gridCol>
              </a:tblGrid>
              <a:tr h="833868">
                <a:tc>
                  <a:txBody>
                    <a:bodyPr/>
                    <a:lstStyle/>
                    <a:p>
                      <a:pPr algn="ctr">
                        <a:lnSpc>
                          <a:spcPct val="150000"/>
                        </a:lnSpc>
                      </a:pPr>
                      <a:r>
                        <a:rPr lang="en-US" sz="2800" b="1" dirty="0"/>
                        <a:t>Network</a:t>
                      </a:r>
                      <a:endParaRPr lang="en-CA" sz="2800" b="1" dirty="0"/>
                    </a:p>
                  </a:txBody>
                  <a:tcPr/>
                </a:tc>
                <a:tc>
                  <a:txBody>
                    <a:bodyPr/>
                    <a:lstStyle/>
                    <a:p>
                      <a:pPr algn="ctr">
                        <a:lnSpc>
                          <a:spcPct val="150000"/>
                        </a:lnSpc>
                      </a:pPr>
                      <a:r>
                        <a:rPr lang="en-US" sz="2800" b="1" dirty="0"/>
                        <a:t>VLAN</a:t>
                      </a:r>
                      <a:endParaRPr lang="en-CA" sz="2800" b="1" dirty="0"/>
                    </a:p>
                  </a:txBody>
                  <a:tcPr/>
                </a:tc>
                <a:tc>
                  <a:txBody>
                    <a:bodyPr/>
                    <a:lstStyle/>
                    <a:p>
                      <a:pPr algn="ctr">
                        <a:lnSpc>
                          <a:spcPct val="150000"/>
                        </a:lnSpc>
                      </a:pPr>
                      <a:r>
                        <a:rPr lang="en-US" sz="2800" b="1" dirty="0"/>
                        <a:t>Connection</a:t>
                      </a:r>
                      <a:endParaRPr lang="en-CA" sz="2800" b="1" dirty="0"/>
                    </a:p>
                  </a:txBody>
                  <a:tcPr/>
                </a:tc>
                <a:extLst>
                  <a:ext uri="{0D108BD9-81ED-4DB2-BD59-A6C34878D82A}">
                    <a16:rowId xmlns:a16="http://schemas.microsoft.com/office/drawing/2014/main" val="1537483846"/>
                  </a:ext>
                </a:extLst>
              </a:tr>
              <a:tr h="833868">
                <a:tc>
                  <a:txBody>
                    <a:bodyPr/>
                    <a:lstStyle/>
                    <a:p>
                      <a:pPr algn="ctr">
                        <a:lnSpc>
                          <a:spcPct val="150000"/>
                        </a:lnSpc>
                      </a:pPr>
                      <a:r>
                        <a:rPr lang="en-US" sz="2400" b="1" dirty="0"/>
                        <a:t>Same</a:t>
                      </a:r>
                      <a:endParaRPr lang="en-CA" sz="2400" b="1"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400" b="1" dirty="0"/>
                        <a:t>Same</a:t>
                      </a:r>
                      <a:endParaRPr lang="en-CA" sz="2400" b="1" dirty="0"/>
                    </a:p>
                  </a:txBody>
                  <a:tcPr/>
                </a:tc>
                <a:tc>
                  <a:txBody>
                    <a:bodyPr/>
                    <a:lstStyle/>
                    <a:p>
                      <a:endParaRPr lang="en-CA" sz="2400"/>
                    </a:p>
                  </a:txBody>
                  <a:tcPr/>
                </a:tc>
                <a:extLst>
                  <a:ext uri="{0D108BD9-81ED-4DB2-BD59-A6C34878D82A}">
                    <a16:rowId xmlns:a16="http://schemas.microsoft.com/office/drawing/2014/main" val="2806682675"/>
                  </a:ext>
                </a:extLst>
              </a:tr>
              <a:tr h="833868">
                <a:tc>
                  <a:txBody>
                    <a:bodyPr/>
                    <a:lstStyle/>
                    <a:p>
                      <a:pPr algn="ctr">
                        <a:lnSpc>
                          <a:spcPct val="150000"/>
                        </a:lnSpc>
                      </a:pPr>
                      <a:r>
                        <a:rPr lang="en-US" sz="2400" b="1" dirty="0"/>
                        <a:t>Same</a:t>
                      </a:r>
                      <a:endParaRPr lang="en-CA" sz="2400" b="1" dirty="0"/>
                    </a:p>
                  </a:txBody>
                  <a:tcPr/>
                </a:tc>
                <a:tc>
                  <a:txBody>
                    <a:bodyPr/>
                    <a:lstStyle/>
                    <a:p>
                      <a:pPr algn="ctr">
                        <a:lnSpc>
                          <a:spcPct val="150000"/>
                        </a:lnSpc>
                      </a:pPr>
                      <a:r>
                        <a:rPr lang="en-US" sz="2400" b="1" dirty="0"/>
                        <a:t>Different</a:t>
                      </a:r>
                      <a:endParaRPr lang="en-CA" sz="2400" b="1" dirty="0"/>
                    </a:p>
                  </a:txBody>
                  <a:tcPr/>
                </a:tc>
                <a:tc>
                  <a:txBody>
                    <a:bodyPr/>
                    <a:lstStyle/>
                    <a:p>
                      <a:endParaRPr lang="en-CA" sz="2400"/>
                    </a:p>
                  </a:txBody>
                  <a:tcPr/>
                </a:tc>
                <a:extLst>
                  <a:ext uri="{0D108BD9-81ED-4DB2-BD59-A6C34878D82A}">
                    <a16:rowId xmlns:a16="http://schemas.microsoft.com/office/drawing/2014/main" val="4128691688"/>
                  </a:ext>
                </a:extLst>
              </a:tr>
              <a:tr h="833868">
                <a:tc>
                  <a:txBody>
                    <a:bodyPr/>
                    <a:lstStyle/>
                    <a:p>
                      <a:pPr algn="ctr">
                        <a:lnSpc>
                          <a:spcPct val="150000"/>
                        </a:lnSpc>
                      </a:pPr>
                      <a:r>
                        <a:rPr lang="en-US" sz="2400" b="1" dirty="0"/>
                        <a:t>Different </a:t>
                      </a:r>
                      <a:endParaRPr lang="en-CA" sz="2400" b="1"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400" b="1" dirty="0"/>
                        <a:t>Same</a:t>
                      </a:r>
                      <a:endParaRPr lang="en-CA" sz="2400" b="1" dirty="0"/>
                    </a:p>
                  </a:txBody>
                  <a:tcPr/>
                </a:tc>
                <a:tc>
                  <a:txBody>
                    <a:bodyPr/>
                    <a:lstStyle/>
                    <a:p>
                      <a:endParaRPr lang="en-CA" sz="2400" dirty="0"/>
                    </a:p>
                  </a:txBody>
                  <a:tcPr/>
                </a:tc>
                <a:extLst>
                  <a:ext uri="{0D108BD9-81ED-4DB2-BD59-A6C34878D82A}">
                    <a16:rowId xmlns:a16="http://schemas.microsoft.com/office/drawing/2014/main" val="655945649"/>
                  </a:ext>
                </a:extLst>
              </a:tr>
              <a:tr h="833868">
                <a:tc>
                  <a:txBody>
                    <a:bodyPr/>
                    <a:lstStyle/>
                    <a:p>
                      <a:pPr algn="ctr">
                        <a:lnSpc>
                          <a:spcPct val="150000"/>
                        </a:lnSpc>
                      </a:pPr>
                      <a:r>
                        <a:rPr lang="en-US" sz="2400" b="1" dirty="0"/>
                        <a:t>Different</a:t>
                      </a:r>
                      <a:endParaRPr lang="en-CA" sz="2400" b="1" dirty="0"/>
                    </a:p>
                  </a:txBody>
                  <a:tcPr/>
                </a:tc>
                <a:tc>
                  <a:txBody>
                    <a:bodyPr/>
                    <a:lstStyle/>
                    <a:p>
                      <a:pPr algn="ctr">
                        <a:lnSpc>
                          <a:spcPct val="150000"/>
                        </a:lnSpc>
                      </a:pPr>
                      <a:r>
                        <a:rPr lang="en-US" sz="2400" b="1" dirty="0"/>
                        <a:t>Different</a:t>
                      </a:r>
                      <a:endParaRPr lang="en-CA" sz="2400" b="1" dirty="0"/>
                    </a:p>
                  </a:txBody>
                  <a:tcPr/>
                </a:tc>
                <a:tc>
                  <a:txBody>
                    <a:bodyPr/>
                    <a:lstStyle/>
                    <a:p>
                      <a:endParaRPr lang="en-CA" sz="2400" dirty="0"/>
                    </a:p>
                  </a:txBody>
                  <a:tcPr/>
                </a:tc>
                <a:extLst>
                  <a:ext uri="{0D108BD9-81ED-4DB2-BD59-A6C34878D82A}">
                    <a16:rowId xmlns:a16="http://schemas.microsoft.com/office/drawing/2014/main" val="82745617"/>
                  </a:ext>
                </a:extLst>
              </a:tr>
            </a:tbl>
          </a:graphicData>
        </a:graphic>
      </p:graphicFrame>
      <p:sp>
        <p:nvSpPr>
          <p:cNvPr id="11" name="Graphic 5" descr="Badge Cross with solid fill">
            <a:extLst>
              <a:ext uri="{FF2B5EF4-FFF2-40B4-BE49-F238E27FC236}">
                <a16:creationId xmlns:a16="http://schemas.microsoft.com/office/drawing/2014/main" id="{83947BFE-9783-2CCD-E36D-B773EA247741}"/>
              </a:ext>
            </a:extLst>
          </p:cNvPr>
          <p:cNvSpPr/>
          <p:nvPr/>
        </p:nvSpPr>
        <p:spPr>
          <a:xfrm>
            <a:off x="8957157" y="5167312"/>
            <a:ext cx="540754" cy="557219"/>
          </a:xfrm>
          <a:custGeom>
            <a:avLst/>
            <a:gdLst>
              <a:gd name="connsiteX0" fmla="*/ 186601 w 373191"/>
              <a:gd name="connsiteY0" fmla="*/ 0 h 373191"/>
              <a:gd name="connsiteX1" fmla="*/ 0 w 373191"/>
              <a:gd name="connsiteY1" fmla="*/ 186591 h 373191"/>
              <a:gd name="connsiteX2" fmla="*/ 186591 w 373191"/>
              <a:gd name="connsiteY2" fmla="*/ 373192 h 373191"/>
              <a:gd name="connsiteX3" fmla="*/ 373191 w 373191"/>
              <a:gd name="connsiteY3" fmla="*/ 186601 h 373191"/>
              <a:gd name="connsiteX4" fmla="*/ 373191 w 373191"/>
              <a:gd name="connsiteY4" fmla="*/ 186581 h 373191"/>
              <a:gd name="connsiteX5" fmla="*/ 186748 w 373191"/>
              <a:gd name="connsiteY5" fmla="*/ 0 h 373191"/>
              <a:gd name="connsiteX6" fmla="*/ 186601 w 373191"/>
              <a:gd name="connsiteY6" fmla="*/ 0 h 373191"/>
              <a:gd name="connsiteX7" fmla="*/ 269974 w 373191"/>
              <a:gd name="connsiteY7" fmla="*/ 246480 h 373191"/>
              <a:gd name="connsiteX8" fmla="*/ 246485 w 373191"/>
              <a:gd name="connsiteY8" fmla="*/ 269969 h 373191"/>
              <a:gd name="connsiteX9" fmla="*/ 186601 w 373191"/>
              <a:gd name="connsiteY9" fmla="*/ 210075 h 373191"/>
              <a:gd name="connsiteX10" fmla="*/ 126736 w 373191"/>
              <a:gd name="connsiteY10" fmla="*/ 269960 h 373191"/>
              <a:gd name="connsiteX11" fmla="*/ 103247 w 373191"/>
              <a:gd name="connsiteY11" fmla="*/ 246471 h 373191"/>
              <a:gd name="connsiteX12" fmla="*/ 163092 w 373191"/>
              <a:gd name="connsiteY12" fmla="*/ 186581 h 373191"/>
              <a:gd name="connsiteX13" fmla="*/ 103222 w 373191"/>
              <a:gd name="connsiteY13" fmla="*/ 126696 h 373191"/>
              <a:gd name="connsiteX14" fmla="*/ 126736 w 373191"/>
              <a:gd name="connsiteY14" fmla="*/ 103207 h 373191"/>
              <a:gd name="connsiteX15" fmla="*/ 186601 w 373191"/>
              <a:gd name="connsiteY15" fmla="*/ 163112 h 373191"/>
              <a:gd name="connsiteX16" fmla="*/ 246485 w 373191"/>
              <a:gd name="connsiteY16" fmla="*/ 103207 h 373191"/>
              <a:gd name="connsiteX17" fmla="*/ 269974 w 373191"/>
              <a:gd name="connsiteY17" fmla="*/ 126696 h 373191"/>
              <a:gd name="connsiteX18" fmla="*/ 210090 w 373191"/>
              <a:gd name="connsiteY18" fmla="*/ 186581 h 3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191" h="373191">
                <a:moveTo>
                  <a:pt x="186601" y="0"/>
                </a:moveTo>
                <a:cubicBezTo>
                  <a:pt x="83547" y="-3"/>
                  <a:pt x="3" y="83537"/>
                  <a:pt x="0" y="186591"/>
                </a:cubicBezTo>
                <a:cubicBezTo>
                  <a:pt x="-3" y="289645"/>
                  <a:pt x="83537" y="373189"/>
                  <a:pt x="186591" y="373192"/>
                </a:cubicBezTo>
                <a:cubicBezTo>
                  <a:pt x="289645" y="373194"/>
                  <a:pt x="373189" y="289655"/>
                  <a:pt x="373191" y="186601"/>
                </a:cubicBezTo>
                <a:cubicBezTo>
                  <a:pt x="373191" y="186594"/>
                  <a:pt x="373191" y="186587"/>
                  <a:pt x="373191" y="186581"/>
                </a:cubicBezTo>
                <a:cubicBezTo>
                  <a:pt x="373229" y="83573"/>
                  <a:pt x="289756" y="38"/>
                  <a:pt x="186748" y="0"/>
                </a:cubicBezTo>
                <a:cubicBezTo>
                  <a:pt x="186699" y="0"/>
                  <a:pt x="186650" y="0"/>
                  <a:pt x="186601" y="0"/>
                </a:cubicBezTo>
                <a:close/>
                <a:moveTo>
                  <a:pt x="269974" y="246480"/>
                </a:moveTo>
                <a:lnTo>
                  <a:pt x="246485" y="269969"/>
                </a:lnTo>
                <a:lnTo>
                  <a:pt x="186601" y="210075"/>
                </a:lnTo>
                <a:lnTo>
                  <a:pt x="126736" y="269960"/>
                </a:lnTo>
                <a:lnTo>
                  <a:pt x="103247" y="246471"/>
                </a:lnTo>
                <a:lnTo>
                  <a:pt x="163092" y="186581"/>
                </a:lnTo>
                <a:lnTo>
                  <a:pt x="103222" y="126696"/>
                </a:lnTo>
                <a:lnTo>
                  <a:pt x="126736" y="103207"/>
                </a:lnTo>
                <a:lnTo>
                  <a:pt x="186601" y="163112"/>
                </a:lnTo>
                <a:lnTo>
                  <a:pt x="246485" y="103207"/>
                </a:lnTo>
                <a:lnTo>
                  <a:pt x="269974" y="126696"/>
                </a:lnTo>
                <a:lnTo>
                  <a:pt x="210090" y="186581"/>
                </a:lnTo>
                <a:close/>
              </a:path>
            </a:pathLst>
          </a:custGeom>
          <a:solidFill>
            <a:srgbClr val="FF0000"/>
          </a:solidFill>
          <a:ln w="4862" cap="flat">
            <a:noFill/>
            <a:prstDash val="solid"/>
            <a:miter/>
          </a:ln>
        </p:spPr>
        <p:txBody>
          <a:bodyPr rtlCol="0" anchor="ctr"/>
          <a:lstStyle/>
          <a:p>
            <a:endParaRPr lang="en-CA"/>
          </a:p>
        </p:txBody>
      </p:sp>
      <p:sp>
        <p:nvSpPr>
          <p:cNvPr id="12" name="Graphic 6" descr="Badge Tick1 with solid fill">
            <a:extLst>
              <a:ext uri="{FF2B5EF4-FFF2-40B4-BE49-F238E27FC236}">
                <a16:creationId xmlns:a16="http://schemas.microsoft.com/office/drawing/2014/main" id="{E3A4CBFD-CCF9-47B5-BFA6-118000E853FF}"/>
              </a:ext>
            </a:extLst>
          </p:cNvPr>
          <p:cNvSpPr/>
          <p:nvPr/>
        </p:nvSpPr>
        <p:spPr>
          <a:xfrm>
            <a:off x="8957157" y="2637203"/>
            <a:ext cx="540740" cy="557204"/>
          </a:xfrm>
          <a:custGeom>
            <a:avLst/>
            <a:gdLst>
              <a:gd name="connsiteX0" fmla="*/ 186591 w 373181"/>
              <a:gd name="connsiteY0" fmla="*/ 0 h 373181"/>
              <a:gd name="connsiteX1" fmla="*/ 0 w 373181"/>
              <a:gd name="connsiteY1" fmla="*/ 186591 h 373181"/>
              <a:gd name="connsiteX2" fmla="*/ 186591 w 373181"/>
              <a:gd name="connsiteY2" fmla="*/ 373182 h 373181"/>
              <a:gd name="connsiteX3" fmla="*/ 373182 w 373181"/>
              <a:gd name="connsiteY3" fmla="*/ 186591 h 373181"/>
              <a:gd name="connsiteX4" fmla="*/ 373182 w 373181"/>
              <a:gd name="connsiteY4" fmla="*/ 186576 h 373181"/>
              <a:gd name="connsiteX5" fmla="*/ 186733 w 373181"/>
              <a:gd name="connsiteY5" fmla="*/ 0 h 373181"/>
              <a:gd name="connsiteX6" fmla="*/ 186591 w 373181"/>
              <a:gd name="connsiteY6" fmla="*/ 0 h 373181"/>
              <a:gd name="connsiteX7" fmla="*/ 231790 w 373181"/>
              <a:gd name="connsiteY7" fmla="*/ 195503 h 373181"/>
              <a:gd name="connsiteX8" fmla="*/ 149743 w 373181"/>
              <a:gd name="connsiteY8" fmla="*/ 277634 h 373181"/>
              <a:gd name="connsiteX9" fmla="*/ 79438 w 373181"/>
              <a:gd name="connsiteY9" fmla="*/ 207329 h 373181"/>
              <a:gd name="connsiteX10" fmla="*/ 102927 w 373181"/>
              <a:gd name="connsiteY10" fmla="*/ 183840 h 373181"/>
              <a:gd name="connsiteX11" fmla="*/ 149743 w 373181"/>
              <a:gd name="connsiteY11" fmla="*/ 230656 h 373181"/>
              <a:gd name="connsiteX12" fmla="*/ 217543 w 373181"/>
              <a:gd name="connsiteY12" fmla="*/ 161977 h 373181"/>
              <a:gd name="connsiteX13" fmla="*/ 275718 w 373181"/>
              <a:gd name="connsiteY13" fmla="*/ 104539 h 373181"/>
              <a:gd name="connsiteX14" fmla="*/ 277835 w 373181"/>
              <a:gd name="connsiteY14" fmla="*/ 102574 h 373181"/>
              <a:gd name="connsiteX15" fmla="*/ 279800 w 373181"/>
              <a:gd name="connsiteY15" fmla="*/ 100451 h 373181"/>
              <a:gd name="connsiteX16" fmla="*/ 303619 w 373181"/>
              <a:gd name="connsiteY16" fmla="*/ 123940 h 373181"/>
              <a:gd name="connsiteX17" fmla="*/ 231786 w 373181"/>
              <a:gd name="connsiteY17" fmla="*/ 195488 h 37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181" h="373181">
                <a:moveTo>
                  <a:pt x="186591" y="0"/>
                </a:moveTo>
                <a:cubicBezTo>
                  <a:pt x="83540" y="0"/>
                  <a:pt x="0" y="83540"/>
                  <a:pt x="0" y="186591"/>
                </a:cubicBezTo>
                <a:cubicBezTo>
                  <a:pt x="0" y="289642"/>
                  <a:pt x="83540" y="373182"/>
                  <a:pt x="186591" y="373182"/>
                </a:cubicBezTo>
                <a:cubicBezTo>
                  <a:pt x="289642" y="373182"/>
                  <a:pt x="373182" y="289642"/>
                  <a:pt x="373182" y="186591"/>
                </a:cubicBezTo>
                <a:cubicBezTo>
                  <a:pt x="373182" y="186586"/>
                  <a:pt x="373182" y="186581"/>
                  <a:pt x="373182" y="186576"/>
                </a:cubicBezTo>
                <a:cubicBezTo>
                  <a:pt x="373217" y="83568"/>
                  <a:pt x="289741" y="35"/>
                  <a:pt x="186733" y="0"/>
                </a:cubicBezTo>
                <a:cubicBezTo>
                  <a:pt x="186686" y="0"/>
                  <a:pt x="186638" y="0"/>
                  <a:pt x="186591" y="0"/>
                </a:cubicBezTo>
                <a:close/>
                <a:moveTo>
                  <a:pt x="231790" y="195503"/>
                </a:moveTo>
                <a:cubicBezTo>
                  <a:pt x="204605" y="222639"/>
                  <a:pt x="177256" y="250016"/>
                  <a:pt x="149743" y="277634"/>
                </a:cubicBezTo>
                <a:cubicBezTo>
                  <a:pt x="126364" y="254143"/>
                  <a:pt x="102929" y="230708"/>
                  <a:pt x="79438" y="207329"/>
                </a:cubicBezTo>
                <a:lnTo>
                  <a:pt x="102927" y="183840"/>
                </a:lnTo>
                <a:lnTo>
                  <a:pt x="149743" y="230656"/>
                </a:lnTo>
                <a:cubicBezTo>
                  <a:pt x="172471" y="207600"/>
                  <a:pt x="195071" y="184708"/>
                  <a:pt x="217543" y="161977"/>
                </a:cubicBezTo>
                <a:cubicBezTo>
                  <a:pt x="240000" y="139249"/>
                  <a:pt x="252425" y="127050"/>
                  <a:pt x="275718" y="104539"/>
                </a:cubicBezTo>
                <a:cubicBezTo>
                  <a:pt x="276371" y="103885"/>
                  <a:pt x="277074" y="103237"/>
                  <a:pt x="277835" y="102574"/>
                </a:cubicBezTo>
                <a:cubicBezTo>
                  <a:pt x="278573" y="101948"/>
                  <a:pt x="279233" y="101235"/>
                  <a:pt x="279800" y="100451"/>
                </a:cubicBezTo>
                <a:lnTo>
                  <a:pt x="303619" y="123940"/>
                </a:lnTo>
                <a:cubicBezTo>
                  <a:pt x="275953" y="151453"/>
                  <a:pt x="258974" y="168354"/>
                  <a:pt x="231786" y="195488"/>
                </a:cubicBezTo>
                <a:close/>
              </a:path>
            </a:pathLst>
          </a:custGeom>
          <a:solidFill>
            <a:srgbClr val="00B050"/>
          </a:solidFill>
          <a:ln w="4862" cap="flat">
            <a:noFill/>
            <a:prstDash val="solid"/>
            <a:miter/>
          </a:ln>
        </p:spPr>
        <p:txBody>
          <a:bodyPr rtlCol="0" anchor="ctr"/>
          <a:lstStyle/>
          <a:p>
            <a:endParaRPr lang="en-CA"/>
          </a:p>
        </p:txBody>
      </p:sp>
      <p:sp>
        <p:nvSpPr>
          <p:cNvPr id="13" name="Graphic 7" descr="Badge Cross with solid fill">
            <a:extLst>
              <a:ext uri="{FF2B5EF4-FFF2-40B4-BE49-F238E27FC236}">
                <a16:creationId xmlns:a16="http://schemas.microsoft.com/office/drawing/2014/main" id="{53CC8F29-F9D6-3EDA-E8C4-C613EC275BA7}"/>
              </a:ext>
            </a:extLst>
          </p:cNvPr>
          <p:cNvSpPr/>
          <p:nvPr/>
        </p:nvSpPr>
        <p:spPr>
          <a:xfrm>
            <a:off x="8957157" y="4356308"/>
            <a:ext cx="540754" cy="557219"/>
          </a:xfrm>
          <a:custGeom>
            <a:avLst/>
            <a:gdLst>
              <a:gd name="connsiteX0" fmla="*/ 186601 w 373191"/>
              <a:gd name="connsiteY0" fmla="*/ 0 h 373191"/>
              <a:gd name="connsiteX1" fmla="*/ 0 w 373191"/>
              <a:gd name="connsiteY1" fmla="*/ 186591 h 373191"/>
              <a:gd name="connsiteX2" fmla="*/ 186591 w 373191"/>
              <a:gd name="connsiteY2" fmla="*/ 373192 h 373191"/>
              <a:gd name="connsiteX3" fmla="*/ 373191 w 373191"/>
              <a:gd name="connsiteY3" fmla="*/ 186601 h 373191"/>
              <a:gd name="connsiteX4" fmla="*/ 373191 w 373191"/>
              <a:gd name="connsiteY4" fmla="*/ 186581 h 373191"/>
              <a:gd name="connsiteX5" fmla="*/ 186748 w 373191"/>
              <a:gd name="connsiteY5" fmla="*/ 0 h 373191"/>
              <a:gd name="connsiteX6" fmla="*/ 186601 w 373191"/>
              <a:gd name="connsiteY6" fmla="*/ 0 h 373191"/>
              <a:gd name="connsiteX7" fmla="*/ 269974 w 373191"/>
              <a:gd name="connsiteY7" fmla="*/ 246480 h 373191"/>
              <a:gd name="connsiteX8" fmla="*/ 246485 w 373191"/>
              <a:gd name="connsiteY8" fmla="*/ 269969 h 373191"/>
              <a:gd name="connsiteX9" fmla="*/ 186601 w 373191"/>
              <a:gd name="connsiteY9" fmla="*/ 210075 h 373191"/>
              <a:gd name="connsiteX10" fmla="*/ 126736 w 373191"/>
              <a:gd name="connsiteY10" fmla="*/ 269960 h 373191"/>
              <a:gd name="connsiteX11" fmla="*/ 103247 w 373191"/>
              <a:gd name="connsiteY11" fmla="*/ 246471 h 373191"/>
              <a:gd name="connsiteX12" fmla="*/ 163092 w 373191"/>
              <a:gd name="connsiteY12" fmla="*/ 186581 h 373191"/>
              <a:gd name="connsiteX13" fmla="*/ 103222 w 373191"/>
              <a:gd name="connsiteY13" fmla="*/ 126696 h 373191"/>
              <a:gd name="connsiteX14" fmla="*/ 126736 w 373191"/>
              <a:gd name="connsiteY14" fmla="*/ 103207 h 373191"/>
              <a:gd name="connsiteX15" fmla="*/ 186601 w 373191"/>
              <a:gd name="connsiteY15" fmla="*/ 163112 h 373191"/>
              <a:gd name="connsiteX16" fmla="*/ 246485 w 373191"/>
              <a:gd name="connsiteY16" fmla="*/ 103207 h 373191"/>
              <a:gd name="connsiteX17" fmla="*/ 269974 w 373191"/>
              <a:gd name="connsiteY17" fmla="*/ 126696 h 373191"/>
              <a:gd name="connsiteX18" fmla="*/ 210090 w 373191"/>
              <a:gd name="connsiteY18" fmla="*/ 186581 h 3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191" h="373191">
                <a:moveTo>
                  <a:pt x="186601" y="0"/>
                </a:moveTo>
                <a:cubicBezTo>
                  <a:pt x="83547" y="-3"/>
                  <a:pt x="3" y="83537"/>
                  <a:pt x="0" y="186591"/>
                </a:cubicBezTo>
                <a:cubicBezTo>
                  <a:pt x="-3" y="289645"/>
                  <a:pt x="83537" y="373189"/>
                  <a:pt x="186591" y="373192"/>
                </a:cubicBezTo>
                <a:cubicBezTo>
                  <a:pt x="289645" y="373194"/>
                  <a:pt x="373189" y="289655"/>
                  <a:pt x="373191" y="186601"/>
                </a:cubicBezTo>
                <a:cubicBezTo>
                  <a:pt x="373191" y="186594"/>
                  <a:pt x="373191" y="186587"/>
                  <a:pt x="373191" y="186581"/>
                </a:cubicBezTo>
                <a:cubicBezTo>
                  <a:pt x="373229" y="83573"/>
                  <a:pt x="289756" y="38"/>
                  <a:pt x="186748" y="0"/>
                </a:cubicBezTo>
                <a:cubicBezTo>
                  <a:pt x="186699" y="0"/>
                  <a:pt x="186650" y="0"/>
                  <a:pt x="186601" y="0"/>
                </a:cubicBezTo>
                <a:close/>
                <a:moveTo>
                  <a:pt x="269974" y="246480"/>
                </a:moveTo>
                <a:lnTo>
                  <a:pt x="246485" y="269969"/>
                </a:lnTo>
                <a:lnTo>
                  <a:pt x="186601" y="210075"/>
                </a:lnTo>
                <a:lnTo>
                  <a:pt x="126736" y="269960"/>
                </a:lnTo>
                <a:lnTo>
                  <a:pt x="103247" y="246471"/>
                </a:lnTo>
                <a:lnTo>
                  <a:pt x="163092" y="186581"/>
                </a:lnTo>
                <a:lnTo>
                  <a:pt x="103222" y="126696"/>
                </a:lnTo>
                <a:lnTo>
                  <a:pt x="126736" y="103207"/>
                </a:lnTo>
                <a:lnTo>
                  <a:pt x="186601" y="163112"/>
                </a:lnTo>
                <a:lnTo>
                  <a:pt x="246485" y="103207"/>
                </a:lnTo>
                <a:lnTo>
                  <a:pt x="269974" y="126696"/>
                </a:lnTo>
                <a:lnTo>
                  <a:pt x="210090" y="186581"/>
                </a:lnTo>
                <a:close/>
              </a:path>
            </a:pathLst>
          </a:custGeom>
          <a:solidFill>
            <a:srgbClr val="FF0000"/>
          </a:solidFill>
          <a:ln w="4862" cap="flat">
            <a:noFill/>
            <a:prstDash val="solid"/>
            <a:miter/>
          </a:ln>
        </p:spPr>
        <p:txBody>
          <a:bodyPr rtlCol="0" anchor="ctr"/>
          <a:lstStyle/>
          <a:p>
            <a:endParaRPr lang="en-CA"/>
          </a:p>
        </p:txBody>
      </p:sp>
      <p:sp>
        <p:nvSpPr>
          <p:cNvPr id="14" name="Graphic 8" descr="Badge Cross with solid fill">
            <a:extLst>
              <a:ext uri="{FF2B5EF4-FFF2-40B4-BE49-F238E27FC236}">
                <a16:creationId xmlns:a16="http://schemas.microsoft.com/office/drawing/2014/main" id="{03A8A87D-24E1-F431-9CB7-3655E2D860FF}"/>
              </a:ext>
            </a:extLst>
          </p:cNvPr>
          <p:cNvSpPr/>
          <p:nvPr/>
        </p:nvSpPr>
        <p:spPr>
          <a:xfrm>
            <a:off x="8957157" y="3496748"/>
            <a:ext cx="540754" cy="557219"/>
          </a:xfrm>
          <a:custGeom>
            <a:avLst/>
            <a:gdLst>
              <a:gd name="connsiteX0" fmla="*/ 186601 w 373191"/>
              <a:gd name="connsiteY0" fmla="*/ 0 h 373191"/>
              <a:gd name="connsiteX1" fmla="*/ 0 w 373191"/>
              <a:gd name="connsiteY1" fmla="*/ 186591 h 373191"/>
              <a:gd name="connsiteX2" fmla="*/ 186591 w 373191"/>
              <a:gd name="connsiteY2" fmla="*/ 373192 h 373191"/>
              <a:gd name="connsiteX3" fmla="*/ 373191 w 373191"/>
              <a:gd name="connsiteY3" fmla="*/ 186601 h 373191"/>
              <a:gd name="connsiteX4" fmla="*/ 373191 w 373191"/>
              <a:gd name="connsiteY4" fmla="*/ 186581 h 373191"/>
              <a:gd name="connsiteX5" fmla="*/ 186748 w 373191"/>
              <a:gd name="connsiteY5" fmla="*/ 0 h 373191"/>
              <a:gd name="connsiteX6" fmla="*/ 186601 w 373191"/>
              <a:gd name="connsiteY6" fmla="*/ 0 h 373191"/>
              <a:gd name="connsiteX7" fmla="*/ 269974 w 373191"/>
              <a:gd name="connsiteY7" fmla="*/ 246480 h 373191"/>
              <a:gd name="connsiteX8" fmla="*/ 246485 w 373191"/>
              <a:gd name="connsiteY8" fmla="*/ 269969 h 373191"/>
              <a:gd name="connsiteX9" fmla="*/ 186601 w 373191"/>
              <a:gd name="connsiteY9" fmla="*/ 210075 h 373191"/>
              <a:gd name="connsiteX10" fmla="*/ 126736 w 373191"/>
              <a:gd name="connsiteY10" fmla="*/ 269960 h 373191"/>
              <a:gd name="connsiteX11" fmla="*/ 103247 w 373191"/>
              <a:gd name="connsiteY11" fmla="*/ 246471 h 373191"/>
              <a:gd name="connsiteX12" fmla="*/ 163092 w 373191"/>
              <a:gd name="connsiteY12" fmla="*/ 186581 h 373191"/>
              <a:gd name="connsiteX13" fmla="*/ 103222 w 373191"/>
              <a:gd name="connsiteY13" fmla="*/ 126696 h 373191"/>
              <a:gd name="connsiteX14" fmla="*/ 126736 w 373191"/>
              <a:gd name="connsiteY14" fmla="*/ 103207 h 373191"/>
              <a:gd name="connsiteX15" fmla="*/ 186601 w 373191"/>
              <a:gd name="connsiteY15" fmla="*/ 163112 h 373191"/>
              <a:gd name="connsiteX16" fmla="*/ 246485 w 373191"/>
              <a:gd name="connsiteY16" fmla="*/ 103207 h 373191"/>
              <a:gd name="connsiteX17" fmla="*/ 269974 w 373191"/>
              <a:gd name="connsiteY17" fmla="*/ 126696 h 373191"/>
              <a:gd name="connsiteX18" fmla="*/ 210090 w 373191"/>
              <a:gd name="connsiteY18" fmla="*/ 186581 h 3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191" h="373191">
                <a:moveTo>
                  <a:pt x="186601" y="0"/>
                </a:moveTo>
                <a:cubicBezTo>
                  <a:pt x="83547" y="-3"/>
                  <a:pt x="3" y="83537"/>
                  <a:pt x="0" y="186591"/>
                </a:cubicBezTo>
                <a:cubicBezTo>
                  <a:pt x="-3" y="289645"/>
                  <a:pt x="83537" y="373189"/>
                  <a:pt x="186591" y="373192"/>
                </a:cubicBezTo>
                <a:cubicBezTo>
                  <a:pt x="289645" y="373194"/>
                  <a:pt x="373189" y="289655"/>
                  <a:pt x="373191" y="186601"/>
                </a:cubicBezTo>
                <a:cubicBezTo>
                  <a:pt x="373191" y="186594"/>
                  <a:pt x="373191" y="186587"/>
                  <a:pt x="373191" y="186581"/>
                </a:cubicBezTo>
                <a:cubicBezTo>
                  <a:pt x="373229" y="83573"/>
                  <a:pt x="289756" y="38"/>
                  <a:pt x="186748" y="0"/>
                </a:cubicBezTo>
                <a:cubicBezTo>
                  <a:pt x="186699" y="0"/>
                  <a:pt x="186650" y="0"/>
                  <a:pt x="186601" y="0"/>
                </a:cubicBezTo>
                <a:close/>
                <a:moveTo>
                  <a:pt x="269974" y="246480"/>
                </a:moveTo>
                <a:lnTo>
                  <a:pt x="246485" y="269969"/>
                </a:lnTo>
                <a:lnTo>
                  <a:pt x="186601" y="210075"/>
                </a:lnTo>
                <a:lnTo>
                  <a:pt x="126736" y="269960"/>
                </a:lnTo>
                <a:lnTo>
                  <a:pt x="103247" y="246471"/>
                </a:lnTo>
                <a:lnTo>
                  <a:pt x="163092" y="186581"/>
                </a:lnTo>
                <a:lnTo>
                  <a:pt x="103222" y="126696"/>
                </a:lnTo>
                <a:lnTo>
                  <a:pt x="126736" y="103207"/>
                </a:lnTo>
                <a:lnTo>
                  <a:pt x="186601" y="163112"/>
                </a:lnTo>
                <a:lnTo>
                  <a:pt x="246485" y="103207"/>
                </a:lnTo>
                <a:lnTo>
                  <a:pt x="269974" y="126696"/>
                </a:lnTo>
                <a:lnTo>
                  <a:pt x="210090" y="186581"/>
                </a:lnTo>
                <a:close/>
              </a:path>
            </a:pathLst>
          </a:custGeom>
          <a:solidFill>
            <a:srgbClr val="FF0000"/>
          </a:solidFill>
          <a:ln w="4862" cap="flat">
            <a:noFill/>
            <a:prstDash val="solid"/>
            <a:miter/>
          </a:ln>
        </p:spPr>
        <p:txBody>
          <a:bodyPr rtlCol="0" anchor="ctr"/>
          <a:lstStyle/>
          <a:p>
            <a:endParaRPr lang="en-CA"/>
          </a:p>
        </p:txBody>
      </p:sp>
    </p:spTree>
    <p:extLst>
      <p:ext uri="{BB962C8B-B14F-4D97-AF65-F5344CB8AC3E}">
        <p14:creationId xmlns:p14="http://schemas.microsoft.com/office/powerpoint/2010/main" val="4760868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EC71-6871-8074-23A6-DDF1C07EB2F5}"/>
              </a:ext>
            </a:extLst>
          </p:cNvPr>
          <p:cNvSpPr>
            <a:spLocks noGrp="1"/>
          </p:cNvSpPr>
          <p:nvPr>
            <p:ph type="title"/>
          </p:nvPr>
        </p:nvSpPr>
        <p:spPr/>
        <p:txBody>
          <a:bodyPr/>
          <a:lstStyle/>
          <a:p>
            <a:r>
              <a:rPr lang="en-US" dirty="0"/>
              <a:t>Example 2</a:t>
            </a:r>
            <a:endParaRPr lang="en-CA" dirty="0"/>
          </a:p>
        </p:txBody>
      </p:sp>
      <p:sp>
        <p:nvSpPr>
          <p:cNvPr id="4" name="Footer Placeholder 3">
            <a:extLst>
              <a:ext uri="{FF2B5EF4-FFF2-40B4-BE49-F238E27FC236}">
                <a16:creationId xmlns:a16="http://schemas.microsoft.com/office/drawing/2014/main" id="{68820727-8712-4330-B6BC-AAED4C89096E}"/>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diagram of a network&#10;&#10;Description automatically generated">
            <a:extLst>
              <a:ext uri="{FF2B5EF4-FFF2-40B4-BE49-F238E27FC236}">
                <a16:creationId xmlns:a16="http://schemas.microsoft.com/office/drawing/2014/main" id="{98930BE1-4B3E-942D-F4A4-2345E035F87D}"/>
              </a:ext>
            </a:extLst>
          </p:cNvPr>
          <p:cNvPicPr>
            <a:picLocks noChangeAspect="1"/>
          </p:cNvPicPr>
          <p:nvPr/>
        </p:nvPicPr>
        <p:blipFill rotWithShape="1">
          <a:blip r:embed="rId2">
            <a:extLst>
              <a:ext uri="{28A0092B-C50C-407E-A947-70E740481C1C}">
                <a14:useLocalDpi xmlns:a14="http://schemas.microsoft.com/office/drawing/2010/main" val="0"/>
              </a:ext>
            </a:extLst>
          </a:blip>
          <a:srcRect t="6539" r="1368"/>
          <a:stretch/>
        </p:blipFill>
        <p:spPr>
          <a:xfrm>
            <a:off x="1026980" y="1489751"/>
            <a:ext cx="10138039" cy="4870896"/>
          </a:xfrm>
          <a:prstGeom prst="rect">
            <a:avLst/>
          </a:prstGeom>
        </p:spPr>
      </p:pic>
      <p:sp>
        <p:nvSpPr>
          <p:cNvPr id="8" name="Rectangle 7">
            <a:extLst>
              <a:ext uri="{FF2B5EF4-FFF2-40B4-BE49-F238E27FC236}">
                <a16:creationId xmlns:a16="http://schemas.microsoft.com/office/drawing/2014/main" id="{81DEA5B7-077A-F6BA-DCF3-66ABF8932DE4}"/>
              </a:ext>
            </a:extLst>
          </p:cNvPr>
          <p:cNvSpPr/>
          <p:nvPr/>
        </p:nvSpPr>
        <p:spPr>
          <a:xfrm>
            <a:off x="1386348" y="4493345"/>
            <a:ext cx="3077497" cy="462116"/>
          </a:xfrm>
          <a:prstGeom prst="rect">
            <a:avLst/>
          </a:prstGeom>
          <a:solidFill>
            <a:srgbClr val="FFFF7F"/>
          </a:solidFill>
          <a:ln>
            <a:solidFill>
              <a:srgbClr val="FFF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752028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1EF5-44C0-889E-8685-F8AA8867E548}"/>
              </a:ext>
            </a:extLst>
          </p:cNvPr>
          <p:cNvSpPr>
            <a:spLocks noGrp="1"/>
          </p:cNvSpPr>
          <p:nvPr>
            <p:ph type="title"/>
          </p:nvPr>
        </p:nvSpPr>
        <p:spPr/>
        <p:txBody>
          <a:bodyPr/>
          <a:lstStyle/>
          <a:p>
            <a:r>
              <a:rPr lang="en-US" dirty="0"/>
              <a:t>Switch Port Models</a:t>
            </a:r>
            <a:endParaRPr lang="en-CA" dirty="0"/>
          </a:p>
        </p:txBody>
      </p:sp>
      <p:sp>
        <p:nvSpPr>
          <p:cNvPr id="3" name="Content Placeholder 2">
            <a:extLst>
              <a:ext uri="{FF2B5EF4-FFF2-40B4-BE49-F238E27FC236}">
                <a16:creationId xmlns:a16="http://schemas.microsoft.com/office/drawing/2014/main" id="{D5B9B277-1D44-8651-E543-AFAD4F089AF0}"/>
              </a:ext>
            </a:extLst>
          </p:cNvPr>
          <p:cNvSpPr>
            <a:spLocks noGrp="1"/>
          </p:cNvSpPr>
          <p:nvPr>
            <p:ph idx="1"/>
          </p:nvPr>
        </p:nvSpPr>
        <p:spPr>
          <a:xfrm>
            <a:off x="389948" y="1825625"/>
            <a:ext cx="6651583" cy="4351338"/>
          </a:xfrm>
        </p:spPr>
        <p:txBody>
          <a:bodyPr>
            <a:normAutofit/>
          </a:bodyPr>
          <a:lstStyle/>
          <a:p>
            <a:pPr marL="0" indent="0">
              <a:buNone/>
            </a:pPr>
            <a:r>
              <a:rPr lang="en-US" sz="1800" dirty="0"/>
              <a:t>Switch ports can be configured in different modes:</a:t>
            </a:r>
          </a:p>
          <a:p>
            <a:pPr marL="514350" indent="-514350">
              <a:buFont typeface="+mj-lt"/>
              <a:buAutoNum type="arabicPeriod"/>
            </a:pPr>
            <a:r>
              <a:rPr lang="en-US" sz="2400" b="1" dirty="0"/>
              <a:t>Access Mode:</a:t>
            </a:r>
          </a:p>
          <a:p>
            <a:pPr marL="0" indent="0">
              <a:buNone/>
            </a:pPr>
            <a:r>
              <a:rPr lang="en-US" sz="1800" dirty="0"/>
              <a:t>is a port configuration mode used on switches for connecting end devices such as computers, printers, and servers.</a:t>
            </a:r>
          </a:p>
          <a:p>
            <a:pPr>
              <a:buFont typeface="Wingdings" panose="05000000000000000000" pitchFamily="2" charset="2"/>
              <a:buChar char="Ø"/>
            </a:pPr>
            <a:endParaRPr lang="en-US" sz="2000" dirty="0"/>
          </a:p>
          <a:p>
            <a:pPr>
              <a:buFont typeface="Wingdings" panose="05000000000000000000" pitchFamily="2" charset="2"/>
              <a:buChar char="Ø"/>
            </a:pPr>
            <a:r>
              <a:rPr lang="en-US" sz="1800" dirty="0"/>
              <a:t>The port is assigned to a </a:t>
            </a:r>
            <a:r>
              <a:rPr lang="en-US" sz="1800" b="1" dirty="0">
                <a:solidFill>
                  <a:srgbClr val="FF0000"/>
                </a:solidFill>
              </a:rPr>
              <a:t>single VLAN.</a:t>
            </a:r>
            <a:endParaRPr lang="en-US" sz="1800" dirty="0"/>
          </a:p>
          <a:p>
            <a:pPr>
              <a:buFont typeface="Wingdings" panose="05000000000000000000" pitchFamily="2" charset="2"/>
              <a:buChar char="Ø"/>
            </a:pPr>
            <a:r>
              <a:rPr lang="en-US" sz="1800" dirty="0"/>
              <a:t>All traffic coming in and out of the port is </a:t>
            </a:r>
            <a:r>
              <a:rPr lang="en-US" sz="1800" b="1" dirty="0">
                <a:solidFill>
                  <a:srgbClr val="FF0000"/>
                </a:solidFill>
              </a:rPr>
              <a:t>untagged,</a:t>
            </a:r>
            <a:r>
              <a:rPr lang="en-US" sz="1800" dirty="0"/>
              <a:t> meaning that VLAN information is not included in the Ethernet frames.</a:t>
            </a:r>
          </a:p>
          <a:p>
            <a:pPr>
              <a:buFont typeface="Wingdings" panose="05000000000000000000" pitchFamily="2" charset="2"/>
              <a:buChar char="Ø"/>
            </a:pPr>
            <a:r>
              <a:rPr lang="en-US" sz="1800" dirty="0"/>
              <a:t>Devices connected to an access port are </a:t>
            </a:r>
            <a:r>
              <a:rPr lang="en-US" sz="1800" b="1" dirty="0">
                <a:solidFill>
                  <a:srgbClr val="FF0000"/>
                </a:solidFill>
              </a:rPr>
              <a:t>unaware of VLANs.</a:t>
            </a:r>
          </a:p>
          <a:p>
            <a:pPr marL="0" indent="0">
              <a:buNone/>
            </a:pPr>
            <a:endParaRPr lang="en-US" sz="2400" b="1" dirty="0"/>
          </a:p>
        </p:txBody>
      </p:sp>
      <p:sp>
        <p:nvSpPr>
          <p:cNvPr id="4" name="Footer Placeholder 3">
            <a:extLst>
              <a:ext uri="{FF2B5EF4-FFF2-40B4-BE49-F238E27FC236}">
                <a16:creationId xmlns:a16="http://schemas.microsoft.com/office/drawing/2014/main" id="{20A859B8-14F2-A3F5-D4D7-2C6F7A760DCC}"/>
              </a:ext>
            </a:extLst>
          </p:cNvPr>
          <p:cNvSpPr>
            <a:spLocks noGrp="1"/>
          </p:cNvSpPr>
          <p:nvPr>
            <p:ph type="ftr" sz="quarter" idx="11"/>
          </p:nvPr>
        </p:nvSpPr>
        <p:spPr/>
        <p:txBody>
          <a:bodyPr/>
          <a:lstStyle/>
          <a:p>
            <a:r>
              <a:rPr lang="sv-SE"/>
              <a:t>INST. : ENG.ALI BANI BAKAR &amp; ENG.Dana Al-Mahrouk</a:t>
            </a:r>
            <a:endParaRPr lang="en-CA"/>
          </a:p>
        </p:txBody>
      </p:sp>
      <p:grpSp>
        <p:nvGrpSpPr>
          <p:cNvPr id="34" name="Group 33">
            <a:extLst>
              <a:ext uri="{FF2B5EF4-FFF2-40B4-BE49-F238E27FC236}">
                <a16:creationId xmlns:a16="http://schemas.microsoft.com/office/drawing/2014/main" id="{F67A2537-7348-E46B-1365-B8ABDAC26F93}"/>
              </a:ext>
            </a:extLst>
          </p:cNvPr>
          <p:cNvGrpSpPr/>
          <p:nvPr/>
        </p:nvGrpSpPr>
        <p:grpSpPr>
          <a:xfrm>
            <a:off x="7010399" y="1818756"/>
            <a:ext cx="4836242" cy="1972448"/>
            <a:chOff x="6617109" y="3963468"/>
            <a:chExt cx="4836242" cy="1972448"/>
          </a:xfrm>
        </p:grpSpPr>
        <p:grpSp>
          <p:nvGrpSpPr>
            <p:cNvPr id="5" name="Group 4">
              <a:extLst>
                <a:ext uri="{FF2B5EF4-FFF2-40B4-BE49-F238E27FC236}">
                  <a16:creationId xmlns:a16="http://schemas.microsoft.com/office/drawing/2014/main" id="{83591FB3-0114-09C3-8ABF-765B4FC46312}"/>
                </a:ext>
              </a:extLst>
            </p:cNvPr>
            <p:cNvGrpSpPr/>
            <p:nvPr/>
          </p:nvGrpSpPr>
          <p:grpSpPr>
            <a:xfrm>
              <a:off x="6617109" y="4037830"/>
              <a:ext cx="4836242" cy="1898086"/>
              <a:chOff x="718984" y="1855530"/>
              <a:chExt cx="10754032" cy="4348625"/>
            </a:xfrm>
          </p:grpSpPr>
          <p:pic>
            <p:nvPicPr>
              <p:cNvPr id="6" name="Picture 5">
                <a:extLst>
                  <a:ext uri="{FF2B5EF4-FFF2-40B4-BE49-F238E27FC236}">
                    <a16:creationId xmlns:a16="http://schemas.microsoft.com/office/drawing/2014/main" id="{CF723049-3155-0201-9B64-8D798EC53282}"/>
                  </a:ext>
                </a:extLst>
              </p:cNvPr>
              <p:cNvPicPr>
                <a:picLocks noChangeAspect="1"/>
              </p:cNvPicPr>
              <p:nvPr/>
            </p:nvPicPr>
            <p:blipFill>
              <a:blip r:embed="rId2"/>
              <a:stretch>
                <a:fillRect/>
              </a:stretch>
            </p:blipFill>
            <p:spPr>
              <a:xfrm>
                <a:off x="718984" y="1855530"/>
                <a:ext cx="10754032" cy="4348625"/>
              </a:xfrm>
              <a:prstGeom prst="rect">
                <a:avLst/>
              </a:prstGeom>
            </p:spPr>
          </p:pic>
          <p:sp>
            <p:nvSpPr>
              <p:cNvPr id="7" name="TextBox 6">
                <a:extLst>
                  <a:ext uri="{FF2B5EF4-FFF2-40B4-BE49-F238E27FC236}">
                    <a16:creationId xmlns:a16="http://schemas.microsoft.com/office/drawing/2014/main" id="{8BDC81A5-ACB0-0564-7680-E7BFC0EEBA51}"/>
                  </a:ext>
                </a:extLst>
              </p:cNvPr>
              <p:cNvSpPr txBox="1"/>
              <p:nvPr/>
            </p:nvSpPr>
            <p:spPr>
              <a:xfrm>
                <a:off x="838200" y="3136612"/>
                <a:ext cx="688659" cy="63462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.2</a:t>
                </a:r>
                <a:endParaRPr lang="en-CA" sz="1200" dirty="0"/>
              </a:p>
            </p:txBody>
          </p:sp>
          <p:sp>
            <p:nvSpPr>
              <p:cNvPr id="8" name="TextBox 7">
                <a:extLst>
                  <a:ext uri="{FF2B5EF4-FFF2-40B4-BE49-F238E27FC236}">
                    <a16:creationId xmlns:a16="http://schemas.microsoft.com/office/drawing/2014/main" id="{DF1E98F9-95FB-762F-E0C5-CEA9254FC33B}"/>
                  </a:ext>
                </a:extLst>
              </p:cNvPr>
              <p:cNvSpPr txBox="1"/>
              <p:nvPr/>
            </p:nvSpPr>
            <p:spPr>
              <a:xfrm>
                <a:off x="10685207" y="3737453"/>
                <a:ext cx="688659" cy="63462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.5</a:t>
                </a:r>
                <a:endParaRPr lang="en-CA" sz="1200" dirty="0"/>
              </a:p>
            </p:txBody>
          </p:sp>
          <p:sp>
            <p:nvSpPr>
              <p:cNvPr id="9" name="TextBox 8">
                <a:extLst>
                  <a:ext uri="{FF2B5EF4-FFF2-40B4-BE49-F238E27FC236}">
                    <a16:creationId xmlns:a16="http://schemas.microsoft.com/office/drawing/2014/main" id="{0A01DA52-5622-8A15-3B07-9F704FD03FFC}"/>
                  </a:ext>
                </a:extLst>
              </p:cNvPr>
              <p:cNvSpPr txBox="1"/>
              <p:nvPr/>
            </p:nvSpPr>
            <p:spPr>
              <a:xfrm>
                <a:off x="8153400" y="5270212"/>
                <a:ext cx="688659" cy="63462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.4</a:t>
                </a:r>
                <a:endParaRPr lang="en-CA" sz="1200" dirty="0"/>
              </a:p>
            </p:txBody>
          </p:sp>
          <p:sp>
            <p:nvSpPr>
              <p:cNvPr id="10" name="TextBox 9">
                <a:extLst>
                  <a:ext uri="{FF2B5EF4-FFF2-40B4-BE49-F238E27FC236}">
                    <a16:creationId xmlns:a16="http://schemas.microsoft.com/office/drawing/2014/main" id="{4619B060-D231-B520-D4CD-9EBE767B93CE}"/>
                  </a:ext>
                </a:extLst>
              </p:cNvPr>
              <p:cNvSpPr txBox="1"/>
              <p:nvPr/>
            </p:nvSpPr>
            <p:spPr>
              <a:xfrm>
                <a:off x="3419167" y="5166975"/>
                <a:ext cx="688659" cy="63462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.3</a:t>
                </a:r>
                <a:endParaRPr lang="en-CA" sz="1200" dirty="0"/>
              </a:p>
            </p:txBody>
          </p:sp>
        </p:gr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ADCCE5B-28EC-8E0E-5651-628DAFC8AED2}"/>
                    </a:ext>
                  </a:extLst>
                </p14:cNvPr>
                <p14:cNvContentPartPr/>
                <p14:nvPr/>
              </p14:nvContentPartPr>
              <p14:xfrm>
                <a:off x="7373810" y="4283508"/>
                <a:ext cx="1136520" cy="210240"/>
              </p14:xfrm>
            </p:contentPart>
          </mc:Choice>
          <mc:Fallback xmlns="">
            <p:pic>
              <p:nvPicPr>
                <p:cNvPr id="12" name="Ink 11">
                  <a:extLst>
                    <a:ext uri="{FF2B5EF4-FFF2-40B4-BE49-F238E27FC236}">
                      <a16:creationId xmlns:a16="http://schemas.microsoft.com/office/drawing/2014/main" id="{3ADCCE5B-28EC-8E0E-5651-628DAFC8AED2}"/>
                    </a:ext>
                  </a:extLst>
                </p:cNvPr>
                <p:cNvPicPr/>
                <p:nvPr/>
              </p:nvPicPr>
              <p:blipFill>
                <a:blip r:embed="rId4"/>
                <a:stretch>
                  <a:fillRect/>
                </a:stretch>
              </p:blipFill>
              <p:spPr>
                <a:xfrm>
                  <a:off x="7356170" y="4265508"/>
                  <a:ext cx="1172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35F1F4AC-9287-76D5-4446-3AA2FC4A8F5A}"/>
                    </a:ext>
                  </a:extLst>
                </p14:cNvPr>
                <p14:cNvContentPartPr/>
                <p14:nvPr/>
              </p14:nvContentPartPr>
              <p14:xfrm>
                <a:off x="8308010" y="4227708"/>
                <a:ext cx="307440" cy="180000"/>
              </p14:xfrm>
            </p:contentPart>
          </mc:Choice>
          <mc:Fallback xmlns="">
            <p:pic>
              <p:nvPicPr>
                <p:cNvPr id="13" name="Ink 12">
                  <a:extLst>
                    <a:ext uri="{FF2B5EF4-FFF2-40B4-BE49-F238E27FC236}">
                      <a16:creationId xmlns:a16="http://schemas.microsoft.com/office/drawing/2014/main" id="{35F1F4AC-9287-76D5-4446-3AA2FC4A8F5A}"/>
                    </a:ext>
                  </a:extLst>
                </p:cNvPr>
                <p:cNvPicPr/>
                <p:nvPr/>
              </p:nvPicPr>
              <p:blipFill>
                <a:blip r:embed="rId6"/>
                <a:stretch>
                  <a:fillRect/>
                </a:stretch>
              </p:blipFill>
              <p:spPr>
                <a:xfrm>
                  <a:off x="8290010" y="4209708"/>
                  <a:ext cx="343080" cy="215640"/>
                </a:xfrm>
                <a:prstGeom prst="rect">
                  <a:avLst/>
                </a:prstGeom>
              </p:spPr>
            </p:pic>
          </mc:Fallback>
        </mc:AlternateContent>
        <p:grpSp>
          <p:nvGrpSpPr>
            <p:cNvPr id="18" name="Group 17">
              <a:extLst>
                <a:ext uri="{FF2B5EF4-FFF2-40B4-BE49-F238E27FC236}">
                  <a16:creationId xmlns:a16="http://schemas.microsoft.com/office/drawing/2014/main" id="{5D42FBCB-4ADB-7228-7D08-8AE5F2A53ADD}"/>
                </a:ext>
              </a:extLst>
            </p:cNvPr>
            <p:cNvGrpSpPr/>
            <p:nvPr/>
          </p:nvGrpSpPr>
          <p:grpSpPr>
            <a:xfrm>
              <a:off x="7708250" y="4084788"/>
              <a:ext cx="209520" cy="142200"/>
              <a:chOff x="7708250" y="4084788"/>
              <a:chExt cx="209520" cy="142200"/>
            </a:xfrm>
          </p:grpSpPr>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21403CF-0FD0-DD62-9DFB-B05BDB3B82B1}"/>
                      </a:ext>
                    </a:extLst>
                  </p14:cNvPr>
                  <p14:cNvContentPartPr/>
                  <p14:nvPr/>
                </p14:nvContentPartPr>
                <p14:xfrm>
                  <a:off x="7708250" y="4129788"/>
                  <a:ext cx="52200" cy="97200"/>
                </p14:xfrm>
              </p:contentPart>
            </mc:Choice>
            <mc:Fallback xmlns="">
              <p:pic>
                <p:nvPicPr>
                  <p:cNvPr id="14" name="Ink 13">
                    <a:extLst>
                      <a:ext uri="{FF2B5EF4-FFF2-40B4-BE49-F238E27FC236}">
                        <a16:creationId xmlns:a16="http://schemas.microsoft.com/office/drawing/2014/main" id="{D21403CF-0FD0-DD62-9DFB-B05BDB3B82B1}"/>
                      </a:ext>
                    </a:extLst>
                  </p:cNvPr>
                  <p:cNvPicPr/>
                  <p:nvPr/>
                </p:nvPicPr>
                <p:blipFill>
                  <a:blip r:embed="rId8"/>
                  <a:stretch>
                    <a:fillRect/>
                  </a:stretch>
                </p:blipFill>
                <p:spPr>
                  <a:xfrm>
                    <a:off x="7690610" y="4112148"/>
                    <a:ext cx="87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2171681-B83D-A770-0D2D-3316DEF61526}"/>
                      </a:ext>
                    </a:extLst>
                  </p14:cNvPr>
                  <p14:cNvContentPartPr/>
                  <p14:nvPr/>
                </p14:nvContentPartPr>
                <p14:xfrm>
                  <a:off x="7836050" y="4084788"/>
                  <a:ext cx="81720" cy="133200"/>
                </p14:xfrm>
              </p:contentPart>
            </mc:Choice>
            <mc:Fallback xmlns="">
              <p:pic>
                <p:nvPicPr>
                  <p:cNvPr id="17" name="Ink 16">
                    <a:extLst>
                      <a:ext uri="{FF2B5EF4-FFF2-40B4-BE49-F238E27FC236}">
                        <a16:creationId xmlns:a16="http://schemas.microsoft.com/office/drawing/2014/main" id="{E2171681-B83D-A770-0D2D-3316DEF61526}"/>
                      </a:ext>
                    </a:extLst>
                  </p:cNvPr>
                  <p:cNvPicPr/>
                  <p:nvPr/>
                </p:nvPicPr>
                <p:blipFill>
                  <a:blip r:embed="rId10"/>
                  <a:stretch>
                    <a:fillRect/>
                  </a:stretch>
                </p:blipFill>
                <p:spPr>
                  <a:xfrm>
                    <a:off x="7818410" y="4067148"/>
                    <a:ext cx="117360" cy="168840"/>
                  </a:xfrm>
                  <a:prstGeom prst="rect">
                    <a:avLst/>
                  </a:prstGeom>
                </p:spPr>
              </p:pic>
            </mc:Fallback>
          </mc:AlternateContent>
        </p:grpSp>
        <p:grpSp>
          <p:nvGrpSpPr>
            <p:cNvPr id="20" name="Group 19">
              <a:extLst>
                <a:ext uri="{FF2B5EF4-FFF2-40B4-BE49-F238E27FC236}">
                  <a16:creationId xmlns:a16="http://schemas.microsoft.com/office/drawing/2014/main" id="{3D722528-EB59-FF42-D9B6-7989F29F1360}"/>
                </a:ext>
              </a:extLst>
            </p:cNvPr>
            <p:cNvGrpSpPr/>
            <p:nvPr/>
          </p:nvGrpSpPr>
          <p:grpSpPr>
            <a:xfrm>
              <a:off x="7747850" y="4326348"/>
              <a:ext cx="157320" cy="19800"/>
              <a:chOff x="7747850" y="4326348"/>
              <a:chExt cx="157320" cy="1980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73551A6D-DB61-5D3F-41AA-9907CDCA76EC}"/>
                      </a:ext>
                    </a:extLst>
                  </p14:cNvPr>
                  <p14:cNvContentPartPr/>
                  <p14:nvPr/>
                </p14:nvContentPartPr>
                <p14:xfrm>
                  <a:off x="7747850" y="4345788"/>
                  <a:ext cx="360" cy="360"/>
                </p14:xfrm>
              </p:contentPart>
            </mc:Choice>
            <mc:Fallback xmlns="">
              <p:pic>
                <p:nvPicPr>
                  <p:cNvPr id="15" name="Ink 14">
                    <a:extLst>
                      <a:ext uri="{FF2B5EF4-FFF2-40B4-BE49-F238E27FC236}">
                        <a16:creationId xmlns:a16="http://schemas.microsoft.com/office/drawing/2014/main" id="{73551A6D-DB61-5D3F-41AA-9907CDCA76EC}"/>
                      </a:ext>
                    </a:extLst>
                  </p:cNvPr>
                  <p:cNvPicPr/>
                  <p:nvPr/>
                </p:nvPicPr>
                <p:blipFill>
                  <a:blip r:embed="rId12"/>
                  <a:stretch>
                    <a:fillRect/>
                  </a:stretch>
                </p:blipFill>
                <p:spPr>
                  <a:xfrm>
                    <a:off x="7729850" y="432778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1769BBC9-BB84-BD55-77EA-9CBCDB1A9C54}"/>
                      </a:ext>
                    </a:extLst>
                  </p14:cNvPr>
                  <p14:cNvContentPartPr/>
                  <p14:nvPr/>
                </p14:nvContentPartPr>
                <p14:xfrm>
                  <a:off x="7904810" y="4326348"/>
                  <a:ext cx="360" cy="360"/>
                </p14:xfrm>
              </p:contentPart>
            </mc:Choice>
            <mc:Fallback xmlns="">
              <p:pic>
                <p:nvPicPr>
                  <p:cNvPr id="19" name="Ink 18">
                    <a:extLst>
                      <a:ext uri="{FF2B5EF4-FFF2-40B4-BE49-F238E27FC236}">
                        <a16:creationId xmlns:a16="http://schemas.microsoft.com/office/drawing/2014/main" id="{1769BBC9-BB84-BD55-77EA-9CBCDB1A9C54}"/>
                      </a:ext>
                    </a:extLst>
                  </p:cNvPr>
                  <p:cNvPicPr/>
                  <p:nvPr/>
                </p:nvPicPr>
                <p:blipFill>
                  <a:blip r:embed="rId12"/>
                  <a:stretch>
                    <a:fillRect/>
                  </a:stretch>
                </p:blipFill>
                <p:spPr>
                  <a:xfrm>
                    <a:off x="7886810" y="4308348"/>
                    <a:ext cx="36000" cy="36000"/>
                  </a:xfrm>
                  <a:prstGeom prst="rect">
                    <a:avLst/>
                  </a:prstGeom>
                </p:spPr>
              </p:pic>
            </mc:Fallback>
          </mc:AlternateContent>
        </p:grpSp>
        <p:grpSp>
          <p:nvGrpSpPr>
            <p:cNvPr id="24" name="Group 23">
              <a:extLst>
                <a:ext uri="{FF2B5EF4-FFF2-40B4-BE49-F238E27FC236}">
                  <a16:creationId xmlns:a16="http://schemas.microsoft.com/office/drawing/2014/main" id="{FDBEE301-7C1E-76D1-0424-F7C2CE393BF4}"/>
                </a:ext>
              </a:extLst>
            </p:cNvPr>
            <p:cNvGrpSpPr/>
            <p:nvPr/>
          </p:nvGrpSpPr>
          <p:grpSpPr>
            <a:xfrm>
              <a:off x="8760170" y="3963468"/>
              <a:ext cx="289800" cy="274320"/>
              <a:chOff x="8760170" y="3963468"/>
              <a:chExt cx="289800" cy="274320"/>
            </a:xfrm>
          </p:grpSpPr>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C2CBA73D-F342-0FFA-7458-A08442EFA5B3}"/>
                      </a:ext>
                    </a:extLst>
                  </p14:cNvPr>
                  <p14:cNvContentPartPr/>
                  <p14:nvPr/>
                </p14:nvContentPartPr>
                <p14:xfrm>
                  <a:off x="8760170" y="3963468"/>
                  <a:ext cx="99000" cy="200520"/>
                </p14:xfrm>
              </p:contentPart>
            </mc:Choice>
            <mc:Fallback xmlns="">
              <p:pic>
                <p:nvPicPr>
                  <p:cNvPr id="21" name="Ink 20">
                    <a:extLst>
                      <a:ext uri="{FF2B5EF4-FFF2-40B4-BE49-F238E27FC236}">
                        <a16:creationId xmlns:a16="http://schemas.microsoft.com/office/drawing/2014/main" id="{C2CBA73D-F342-0FFA-7458-A08442EFA5B3}"/>
                      </a:ext>
                    </a:extLst>
                  </p:cNvPr>
                  <p:cNvPicPr/>
                  <p:nvPr/>
                </p:nvPicPr>
                <p:blipFill>
                  <a:blip r:embed="rId15"/>
                  <a:stretch>
                    <a:fillRect/>
                  </a:stretch>
                </p:blipFill>
                <p:spPr>
                  <a:xfrm>
                    <a:off x="8742530" y="3945468"/>
                    <a:ext cx="1346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7CC70F51-2ECC-BCB7-C147-67E2D9B877D1}"/>
                      </a:ext>
                    </a:extLst>
                  </p14:cNvPr>
                  <p14:cNvContentPartPr/>
                  <p14:nvPr/>
                </p14:nvContentPartPr>
                <p14:xfrm>
                  <a:off x="8917850" y="3981828"/>
                  <a:ext cx="39960" cy="229680"/>
                </p14:xfrm>
              </p:contentPart>
            </mc:Choice>
            <mc:Fallback xmlns="">
              <p:pic>
                <p:nvPicPr>
                  <p:cNvPr id="22" name="Ink 21">
                    <a:extLst>
                      <a:ext uri="{FF2B5EF4-FFF2-40B4-BE49-F238E27FC236}">
                        <a16:creationId xmlns:a16="http://schemas.microsoft.com/office/drawing/2014/main" id="{7CC70F51-2ECC-BCB7-C147-67E2D9B877D1}"/>
                      </a:ext>
                    </a:extLst>
                  </p:cNvPr>
                  <p:cNvPicPr/>
                  <p:nvPr/>
                </p:nvPicPr>
                <p:blipFill>
                  <a:blip r:embed="rId17"/>
                  <a:stretch>
                    <a:fillRect/>
                  </a:stretch>
                </p:blipFill>
                <p:spPr>
                  <a:xfrm>
                    <a:off x="8900210" y="3963828"/>
                    <a:ext cx="756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01ACB9A3-B21D-17A5-8B91-596B77A1B3EE}"/>
                      </a:ext>
                    </a:extLst>
                  </p14:cNvPr>
                  <p14:cNvContentPartPr/>
                  <p14:nvPr/>
                </p14:nvContentPartPr>
                <p14:xfrm>
                  <a:off x="8927570" y="4211868"/>
                  <a:ext cx="122400" cy="25920"/>
                </p14:xfrm>
              </p:contentPart>
            </mc:Choice>
            <mc:Fallback xmlns="">
              <p:pic>
                <p:nvPicPr>
                  <p:cNvPr id="23" name="Ink 22">
                    <a:extLst>
                      <a:ext uri="{FF2B5EF4-FFF2-40B4-BE49-F238E27FC236}">
                        <a16:creationId xmlns:a16="http://schemas.microsoft.com/office/drawing/2014/main" id="{01ACB9A3-B21D-17A5-8B91-596B77A1B3EE}"/>
                      </a:ext>
                    </a:extLst>
                  </p:cNvPr>
                  <p:cNvPicPr/>
                  <p:nvPr/>
                </p:nvPicPr>
                <p:blipFill>
                  <a:blip r:embed="rId19"/>
                  <a:stretch>
                    <a:fillRect/>
                  </a:stretch>
                </p:blipFill>
                <p:spPr>
                  <a:xfrm>
                    <a:off x="8909930" y="4193868"/>
                    <a:ext cx="158040" cy="61560"/>
                  </a:xfrm>
                  <a:prstGeom prst="rect">
                    <a:avLst/>
                  </a:prstGeom>
                </p:spPr>
              </p:pic>
            </mc:Fallback>
          </mc:AlternateContent>
        </p:grpSp>
        <p:grpSp>
          <p:nvGrpSpPr>
            <p:cNvPr id="27" name="Group 26">
              <a:extLst>
                <a:ext uri="{FF2B5EF4-FFF2-40B4-BE49-F238E27FC236}">
                  <a16:creationId xmlns:a16="http://schemas.microsoft.com/office/drawing/2014/main" id="{37DC0868-326A-B547-A725-A3730AD2CA57}"/>
                </a:ext>
              </a:extLst>
            </p:cNvPr>
            <p:cNvGrpSpPr/>
            <p:nvPr/>
          </p:nvGrpSpPr>
          <p:grpSpPr>
            <a:xfrm>
              <a:off x="7942970" y="4680228"/>
              <a:ext cx="572040" cy="520200"/>
              <a:chOff x="7942970" y="4680228"/>
              <a:chExt cx="572040" cy="520200"/>
            </a:xfrm>
          </p:grpSpPr>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64AD8D23-E9F0-3F20-50ED-A54DDEF7CCD5}"/>
                      </a:ext>
                    </a:extLst>
                  </p14:cNvPr>
                  <p14:cNvContentPartPr/>
                  <p14:nvPr/>
                </p14:nvContentPartPr>
                <p14:xfrm>
                  <a:off x="8008850" y="4680228"/>
                  <a:ext cx="506160" cy="430920"/>
                </p14:xfrm>
              </p:contentPart>
            </mc:Choice>
            <mc:Fallback xmlns="">
              <p:pic>
                <p:nvPicPr>
                  <p:cNvPr id="25" name="Ink 24">
                    <a:extLst>
                      <a:ext uri="{FF2B5EF4-FFF2-40B4-BE49-F238E27FC236}">
                        <a16:creationId xmlns:a16="http://schemas.microsoft.com/office/drawing/2014/main" id="{64AD8D23-E9F0-3F20-50ED-A54DDEF7CCD5}"/>
                      </a:ext>
                    </a:extLst>
                  </p:cNvPr>
                  <p:cNvPicPr/>
                  <p:nvPr/>
                </p:nvPicPr>
                <p:blipFill>
                  <a:blip r:embed="rId21"/>
                  <a:stretch>
                    <a:fillRect/>
                  </a:stretch>
                </p:blipFill>
                <p:spPr>
                  <a:xfrm>
                    <a:off x="7991210" y="4662228"/>
                    <a:ext cx="5418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FD9B012D-DD42-B1F3-A886-98E11C24904A}"/>
                      </a:ext>
                    </a:extLst>
                  </p14:cNvPr>
                  <p14:cNvContentPartPr/>
                  <p14:nvPr/>
                </p14:nvContentPartPr>
                <p14:xfrm>
                  <a:off x="7942970" y="5053548"/>
                  <a:ext cx="147960" cy="146880"/>
                </p14:xfrm>
              </p:contentPart>
            </mc:Choice>
            <mc:Fallback xmlns="">
              <p:pic>
                <p:nvPicPr>
                  <p:cNvPr id="26" name="Ink 25">
                    <a:extLst>
                      <a:ext uri="{FF2B5EF4-FFF2-40B4-BE49-F238E27FC236}">
                        <a16:creationId xmlns:a16="http://schemas.microsoft.com/office/drawing/2014/main" id="{FD9B012D-DD42-B1F3-A886-98E11C24904A}"/>
                      </a:ext>
                    </a:extLst>
                  </p:cNvPr>
                  <p:cNvPicPr/>
                  <p:nvPr/>
                </p:nvPicPr>
                <p:blipFill>
                  <a:blip r:embed="rId23"/>
                  <a:stretch>
                    <a:fillRect/>
                  </a:stretch>
                </p:blipFill>
                <p:spPr>
                  <a:xfrm>
                    <a:off x="7924970" y="5035908"/>
                    <a:ext cx="183600" cy="182520"/>
                  </a:xfrm>
                  <a:prstGeom prst="rect">
                    <a:avLst/>
                  </a:prstGeom>
                </p:spPr>
              </p:pic>
            </mc:Fallback>
          </mc:AlternateContent>
        </p:grpSp>
        <p:grpSp>
          <p:nvGrpSpPr>
            <p:cNvPr id="33" name="Group 32">
              <a:extLst>
                <a:ext uri="{FF2B5EF4-FFF2-40B4-BE49-F238E27FC236}">
                  <a16:creationId xmlns:a16="http://schemas.microsoft.com/office/drawing/2014/main" id="{9F610A13-419A-9A27-A6C4-F0C7BFFC8DB0}"/>
                </a:ext>
              </a:extLst>
            </p:cNvPr>
            <p:cNvGrpSpPr/>
            <p:nvPr/>
          </p:nvGrpSpPr>
          <p:grpSpPr>
            <a:xfrm>
              <a:off x="8081930" y="4656468"/>
              <a:ext cx="150120" cy="190080"/>
              <a:chOff x="8081930" y="4656468"/>
              <a:chExt cx="150120" cy="190080"/>
            </a:xfrm>
          </p:grpSpPr>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21B72192-B76D-C3B3-7BF6-8631F0A37733}"/>
                      </a:ext>
                    </a:extLst>
                  </p14:cNvPr>
                  <p14:cNvContentPartPr/>
                  <p14:nvPr/>
                </p14:nvContentPartPr>
                <p14:xfrm>
                  <a:off x="8081930" y="4719108"/>
                  <a:ext cx="31320" cy="127440"/>
                </p14:xfrm>
              </p:contentPart>
            </mc:Choice>
            <mc:Fallback xmlns="">
              <p:pic>
                <p:nvPicPr>
                  <p:cNvPr id="28" name="Ink 27">
                    <a:extLst>
                      <a:ext uri="{FF2B5EF4-FFF2-40B4-BE49-F238E27FC236}">
                        <a16:creationId xmlns:a16="http://schemas.microsoft.com/office/drawing/2014/main" id="{21B72192-B76D-C3B3-7BF6-8631F0A37733}"/>
                      </a:ext>
                    </a:extLst>
                  </p:cNvPr>
                  <p:cNvPicPr/>
                  <p:nvPr/>
                </p:nvPicPr>
                <p:blipFill>
                  <a:blip r:embed="rId25"/>
                  <a:stretch>
                    <a:fillRect/>
                  </a:stretch>
                </p:blipFill>
                <p:spPr>
                  <a:xfrm>
                    <a:off x="8063930" y="4701468"/>
                    <a:ext cx="66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A53D367A-11D6-EF21-7D69-C397FB7E587A}"/>
                      </a:ext>
                    </a:extLst>
                  </p14:cNvPr>
                  <p14:cNvContentPartPr/>
                  <p14:nvPr/>
                </p14:nvContentPartPr>
                <p14:xfrm>
                  <a:off x="8180210" y="4656468"/>
                  <a:ext cx="51840" cy="160560"/>
                </p14:xfrm>
              </p:contentPart>
            </mc:Choice>
            <mc:Fallback xmlns="">
              <p:pic>
                <p:nvPicPr>
                  <p:cNvPr id="30" name="Ink 29">
                    <a:extLst>
                      <a:ext uri="{FF2B5EF4-FFF2-40B4-BE49-F238E27FC236}">
                        <a16:creationId xmlns:a16="http://schemas.microsoft.com/office/drawing/2014/main" id="{A53D367A-11D6-EF21-7D69-C397FB7E587A}"/>
                      </a:ext>
                    </a:extLst>
                  </p:cNvPr>
                  <p:cNvPicPr/>
                  <p:nvPr/>
                </p:nvPicPr>
                <p:blipFill>
                  <a:blip r:embed="rId27"/>
                  <a:stretch>
                    <a:fillRect/>
                  </a:stretch>
                </p:blipFill>
                <p:spPr>
                  <a:xfrm>
                    <a:off x="8162210" y="4638828"/>
                    <a:ext cx="87480" cy="196200"/>
                  </a:xfrm>
                  <a:prstGeom prst="rect">
                    <a:avLst/>
                  </a:prstGeom>
                </p:spPr>
              </p:pic>
            </mc:Fallback>
          </mc:AlternateContent>
        </p:grpSp>
        <p:grpSp>
          <p:nvGrpSpPr>
            <p:cNvPr id="32" name="Group 31">
              <a:extLst>
                <a:ext uri="{FF2B5EF4-FFF2-40B4-BE49-F238E27FC236}">
                  <a16:creationId xmlns:a16="http://schemas.microsoft.com/office/drawing/2014/main" id="{ED3509A4-DAFE-F8E8-AB55-5FA72DECCA84}"/>
                </a:ext>
              </a:extLst>
            </p:cNvPr>
            <p:cNvGrpSpPr/>
            <p:nvPr/>
          </p:nvGrpSpPr>
          <p:grpSpPr>
            <a:xfrm>
              <a:off x="8101730" y="4945548"/>
              <a:ext cx="147600" cy="10080"/>
              <a:chOff x="8101730" y="4945548"/>
              <a:chExt cx="147600" cy="10080"/>
            </a:xfrm>
          </p:grpSpPr>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517B981E-66E8-1664-8C7F-BDAEAA4D6A47}"/>
                      </a:ext>
                    </a:extLst>
                  </p14:cNvPr>
                  <p14:cNvContentPartPr/>
                  <p14:nvPr/>
                </p14:nvContentPartPr>
                <p14:xfrm>
                  <a:off x="8101730" y="4955268"/>
                  <a:ext cx="360" cy="360"/>
                </p14:xfrm>
              </p:contentPart>
            </mc:Choice>
            <mc:Fallback xmlns="">
              <p:pic>
                <p:nvPicPr>
                  <p:cNvPr id="29" name="Ink 28">
                    <a:extLst>
                      <a:ext uri="{FF2B5EF4-FFF2-40B4-BE49-F238E27FC236}">
                        <a16:creationId xmlns:a16="http://schemas.microsoft.com/office/drawing/2014/main" id="{517B981E-66E8-1664-8C7F-BDAEAA4D6A47}"/>
                      </a:ext>
                    </a:extLst>
                  </p:cNvPr>
                  <p:cNvPicPr/>
                  <p:nvPr/>
                </p:nvPicPr>
                <p:blipFill>
                  <a:blip r:embed="rId12"/>
                  <a:stretch>
                    <a:fillRect/>
                  </a:stretch>
                </p:blipFill>
                <p:spPr>
                  <a:xfrm>
                    <a:off x="8084090" y="493726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2762F4A0-9217-DF3C-F0FC-834808C57A63}"/>
                      </a:ext>
                    </a:extLst>
                  </p14:cNvPr>
                  <p14:cNvContentPartPr/>
                  <p14:nvPr/>
                </p14:nvContentPartPr>
                <p14:xfrm>
                  <a:off x="8248970" y="4945548"/>
                  <a:ext cx="360" cy="360"/>
                </p14:xfrm>
              </p:contentPart>
            </mc:Choice>
            <mc:Fallback xmlns="">
              <p:pic>
                <p:nvPicPr>
                  <p:cNvPr id="31" name="Ink 30">
                    <a:extLst>
                      <a:ext uri="{FF2B5EF4-FFF2-40B4-BE49-F238E27FC236}">
                        <a16:creationId xmlns:a16="http://schemas.microsoft.com/office/drawing/2014/main" id="{2762F4A0-9217-DF3C-F0FC-834808C57A63}"/>
                      </a:ext>
                    </a:extLst>
                  </p:cNvPr>
                  <p:cNvPicPr/>
                  <p:nvPr/>
                </p:nvPicPr>
                <p:blipFill>
                  <a:blip r:embed="rId12"/>
                  <a:stretch>
                    <a:fillRect/>
                  </a:stretch>
                </p:blipFill>
                <p:spPr>
                  <a:xfrm>
                    <a:off x="8231330" y="4927548"/>
                    <a:ext cx="36000" cy="36000"/>
                  </a:xfrm>
                  <a:prstGeom prst="rect">
                    <a:avLst/>
                  </a:prstGeom>
                </p:spPr>
              </p:pic>
            </mc:Fallback>
          </mc:AlternateContent>
        </p:grpSp>
      </p:grpSp>
    </p:spTree>
    <p:extLst>
      <p:ext uri="{BB962C8B-B14F-4D97-AF65-F5344CB8AC3E}">
        <p14:creationId xmlns:p14="http://schemas.microsoft.com/office/powerpoint/2010/main" val="13575459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BFF0-DA50-E732-7BE5-3DBD9FA304C0}"/>
              </a:ext>
            </a:extLst>
          </p:cNvPr>
          <p:cNvSpPr>
            <a:spLocks noGrp="1"/>
          </p:cNvSpPr>
          <p:nvPr>
            <p:ph type="title"/>
          </p:nvPr>
        </p:nvSpPr>
        <p:spPr>
          <a:xfrm>
            <a:off x="838200" y="61304"/>
            <a:ext cx="10515600" cy="1015482"/>
          </a:xfrm>
        </p:spPr>
        <p:txBody>
          <a:bodyPr/>
          <a:lstStyle/>
          <a:p>
            <a:pPr algn="ctr"/>
            <a:r>
              <a:rPr lang="en-US" dirty="0"/>
              <a:t>Access Mode Used</a:t>
            </a:r>
            <a:endParaRPr lang="en-CA" dirty="0"/>
          </a:p>
        </p:txBody>
      </p:sp>
      <p:sp>
        <p:nvSpPr>
          <p:cNvPr id="4" name="Footer Placeholder 3">
            <a:extLst>
              <a:ext uri="{FF2B5EF4-FFF2-40B4-BE49-F238E27FC236}">
                <a16:creationId xmlns:a16="http://schemas.microsoft.com/office/drawing/2014/main" id="{041D3EA4-8005-D39C-70A4-73A030FEFFB7}"/>
              </a:ext>
            </a:extLst>
          </p:cNvPr>
          <p:cNvSpPr>
            <a:spLocks noGrp="1"/>
          </p:cNvSpPr>
          <p:nvPr>
            <p:ph type="ftr" sz="quarter" idx="11"/>
          </p:nvPr>
        </p:nvSpPr>
        <p:spPr/>
        <p:txBody>
          <a:bodyPr/>
          <a:lstStyle/>
          <a:p>
            <a:r>
              <a:rPr lang="sv-SE"/>
              <a:t>INST. : ENG.ALI BANI BAKAR &amp; ENG.Dana Al-Mahrouk</a:t>
            </a:r>
            <a:endParaRPr lang="en-CA"/>
          </a:p>
        </p:txBody>
      </p:sp>
      <p:grpSp>
        <p:nvGrpSpPr>
          <p:cNvPr id="18" name="Group 17">
            <a:extLst>
              <a:ext uri="{FF2B5EF4-FFF2-40B4-BE49-F238E27FC236}">
                <a16:creationId xmlns:a16="http://schemas.microsoft.com/office/drawing/2014/main" id="{9CFCCC15-F233-7341-6670-3E81A9EE8D48}"/>
              </a:ext>
            </a:extLst>
          </p:cNvPr>
          <p:cNvGrpSpPr/>
          <p:nvPr/>
        </p:nvGrpSpPr>
        <p:grpSpPr>
          <a:xfrm>
            <a:off x="1065710" y="1144682"/>
            <a:ext cx="3822502" cy="2387603"/>
            <a:chOff x="720003" y="1783876"/>
            <a:chExt cx="3822502" cy="2387603"/>
          </a:xfrm>
        </p:grpSpPr>
        <p:pic>
          <p:nvPicPr>
            <p:cNvPr id="6" name="Picture 5">
              <a:extLst>
                <a:ext uri="{FF2B5EF4-FFF2-40B4-BE49-F238E27FC236}">
                  <a16:creationId xmlns:a16="http://schemas.microsoft.com/office/drawing/2014/main" id="{70FE3E14-C373-D2C9-6C42-3C3B29332D16}"/>
                </a:ext>
              </a:extLst>
            </p:cNvPr>
            <p:cNvPicPr>
              <a:picLocks noChangeAspect="1"/>
            </p:cNvPicPr>
            <p:nvPr/>
          </p:nvPicPr>
          <p:blipFill>
            <a:blip r:embed="rId2"/>
            <a:stretch>
              <a:fillRect/>
            </a:stretch>
          </p:blipFill>
          <p:spPr>
            <a:xfrm>
              <a:off x="720003" y="1783876"/>
              <a:ext cx="3822502" cy="2109749"/>
            </a:xfrm>
            <a:prstGeom prst="rect">
              <a:avLst/>
            </a:prstGeom>
          </p:spPr>
        </p:pic>
        <p:sp>
          <p:nvSpPr>
            <p:cNvPr id="8" name="TextBox 7">
              <a:extLst>
                <a:ext uri="{FF2B5EF4-FFF2-40B4-BE49-F238E27FC236}">
                  <a16:creationId xmlns:a16="http://schemas.microsoft.com/office/drawing/2014/main" id="{7C138C5C-CF1B-B03C-6E10-A2131633B118}"/>
                </a:ext>
              </a:extLst>
            </p:cNvPr>
            <p:cNvSpPr txBox="1"/>
            <p:nvPr/>
          </p:nvSpPr>
          <p:spPr>
            <a:xfrm>
              <a:off x="838200" y="3244334"/>
              <a:ext cx="373820" cy="369332"/>
            </a:xfrm>
            <a:prstGeom prst="rect">
              <a:avLst/>
            </a:prstGeom>
            <a:noFill/>
          </p:spPr>
          <p:txBody>
            <a:bodyPr wrap="none" rtlCol="0">
              <a:spAutoFit/>
            </a:bodyPr>
            <a:lstStyle/>
            <a:p>
              <a:r>
                <a:rPr lang="en-US" dirty="0"/>
                <a:t>.2</a:t>
              </a:r>
              <a:endParaRPr lang="en-CA" dirty="0"/>
            </a:p>
          </p:txBody>
        </p:sp>
        <p:sp>
          <p:nvSpPr>
            <p:cNvPr id="10" name="TextBox 9">
              <a:extLst>
                <a:ext uri="{FF2B5EF4-FFF2-40B4-BE49-F238E27FC236}">
                  <a16:creationId xmlns:a16="http://schemas.microsoft.com/office/drawing/2014/main" id="{0AEE37F1-FEF9-C99B-75A0-35BE53BBC70D}"/>
                </a:ext>
              </a:extLst>
            </p:cNvPr>
            <p:cNvSpPr txBox="1"/>
            <p:nvPr/>
          </p:nvSpPr>
          <p:spPr>
            <a:xfrm>
              <a:off x="1361469" y="3802147"/>
              <a:ext cx="373820" cy="369332"/>
            </a:xfrm>
            <a:prstGeom prst="rect">
              <a:avLst/>
            </a:prstGeom>
            <a:noFill/>
          </p:spPr>
          <p:txBody>
            <a:bodyPr wrap="none" rtlCol="0">
              <a:spAutoFit/>
            </a:bodyPr>
            <a:lstStyle/>
            <a:p>
              <a:r>
                <a:rPr lang="en-US" dirty="0"/>
                <a:t>.3</a:t>
              </a:r>
              <a:endParaRPr lang="en-CA" dirty="0"/>
            </a:p>
          </p:txBody>
        </p:sp>
        <p:sp>
          <p:nvSpPr>
            <p:cNvPr id="11" name="TextBox 10">
              <a:extLst>
                <a:ext uri="{FF2B5EF4-FFF2-40B4-BE49-F238E27FC236}">
                  <a16:creationId xmlns:a16="http://schemas.microsoft.com/office/drawing/2014/main" id="{509568B7-79A1-77C7-C4D5-ECAED08F5B39}"/>
                </a:ext>
              </a:extLst>
            </p:cNvPr>
            <p:cNvSpPr txBox="1"/>
            <p:nvPr/>
          </p:nvSpPr>
          <p:spPr>
            <a:xfrm>
              <a:off x="2750574" y="3802147"/>
              <a:ext cx="373820" cy="369332"/>
            </a:xfrm>
            <a:prstGeom prst="rect">
              <a:avLst/>
            </a:prstGeom>
            <a:noFill/>
          </p:spPr>
          <p:txBody>
            <a:bodyPr wrap="none" rtlCol="0">
              <a:spAutoFit/>
            </a:bodyPr>
            <a:lstStyle/>
            <a:p>
              <a:r>
                <a:rPr lang="en-US" dirty="0"/>
                <a:t>.4</a:t>
              </a:r>
              <a:endParaRPr lang="en-CA" dirty="0"/>
            </a:p>
          </p:txBody>
        </p:sp>
        <p:sp>
          <p:nvSpPr>
            <p:cNvPr id="12" name="TextBox 11">
              <a:extLst>
                <a:ext uri="{FF2B5EF4-FFF2-40B4-BE49-F238E27FC236}">
                  <a16:creationId xmlns:a16="http://schemas.microsoft.com/office/drawing/2014/main" id="{D2C4C1C3-6F8A-F742-B9D2-ABDC5C736B52}"/>
                </a:ext>
              </a:extLst>
            </p:cNvPr>
            <p:cNvSpPr txBox="1"/>
            <p:nvPr/>
          </p:nvSpPr>
          <p:spPr>
            <a:xfrm>
              <a:off x="3851690" y="3255924"/>
              <a:ext cx="373820" cy="369332"/>
            </a:xfrm>
            <a:prstGeom prst="rect">
              <a:avLst/>
            </a:prstGeom>
            <a:noFill/>
          </p:spPr>
          <p:txBody>
            <a:bodyPr wrap="none" rtlCol="0">
              <a:spAutoFit/>
            </a:bodyPr>
            <a:lstStyle/>
            <a:p>
              <a:r>
                <a:rPr lang="en-US" dirty="0"/>
                <a:t>.5</a:t>
              </a:r>
              <a:endParaRPr lang="en-CA" dirty="0"/>
            </a:p>
          </p:txBody>
        </p:sp>
        <p:sp>
          <p:nvSpPr>
            <p:cNvPr id="13" name="TextBox 12">
              <a:extLst>
                <a:ext uri="{FF2B5EF4-FFF2-40B4-BE49-F238E27FC236}">
                  <a16:creationId xmlns:a16="http://schemas.microsoft.com/office/drawing/2014/main" id="{5CC42BDA-178C-ED10-094C-981641B0BB70}"/>
                </a:ext>
              </a:extLst>
            </p:cNvPr>
            <p:cNvSpPr txBox="1"/>
            <p:nvPr/>
          </p:nvSpPr>
          <p:spPr>
            <a:xfrm>
              <a:off x="2582900" y="2272569"/>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v2</a:t>
              </a:r>
              <a:endParaRPr lang="en-CA" sz="1200" dirty="0"/>
            </a:p>
          </p:txBody>
        </p:sp>
        <p:sp>
          <p:nvSpPr>
            <p:cNvPr id="14" name="TextBox 13">
              <a:extLst>
                <a:ext uri="{FF2B5EF4-FFF2-40B4-BE49-F238E27FC236}">
                  <a16:creationId xmlns:a16="http://schemas.microsoft.com/office/drawing/2014/main" id="{FCF2152D-B4C3-1663-4DF1-D802CE57BF62}"/>
                </a:ext>
              </a:extLst>
            </p:cNvPr>
            <p:cNvSpPr txBox="1"/>
            <p:nvPr/>
          </p:nvSpPr>
          <p:spPr>
            <a:xfrm>
              <a:off x="2813331" y="2055959"/>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v3</a:t>
              </a:r>
              <a:endParaRPr lang="en-CA" sz="1200" dirty="0"/>
            </a:p>
          </p:txBody>
        </p:sp>
        <p:sp>
          <p:nvSpPr>
            <p:cNvPr id="15" name="TextBox 14">
              <a:extLst>
                <a:ext uri="{FF2B5EF4-FFF2-40B4-BE49-F238E27FC236}">
                  <a16:creationId xmlns:a16="http://schemas.microsoft.com/office/drawing/2014/main" id="{055BB906-A6AA-1A7A-8B63-F758017CCFDB}"/>
                </a:ext>
              </a:extLst>
            </p:cNvPr>
            <p:cNvSpPr txBox="1"/>
            <p:nvPr/>
          </p:nvSpPr>
          <p:spPr>
            <a:xfrm>
              <a:off x="2242049" y="2272569"/>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v3</a:t>
              </a:r>
              <a:endParaRPr lang="en-CA" sz="1200" dirty="0"/>
            </a:p>
          </p:txBody>
        </p:sp>
        <p:sp>
          <p:nvSpPr>
            <p:cNvPr id="17" name="TextBox 16">
              <a:extLst>
                <a:ext uri="{FF2B5EF4-FFF2-40B4-BE49-F238E27FC236}">
                  <a16:creationId xmlns:a16="http://schemas.microsoft.com/office/drawing/2014/main" id="{E47313EF-8355-D0E5-072D-7D36AE6940FF}"/>
                </a:ext>
              </a:extLst>
            </p:cNvPr>
            <p:cNvSpPr txBox="1"/>
            <p:nvPr/>
          </p:nvSpPr>
          <p:spPr>
            <a:xfrm>
              <a:off x="1961911" y="2087476"/>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v2</a:t>
              </a:r>
              <a:endParaRPr lang="en-CA" sz="1200" dirty="0"/>
            </a:p>
          </p:txBody>
        </p:sp>
      </p:grpSp>
      <p:grpSp>
        <p:nvGrpSpPr>
          <p:cNvPr id="29" name="Group 28">
            <a:extLst>
              <a:ext uri="{FF2B5EF4-FFF2-40B4-BE49-F238E27FC236}">
                <a16:creationId xmlns:a16="http://schemas.microsoft.com/office/drawing/2014/main" id="{56F4C003-6A20-CF33-2FA8-27BC38355C3B}"/>
              </a:ext>
            </a:extLst>
          </p:cNvPr>
          <p:cNvGrpSpPr/>
          <p:nvPr/>
        </p:nvGrpSpPr>
        <p:grpSpPr>
          <a:xfrm>
            <a:off x="1065710" y="3782108"/>
            <a:ext cx="3822502" cy="2387603"/>
            <a:chOff x="720003" y="1783876"/>
            <a:chExt cx="3822502" cy="2387603"/>
          </a:xfrm>
        </p:grpSpPr>
        <p:pic>
          <p:nvPicPr>
            <p:cNvPr id="30" name="Picture 29">
              <a:extLst>
                <a:ext uri="{FF2B5EF4-FFF2-40B4-BE49-F238E27FC236}">
                  <a16:creationId xmlns:a16="http://schemas.microsoft.com/office/drawing/2014/main" id="{D8F38FB1-8937-FFF1-E27A-654F4507E5EA}"/>
                </a:ext>
              </a:extLst>
            </p:cNvPr>
            <p:cNvPicPr>
              <a:picLocks noChangeAspect="1"/>
            </p:cNvPicPr>
            <p:nvPr/>
          </p:nvPicPr>
          <p:blipFill>
            <a:blip r:embed="rId2"/>
            <a:stretch>
              <a:fillRect/>
            </a:stretch>
          </p:blipFill>
          <p:spPr>
            <a:xfrm>
              <a:off x="720003" y="1783876"/>
              <a:ext cx="3822502" cy="2109749"/>
            </a:xfrm>
            <a:prstGeom prst="rect">
              <a:avLst/>
            </a:prstGeom>
          </p:spPr>
        </p:pic>
        <p:sp>
          <p:nvSpPr>
            <p:cNvPr id="31" name="TextBox 30">
              <a:extLst>
                <a:ext uri="{FF2B5EF4-FFF2-40B4-BE49-F238E27FC236}">
                  <a16:creationId xmlns:a16="http://schemas.microsoft.com/office/drawing/2014/main" id="{B1366628-3B52-1E19-E252-9FD834C28C48}"/>
                </a:ext>
              </a:extLst>
            </p:cNvPr>
            <p:cNvSpPr txBox="1"/>
            <p:nvPr/>
          </p:nvSpPr>
          <p:spPr>
            <a:xfrm>
              <a:off x="838200" y="3244334"/>
              <a:ext cx="373820" cy="369332"/>
            </a:xfrm>
            <a:prstGeom prst="rect">
              <a:avLst/>
            </a:prstGeom>
            <a:noFill/>
          </p:spPr>
          <p:txBody>
            <a:bodyPr wrap="none" rtlCol="0">
              <a:spAutoFit/>
            </a:bodyPr>
            <a:lstStyle/>
            <a:p>
              <a:r>
                <a:rPr lang="en-US" dirty="0"/>
                <a:t>.2</a:t>
              </a:r>
              <a:endParaRPr lang="en-CA" dirty="0"/>
            </a:p>
          </p:txBody>
        </p:sp>
        <p:sp>
          <p:nvSpPr>
            <p:cNvPr id="32" name="TextBox 31">
              <a:extLst>
                <a:ext uri="{FF2B5EF4-FFF2-40B4-BE49-F238E27FC236}">
                  <a16:creationId xmlns:a16="http://schemas.microsoft.com/office/drawing/2014/main" id="{20A432C3-C822-18A2-EE0A-C54B3752A4F0}"/>
                </a:ext>
              </a:extLst>
            </p:cNvPr>
            <p:cNvSpPr txBox="1"/>
            <p:nvPr/>
          </p:nvSpPr>
          <p:spPr>
            <a:xfrm>
              <a:off x="1361469" y="3802147"/>
              <a:ext cx="373820" cy="369332"/>
            </a:xfrm>
            <a:prstGeom prst="rect">
              <a:avLst/>
            </a:prstGeom>
            <a:noFill/>
          </p:spPr>
          <p:txBody>
            <a:bodyPr wrap="none" rtlCol="0">
              <a:spAutoFit/>
            </a:bodyPr>
            <a:lstStyle/>
            <a:p>
              <a:r>
                <a:rPr lang="en-US" dirty="0"/>
                <a:t>.3</a:t>
              </a:r>
              <a:endParaRPr lang="en-CA" dirty="0"/>
            </a:p>
          </p:txBody>
        </p:sp>
        <p:sp>
          <p:nvSpPr>
            <p:cNvPr id="33" name="TextBox 32">
              <a:extLst>
                <a:ext uri="{FF2B5EF4-FFF2-40B4-BE49-F238E27FC236}">
                  <a16:creationId xmlns:a16="http://schemas.microsoft.com/office/drawing/2014/main" id="{5B61AFEB-86AA-5EFA-8DBF-BD8462F467DC}"/>
                </a:ext>
              </a:extLst>
            </p:cNvPr>
            <p:cNvSpPr txBox="1"/>
            <p:nvPr/>
          </p:nvSpPr>
          <p:spPr>
            <a:xfrm>
              <a:off x="2750574" y="3802147"/>
              <a:ext cx="373820" cy="369332"/>
            </a:xfrm>
            <a:prstGeom prst="rect">
              <a:avLst/>
            </a:prstGeom>
            <a:noFill/>
          </p:spPr>
          <p:txBody>
            <a:bodyPr wrap="none" rtlCol="0">
              <a:spAutoFit/>
            </a:bodyPr>
            <a:lstStyle/>
            <a:p>
              <a:r>
                <a:rPr lang="en-US" dirty="0"/>
                <a:t>.4</a:t>
              </a:r>
              <a:endParaRPr lang="en-CA" dirty="0"/>
            </a:p>
          </p:txBody>
        </p:sp>
        <p:sp>
          <p:nvSpPr>
            <p:cNvPr id="34" name="TextBox 33">
              <a:extLst>
                <a:ext uri="{FF2B5EF4-FFF2-40B4-BE49-F238E27FC236}">
                  <a16:creationId xmlns:a16="http://schemas.microsoft.com/office/drawing/2014/main" id="{2ADC81AF-BC6B-49A1-1CE7-526BED84D4D4}"/>
                </a:ext>
              </a:extLst>
            </p:cNvPr>
            <p:cNvSpPr txBox="1"/>
            <p:nvPr/>
          </p:nvSpPr>
          <p:spPr>
            <a:xfrm>
              <a:off x="3851690" y="3255924"/>
              <a:ext cx="373820" cy="369332"/>
            </a:xfrm>
            <a:prstGeom prst="rect">
              <a:avLst/>
            </a:prstGeom>
            <a:noFill/>
          </p:spPr>
          <p:txBody>
            <a:bodyPr wrap="none" rtlCol="0">
              <a:spAutoFit/>
            </a:bodyPr>
            <a:lstStyle/>
            <a:p>
              <a:r>
                <a:rPr lang="en-US" dirty="0"/>
                <a:t>.5</a:t>
              </a:r>
              <a:endParaRPr lang="en-CA" dirty="0"/>
            </a:p>
          </p:txBody>
        </p:sp>
        <p:sp>
          <p:nvSpPr>
            <p:cNvPr id="35" name="TextBox 34">
              <a:extLst>
                <a:ext uri="{FF2B5EF4-FFF2-40B4-BE49-F238E27FC236}">
                  <a16:creationId xmlns:a16="http://schemas.microsoft.com/office/drawing/2014/main" id="{84C62740-73A4-3ACB-E5FC-50BB8E4AE5DA}"/>
                </a:ext>
              </a:extLst>
            </p:cNvPr>
            <p:cNvSpPr txBox="1"/>
            <p:nvPr/>
          </p:nvSpPr>
          <p:spPr>
            <a:xfrm>
              <a:off x="2582900" y="2272569"/>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v2</a:t>
              </a:r>
              <a:endParaRPr lang="en-CA" sz="1200" dirty="0"/>
            </a:p>
          </p:txBody>
        </p:sp>
        <p:sp>
          <p:nvSpPr>
            <p:cNvPr id="36" name="TextBox 35">
              <a:extLst>
                <a:ext uri="{FF2B5EF4-FFF2-40B4-BE49-F238E27FC236}">
                  <a16:creationId xmlns:a16="http://schemas.microsoft.com/office/drawing/2014/main" id="{1556892E-3C95-74AB-9C6C-618B4B5B067A}"/>
                </a:ext>
              </a:extLst>
            </p:cNvPr>
            <p:cNvSpPr txBox="1"/>
            <p:nvPr/>
          </p:nvSpPr>
          <p:spPr>
            <a:xfrm>
              <a:off x="2813331" y="2055959"/>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v3</a:t>
              </a:r>
              <a:endParaRPr lang="en-CA" sz="1200" dirty="0"/>
            </a:p>
          </p:txBody>
        </p:sp>
        <p:sp>
          <p:nvSpPr>
            <p:cNvPr id="37" name="TextBox 36">
              <a:extLst>
                <a:ext uri="{FF2B5EF4-FFF2-40B4-BE49-F238E27FC236}">
                  <a16:creationId xmlns:a16="http://schemas.microsoft.com/office/drawing/2014/main" id="{FD5FEBFA-6FCF-3C60-9285-94822051428D}"/>
                </a:ext>
              </a:extLst>
            </p:cNvPr>
            <p:cNvSpPr txBox="1"/>
            <p:nvPr/>
          </p:nvSpPr>
          <p:spPr>
            <a:xfrm>
              <a:off x="2242049" y="2272569"/>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v3</a:t>
              </a:r>
              <a:endParaRPr lang="en-CA" sz="1200" dirty="0"/>
            </a:p>
          </p:txBody>
        </p:sp>
        <p:sp>
          <p:nvSpPr>
            <p:cNvPr id="38" name="TextBox 37">
              <a:extLst>
                <a:ext uri="{FF2B5EF4-FFF2-40B4-BE49-F238E27FC236}">
                  <a16:creationId xmlns:a16="http://schemas.microsoft.com/office/drawing/2014/main" id="{00532490-42CA-4C42-929E-D430F3058951}"/>
                </a:ext>
              </a:extLst>
            </p:cNvPr>
            <p:cNvSpPr txBox="1"/>
            <p:nvPr/>
          </p:nvSpPr>
          <p:spPr>
            <a:xfrm>
              <a:off x="1961911" y="2087476"/>
              <a:ext cx="335348" cy="27699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1200" dirty="0"/>
                <a:t>v2</a:t>
              </a:r>
              <a:endParaRPr lang="en-CA" sz="1200" dirty="0"/>
            </a:p>
          </p:txBody>
        </p:sp>
      </p:grpSp>
      <p:grpSp>
        <p:nvGrpSpPr>
          <p:cNvPr id="39" name="Group 38">
            <a:extLst>
              <a:ext uri="{FF2B5EF4-FFF2-40B4-BE49-F238E27FC236}">
                <a16:creationId xmlns:a16="http://schemas.microsoft.com/office/drawing/2014/main" id="{C4B43C85-C9C4-EC30-5D81-B7161783D0CE}"/>
              </a:ext>
            </a:extLst>
          </p:cNvPr>
          <p:cNvGrpSpPr/>
          <p:nvPr/>
        </p:nvGrpSpPr>
        <p:grpSpPr>
          <a:xfrm>
            <a:off x="7249931" y="3779649"/>
            <a:ext cx="3822502" cy="2387603"/>
            <a:chOff x="720003" y="1783876"/>
            <a:chExt cx="3822502" cy="2387603"/>
          </a:xfrm>
        </p:grpSpPr>
        <p:pic>
          <p:nvPicPr>
            <p:cNvPr id="40" name="Picture 39">
              <a:extLst>
                <a:ext uri="{FF2B5EF4-FFF2-40B4-BE49-F238E27FC236}">
                  <a16:creationId xmlns:a16="http://schemas.microsoft.com/office/drawing/2014/main" id="{009102C3-4914-7774-D739-BAD62DD6DFFA}"/>
                </a:ext>
              </a:extLst>
            </p:cNvPr>
            <p:cNvPicPr>
              <a:picLocks noChangeAspect="1"/>
            </p:cNvPicPr>
            <p:nvPr/>
          </p:nvPicPr>
          <p:blipFill>
            <a:blip r:embed="rId2"/>
            <a:stretch>
              <a:fillRect/>
            </a:stretch>
          </p:blipFill>
          <p:spPr>
            <a:xfrm>
              <a:off x="720003" y="1783876"/>
              <a:ext cx="3822502" cy="2109749"/>
            </a:xfrm>
            <a:prstGeom prst="rect">
              <a:avLst/>
            </a:prstGeom>
          </p:spPr>
        </p:pic>
        <p:sp>
          <p:nvSpPr>
            <p:cNvPr id="41" name="TextBox 40">
              <a:extLst>
                <a:ext uri="{FF2B5EF4-FFF2-40B4-BE49-F238E27FC236}">
                  <a16:creationId xmlns:a16="http://schemas.microsoft.com/office/drawing/2014/main" id="{BE88F491-683B-36E6-B96E-00FB5E246B20}"/>
                </a:ext>
              </a:extLst>
            </p:cNvPr>
            <p:cNvSpPr txBox="1"/>
            <p:nvPr/>
          </p:nvSpPr>
          <p:spPr>
            <a:xfrm>
              <a:off x="838200" y="3244334"/>
              <a:ext cx="373820" cy="369332"/>
            </a:xfrm>
            <a:prstGeom prst="rect">
              <a:avLst/>
            </a:prstGeom>
            <a:noFill/>
          </p:spPr>
          <p:txBody>
            <a:bodyPr wrap="none" rtlCol="0">
              <a:spAutoFit/>
            </a:bodyPr>
            <a:lstStyle/>
            <a:p>
              <a:r>
                <a:rPr lang="en-US" dirty="0"/>
                <a:t>.2</a:t>
              </a:r>
              <a:endParaRPr lang="en-CA" dirty="0"/>
            </a:p>
          </p:txBody>
        </p:sp>
        <p:sp>
          <p:nvSpPr>
            <p:cNvPr id="42" name="TextBox 41">
              <a:extLst>
                <a:ext uri="{FF2B5EF4-FFF2-40B4-BE49-F238E27FC236}">
                  <a16:creationId xmlns:a16="http://schemas.microsoft.com/office/drawing/2014/main" id="{84E36E92-497C-1F06-A5AF-8F07A678C9E0}"/>
                </a:ext>
              </a:extLst>
            </p:cNvPr>
            <p:cNvSpPr txBox="1"/>
            <p:nvPr/>
          </p:nvSpPr>
          <p:spPr>
            <a:xfrm>
              <a:off x="1361469" y="3802147"/>
              <a:ext cx="373820" cy="369332"/>
            </a:xfrm>
            <a:prstGeom prst="rect">
              <a:avLst/>
            </a:prstGeom>
            <a:noFill/>
          </p:spPr>
          <p:txBody>
            <a:bodyPr wrap="none" rtlCol="0">
              <a:spAutoFit/>
            </a:bodyPr>
            <a:lstStyle/>
            <a:p>
              <a:r>
                <a:rPr lang="en-US" dirty="0"/>
                <a:t>.3</a:t>
              </a:r>
              <a:endParaRPr lang="en-CA" dirty="0"/>
            </a:p>
          </p:txBody>
        </p:sp>
        <p:sp>
          <p:nvSpPr>
            <p:cNvPr id="43" name="TextBox 42">
              <a:extLst>
                <a:ext uri="{FF2B5EF4-FFF2-40B4-BE49-F238E27FC236}">
                  <a16:creationId xmlns:a16="http://schemas.microsoft.com/office/drawing/2014/main" id="{911B6031-1BFF-0737-4C9C-36E85DFE02DF}"/>
                </a:ext>
              </a:extLst>
            </p:cNvPr>
            <p:cNvSpPr txBox="1"/>
            <p:nvPr/>
          </p:nvSpPr>
          <p:spPr>
            <a:xfrm>
              <a:off x="2750574" y="3802147"/>
              <a:ext cx="373820" cy="369332"/>
            </a:xfrm>
            <a:prstGeom prst="rect">
              <a:avLst/>
            </a:prstGeom>
            <a:noFill/>
          </p:spPr>
          <p:txBody>
            <a:bodyPr wrap="none" rtlCol="0">
              <a:spAutoFit/>
            </a:bodyPr>
            <a:lstStyle/>
            <a:p>
              <a:r>
                <a:rPr lang="en-US" dirty="0"/>
                <a:t>.4</a:t>
              </a:r>
              <a:endParaRPr lang="en-CA" dirty="0"/>
            </a:p>
          </p:txBody>
        </p:sp>
        <p:sp>
          <p:nvSpPr>
            <p:cNvPr id="44" name="TextBox 43">
              <a:extLst>
                <a:ext uri="{FF2B5EF4-FFF2-40B4-BE49-F238E27FC236}">
                  <a16:creationId xmlns:a16="http://schemas.microsoft.com/office/drawing/2014/main" id="{B1F09CF4-B46C-7381-B361-4DEEC12DC971}"/>
                </a:ext>
              </a:extLst>
            </p:cNvPr>
            <p:cNvSpPr txBox="1"/>
            <p:nvPr/>
          </p:nvSpPr>
          <p:spPr>
            <a:xfrm>
              <a:off x="3851690" y="3255924"/>
              <a:ext cx="373820" cy="369332"/>
            </a:xfrm>
            <a:prstGeom prst="rect">
              <a:avLst/>
            </a:prstGeom>
            <a:noFill/>
          </p:spPr>
          <p:txBody>
            <a:bodyPr wrap="none" rtlCol="0">
              <a:spAutoFit/>
            </a:bodyPr>
            <a:lstStyle/>
            <a:p>
              <a:r>
                <a:rPr lang="en-US" dirty="0"/>
                <a:t>.5</a:t>
              </a:r>
              <a:endParaRPr lang="en-CA" dirty="0"/>
            </a:p>
          </p:txBody>
        </p:sp>
        <p:sp>
          <p:nvSpPr>
            <p:cNvPr id="45" name="TextBox 44">
              <a:extLst>
                <a:ext uri="{FF2B5EF4-FFF2-40B4-BE49-F238E27FC236}">
                  <a16:creationId xmlns:a16="http://schemas.microsoft.com/office/drawing/2014/main" id="{25D85F20-897C-AC82-490C-F3555810F77D}"/>
                </a:ext>
              </a:extLst>
            </p:cNvPr>
            <p:cNvSpPr txBox="1"/>
            <p:nvPr/>
          </p:nvSpPr>
          <p:spPr>
            <a:xfrm>
              <a:off x="2582900" y="2272569"/>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v2</a:t>
              </a:r>
              <a:endParaRPr lang="en-CA" sz="1200" dirty="0"/>
            </a:p>
          </p:txBody>
        </p:sp>
        <p:sp>
          <p:nvSpPr>
            <p:cNvPr id="46" name="TextBox 45">
              <a:extLst>
                <a:ext uri="{FF2B5EF4-FFF2-40B4-BE49-F238E27FC236}">
                  <a16:creationId xmlns:a16="http://schemas.microsoft.com/office/drawing/2014/main" id="{EB375A53-EA00-2913-1314-C01E085D9FC0}"/>
                </a:ext>
              </a:extLst>
            </p:cNvPr>
            <p:cNvSpPr txBox="1"/>
            <p:nvPr/>
          </p:nvSpPr>
          <p:spPr>
            <a:xfrm>
              <a:off x="2813331" y="2055959"/>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v3</a:t>
              </a:r>
              <a:endParaRPr lang="en-CA" sz="1200" dirty="0"/>
            </a:p>
          </p:txBody>
        </p:sp>
        <p:sp>
          <p:nvSpPr>
            <p:cNvPr id="47" name="TextBox 46">
              <a:extLst>
                <a:ext uri="{FF2B5EF4-FFF2-40B4-BE49-F238E27FC236}">
                  <a16:creationId xmlns:a16="http://schemas.microsoft.com/office/drawing/2014/main" id="{6036BB23-0916-46F8-6118-8BD2F03688D3}"/>
                </a:ext>
              </a:extLst>
            </p:cNvPr>
            <p:cNvSpPr txBox="1"/>
            <p:nvPr/>
          </p:nvSpPr>
          <p:spPr>
            <a:xfrm>
              <a:off x="2242049" y="2272569"/>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v3</a:t>
              </a:r>
              <a:endParaRPr lang="en-CA" sz="1200" dirty="0"/>
            </a:p>
          </p:txBody>
        </p:sp>
        <p:sp>
          <p:nvSpPr>
            <p:cNvPr id="48" name="TextBox 47">
              <a:extLst>
                <a:ext uri="{FF2B5EF4-FFF2-40B4-BE49-F238E27FC236}">
                  <a16:creationId xmlns:a16="http://schemas.microsoft.com/office/drawing/2014/main" id="{8F9616E6-3923-9722-ADB1-A8B4841A5847}"/>
                </a:ext>
              </a:extLst>
            </p:cNvPr>
            <p:cNvSpPr txBox="1"/>
            <p:nvPr/>
          </p:nvSpPr>
          <p:spPr>
            <a:xfrm>
              <a:off x="1961911" y="2087476"/>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v2</a:t>
              </a:r>
              <a:endParaRPr lang="en-CA" sz="1200" dirty="0"/>
            </a:p>
          </p:txBody>
        </p:sp>
      </p:grpSp>
      <p:grpSp>
        <p:nvGrpSpPr>
          <p:cNvPr id="49" name="Group 48">
            <a:extLst>
              <a:ext uri="{FF2B5EF4-FFF2-40B4-BE49-F238E27FC236}">
                <a16:creationId xmlns:a16="http://schemas.microsoft.com/office/drawing/2014/main" id="{52BAA48D-9817-BFA5-6B48-150040DC390D}"/>
              </a:ext>
            </a:extLst>
          </p:cNvPr>
          <p:cNvGrpSpPr/>
          <p:nvPr/>
        </p:nvGrpSpPr>
        <p:grpSpPr>
          <a:xfrm>
            <a:off x="7303788" y="1100153"/>
            <a:ext cx="3822502" cy="2387603"/>
            <a:chOff x="720003" y="1783876"/>
            <a:chExt cx="3822502" cy="2387603"/>
          </a:xfrm>
        </p:grpSpPr>
        <p:pic>
          <p:nvPicPr>
            <p:cNvPr id="50" name="Picture 49">
              <a:extLst>
                <a:ext uri="{FF2B5EF4-FFF2-40B4-BE49-F238E27FC236}">
                  <a16:creationId xmlns:a16="http://schemas.microsoft.com/office/drawing/2014/main" id="{C6ADE537-6697-613A-7914-3062C7A21741}"/>
                </a:ext>
              </a:extLst>
            </p:cNvPr>
            <p:cNvPicPr>
              <a:picLocks noChangeAspect="1"/>
            </p:cNvPicPr>
            <p:nvPr/>
          </p:nvPicPr>
          <p:blipFill>
            <a:blip r:embed="rId2"/>
            <a:stretch>
              <a:fillRect/>
            </a:stretch>
          </p:blipFill>
          <p:spPr>
            <a:xfrm>
              <a:off x="720003" y="1783876"/>
              <a:ext cx="3822502" cy="2109749"/>
            </a:xfrm>
            <a:prstGeom prst="rect">
              <a:avLst/>
            </a:prstGeom>
          </p:spPr>
        </p:pic>
        <p:sp>
          <p:nvSpPr>
            <p:cNvPr id="51" name="TextBox 50">
              <a:extLst>
                <a:ext uri="{FF2B5EF4-FFF2-40B4-BE49-F238E27FC236}">
                  <a16:creationId xmlns:a16="http://schemas.microsoft.com/office/drawing/2014/main" id="{B48AE4ED-21EE-2197-0C56-DE64E436D936}"/>
                </a:ext>
              </a:extLst>
            </p:cNvPr>
            <p:cNvSpPr txBox="1"/>
            <p:nvPr/>
          </p:nvSpPr>
          <p:spPr>
            <a:xfrm>
              <a:off x="838200" y="3244334"/>
              <a:ext cx="373820" cy="369332"/>
            </a:xfrm>
            <a:prstGeom prst="rect">
              <a:avLst/>
            </a:prstGeom>
            <a:noFill/>
          </p:spPr>
          <p:txBody>
            <a:bodyPr wrap="none" rtlCol="0">
              <a:spAutoFit/>
            </a:bodyPr>
            <a:lstStyle/>
            <a:p>
              <a:r>
                <a:rPr lang="en-US" dirty="0"/>
                <a:t>.2</a:t>
              </a:r>
              <a:endParaRPr lang="en-CA" dirty="0"/>
            </a:p>
          </p:txBody>
        </p:sp>
        <p:sp>
          <p:nvSpPr>
            <p:cNvPr id="52" name="TextBox 51">
              <a:extLst>
                <a:ext uri="{FF2B5EF4-FFF2-40B4-BE49-F238E27FC236}">
                  <a16:creationId xmlns:a16="http://schemas.microsoft.com/office/drawing/2014/main" id="{AF2F7E2F-13F0-877A-78D0-D887E6B5F447}"/>
                </a:ext>
              </a:extLst>
            </p:cNvPr>
            <p:cNvSpPr txBox="1"/>
            <p:nvPr/>
          </p:nvSpPr>
          <p:spPr>
            <a:xfrm>
              <a:off x="1361469" y="3802147"/>
              <a:ext cx="373820" cy="369332"/>
            </a:xfrm>
            <a:prstGeom prst="rect">
              <a:avLst/>
            </a:prstGeom>
            <a:noFill/>
          </p:spPr>
          <p:txBody>
            <a:bodyPr wrap="none" rtlCol="0">
              <a:spAutoFit/>
            </a:bodyPr>
            <a:lstStyle/>
            <a:p>
              <a:r>
                <a:rPr lang="en-US" dirty="0"/>
                <a:t>.3</a:t>
              </a:r>
              <a:endParaRPr lang="en-CA" dirty="0"/>
            </a:p>
          </p:txBody>
        </p:sp>
        <p:sp>
          <p:nvSpPr>
            <p:cNvPr id="53" name="TextBox 52">
              <a:extLst>
                <a:ext uri="{FF2B5EF4-FFF2-40B4-BE49-F238E27FC236}">
                  <a16:creationId xmlns:a16="http://schemas.microsoft.com/office/drawing/2014/main" id="{86E5AA08-F517-4925-AF93-4EF98F277D43}"/>
                </a:ext>
              </a:extLst>
            </p:cNvPr>
            <p:cNvSpPr txBox="1"/>
            <p:nvPr/>
          </p:nvSpPr>
          <p:spPr>
            <a:xfrm>
              <a:off x="2750574" y="3802147"/>
              <a:ext cx="373820" cy="369332"/>
            </a:xfrm>
            <a:prstGeom prst="rect">
              <a:avLst/>
            </a:prstGeom>
            <a:noFill/>
          </p:spPr>
          <p:txBody>
            <a:bodyPr wrap="none" rtlCol="0">
              <a:spAutoFit/>
            </a:bodyPr>
            <a:lstStyle/>
            <a:p>
              <a:r>
                <a:rPr lang="en-US" dirty="0"/>
                <a:t>.4</a:t>
              </a:r>
              <a:endParaRPr lang="en-CA" dirty="0"/>
            </a:p>
          </p:txBody>
        </p:sp>
        <p:sp>
          <p:nvSpPr>
            <p:cNvPr id="54" name="TextBox 53">
              <a:extLst>
                <a:ext uri="{FF2B5EF4-FFF2-40B4-BE49-F238E27FC236}">
                  <a16:creationId xmlns:a16="http://schemas.microsoft.com/office/drawing/2014/main" id="{8FCF5898-EA8A-229D-7598-488D1E9B1CB3}"/>
                </a:ext>
              </a:extLst>
            </p:cNvPr>
            <p:cNvSpPr txBox="1"/>
            <p:nvPr/>
          </p:nvSpPr>
          <p:spPr>
            <a:xfrm>
              <a:off x="3851690" y="3255924"/>
              <a:ext cx="373820" cy="369332"/>
            </a:xfrm>
            <a:prstGeom prst="rect">
              <a:avLst/>
            </a:prstGeom>
            <a:noFill/>
          </p:spPr>
          <p:txBody>
            <a:bodyPr wrap="none" rtlCol="0">
              <a:spAutoFit/>
            </a:bodyPr>
            <a:lstStyle/>
            <a:p>
              <a:r>
                <a:rPr lang="en-US" dirty="0"/>
                <a:t>.5</a:t>
              </a:r>
              <a:endParaRPr lang="en-CA" dirty="0"/>
            </a:p>
          </p:txBody>
        </p:sp>
        <p:sp>
          <p:nvSpPr>
            <p:cNvPr id="55" name="TextBox 54">
              <a:extLst>
                <a:ext uri="{FF2B5EF4-FFF2-40B4-BE49-F238E27FC236}">
                  <a16:creationId xmlns:a16="http://schemas.microsoft.com/office/drawing/2014/main" id="{D2D223CE-5E5A-E730-4433-C242DA311F6B}"/>
                </a:ext>
              </a:extLst>
            </p:cNvPr>
            <p:cNvSpPr txBox="1"/>
            <p:nvPr/>
          </p:nvSpPr>
          <p:spPr>
            <a:xfrm>
              <a:off x="2582900" y="2272569"/>
              <a:ext cx="335348" cy="27699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1200" dirty="0"/>
                <a:t>v2</a:t>
              </a:r>
              <a:endParaRPr lang="en-CA" sz="1200" dirty="0"/>
            </a:p>
          </p:txBody>
        </p:sp>
        <p:sp>
          <p:nvSpPr>
            <p:cNvPr id="56" name="TextBox 55">
              <a:extLst>
                <a:ext uri="{FF2B5EF4-FFF2-40B4-BE49-F238E27FC236}">
                  <a16:creationId xmlns:a16="http://schemas.microsoft.com/office/drawing/2014/main" id="{7DCF23B8-61AF-A903-20FB-CD42236BAB53}"/>
                </a:ext>
              </a:extLst>
            </p:cNvPr>
            <p:cNvSpPr txBox="1"/>
            <p:nvPr/>
          </p:nvSpPr>
          <p:spPr>
            <a:xfrm>
              <a:off x="2813331" y="2055959"/>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v3</a:t>
              </a:r>
              <a:endParaRPr lang="en-CA" sz="1200" dirty="0"/>
            </a:p>
          </p:txBody>
        </p:sp>
        <p:sp>
          <p:nvSpPr>
            <p:cNvPr id="57" name="TextBox 56">
              <a:extLst>
                <a:ext uri="{FF2B5EF4-FFF2-40B4-BE49-F238E27FC236}">
                  <a16:creationId xmlns:a16="http://schemas.microsoft.com/office/drawing/2014/main" id="{47C659CE-72A7-749A-1546-BA3F61A3E394}"/>
                </a:ext>
              </a:extLst>
            </p:cNvPr>
            <p:cNvSpPr txBox="1"/>
            <p:nvPr/>
          </p:nvSpPr>
          <p:spPr>
            <a:xfrm>
              <a:off x="2242049" y="2272569"/>
              <a:ext cx="33534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v3</a:t>
              </a:r>
              <a:endParaRPr lang="en-CA" sz="1200" dirty="0"/>
            </a:p>
          </p:txBody>
        </p:sp>
        <p:sp>
          <p:nvSpPr>
            <p:cNvPr id="58" name="TextBox 57">
              <a:extLst>
                <a:ext uri="{FF2B5EF4-FFF2-40B4-BE49-F238E27FC236}">
                  <a16:creationId xmlns:a16="http://schemas.microsoft.com/office/drawing/2014/main" id="{36B74E75-C01D-994A-F674-3BEFC85C5F14}"/>
                </a:ext>
              </a:extLst>
            </p:cNvPr>
            <p:cNvSpPr txBox="1"/>
            <p:nvPr/>
          </p:nvSpPr>
          <p:spPr>
            <a:xfrm>
              <a:off x="1961911" y="2087476"/>
              <a:ext cx="335348" cy="27699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1200" dirty="0"/>
                <a:t>v2</a:t>
              </a:r>
              <a:endParaRPr lang="en-CA" sz="1200" dirty="0"/>
            </a:p>
          </p:txBody>
        </p:sp>
      </p:grpSp>
      <p:sp>
        <p:nvSpPr>
          <p:cNvPr id="9" name="TextBox 8">
            <a:extLst>
              <a:ext uri="{FF2B5EF4-FFF2-40B4-BE49-F238E27FC236}">
                <a16:creationId xmlns:a16="http://schemas.microsoft.com/office/drawing/2014/main" id="{6F300255-EEB3-061A-4C89-AE366F9CF4A7}"/>
              </a:ext>
            </a:extLst>
          </p:cNvPr>
          <p:cNvSpPr txBox="1"/>
          <p:nvPr/>
        </p:nvSpPr>
        <p:spPr>
          <a:xfrm>
            <a:off x="176721" y="963406"/>
            <a:ext cx="1673856" cy="646331"/>
          </a:xfrm>
          <a:prstGeom prst="rect">
            <a:avLst/>
          </a:prstGeom>
          <a:noFill/>
        </p:spPr>
        <p:txBody>
          <a:bodyPr wrap="none" rtlCol="0">
            <a:spAutoFit/>
          </a:bodyPr>
          <a:lstStyle/>
          <a:p>
            <a:r>
              <a:rPr lang="en-US" dirty="0"/>
              <a:t>NID: 192.168.0</a:t>
            </a:r>
          </a:p>
          <a:p>
            <a:r>
              <a:rPr lang="en-US" dirty="0"/>
              <a:t>SM: /24</a:t>
            </a:r>
            <a:endParaRPr lang="en-CA" dirty="0"/>
          </a:p>
        </p:txBody>
      </p:sp>
      <p:cxnSp>
        <p:nvCxnSpPr>
          <p:cNvPr id="60" name="Straight Arrow Connector 59">
            <a:extLst>
              <a:ext uri="{FF2B5EF4-FFF2-40B4-BE49-F238E27FC236}">
                <a16:creationId xmlns:a16="http://schemas.microsoft.com/office/drawing/2014/main" id="{86FDECBA-84DB-7B9B-A5AE-52E3A9AC10AF}"/>
              </a:ext>
            </a:extLst>
          </p:cNvPr>
          <p:cNvCxnSpPr>
            <a:cxnSpLocks/>
          </p:cNvCxnSpPr>
          <p:nvPr/>
        </p:nvCxnSpPr>
        <p:spPr>
          <a:xfrm flipV="1">
            <a:off x="1367951" y="1338109"/>
            <a:ext cx="1028685" cy="69047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BC854616-8FE5-F18B-4DE1-204423B70E87}"/>
              </a:ext>
            </a:extLst>
          </p:cNvPr>
          <p:cNvSpPr txBox="1"/>
          <p:nvPr/>
        </p:nvSpPr>
        <p:spPr>
          <a:xfrm>
            <a:off x="1504269" y="1383285"/>
            <a:ext cx="425116" cy="369332"/>
          </a:xfrm>
          <a:prstGeom prst="rect">
            <a:avLst/>
          </a:prstGeom>
          <a:noFill/>
          <a:ln>
            <a:noFill/>
          </a:ln>
        </p:spPr>
        <p:txBody>
          <a:bodyPr wrap="none" rtlCol="0">
            <a:spAutoFit/>
          </a:bodyPr>
          <a:lstStyle/>
          <a:p>
            <a:r>
              <a:rPr lang="en-US" b="1" dirty="0">
                <a:solidFill>
                  <a:srgbClr val="FF0000"/>
                </a:solidFill>
              </a:rPr>
              <a:t>??</a:t>
            </a:r>
            <a:endParaRPr lang="en-CA" b="1" dirty="0">
              <a:solidFill>
                <a:srgbClr val="FF0000"/>
              </a:solidFill>
            </a:endParaRPr>
          </a:p>
        </p:txBody>
      </p:sp>
      <p:sp>
        <p:nvSpPr>
          <p:cNvPr id="63" name="Rectangle 62">
            <a:extLst>
              <a:ext uri="{FF2B5EF4-FFF2-40B4-BE49-F238E27FC236}">
                <a16:creationId xmlns:a16="http://schemas.microsoft.com/office/drawing/2014/main" id="{B58F5C99-3E16-D08A-88D9-F61CDEEEC49A}"/>
              </a:ext>
            </a:extLst>
          </p:cNvPr>
          <p:cNvSpPr/>
          <p:nvPr/>
        </p:nvSpPr>
        <p:spPr>
          <a:xfrm>
            <a:off x="2587756" y="3804368"/>
            <a:ext cx="676199" cy="39400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64" name="Graphic 6" descr="Badge Tick1 with solid fill">
            <a:extLst>
              <a:ext uri="{FF2B5EF4-FFF2-40B4-BE49-F238E27FC236}">
                <a16:creationId xmlns:a16="http://schemas.microsoft.com/office/drawing/2014/main" id="{B868673A-E9CA-ED98-7B99-3FEE2F87CBA8}"/>
              </a:ext>
            </a:extLst>
          </p:cNvPr>
          <p:cNvSpPr/>
          <p:nvPr/>
        </p:nvSpPr>
        <p:spPr>
          <a:xfrm>
            <a:off x="3139830" y="3551559"/>
            <a:ext cx="301758" cy="310946"/>
          </a:xfrm>
          <a:custGeom>
            <a:avLst/>
            <a:gdLst>
              <a:gd name="connsiteX0" fmla="*/ 186591 w 373181"/>
              <a:gd name="connsiteY0" fmla="*/ 0 h 373181"/>
              <a:gd name="connsiteX1" fmla="*/ 0 w 373181"/>
              <a:gd name="connsiteY1" fmla="*/ 186591 h 373181"/>
              <a:gd name="connsiteX2" fmla="*/ 186591 w 373181"/>
              <a:gd name="connsiteY2" fmla="*/ 373182 h 373181"/>
              <a:gd name="connsiteX3" fmla="*/ 373182 w 373181"/>
              <a:gd name="connsiteY3" fmla="*/ 186591 h 373181"/>
              <a:gd name="connsiteX4" fmla="*/ 373182 w 373181"/>
              <a:gd name="connsiteY4" fmla="*/ 186576 h 373181"/>
              <a:gd name="connsiteX5" fmla="*/ 186733 w 373181"/>
              <a:gd name="connsiteY5" fmla="*/ 0 h 373181"/>
              <a:gd name="connsiteX6" fmla="*/ 186591 w 373181"/>
              <a:gd name="connsiteY6" fmla="*/ 0 h 373181"/>
              <a:gd name="connsiteX7" fmla="*/ 231790 w 373181"/>
              <a:gd name="connsiteY7" fmla="*/ 195503 h 373181"/>
              <a:gd name="connsiteX8" fmla="*/ 149743 w 373181"/>
              <a:gd name="connsiteY8" fmla="*/ 277634 h 373181"/>
              <a:gd name="connsiteX9" fmla="*/ 79438 w 373181"/>
              <a:gd name="connsiteY9" fmla="*/ 207329 h 373181"/>
              <a:gd name="connsiteX10" fmla="*/ 102927 w 373181"/>
              <a:gd name="connsiteY10" fmla="*/ 183840 h 373181"/>
              <a:gd name="connsiteX11" fmla="*/ 149743 w 373181"/>
              <a:gd name="connsiteY11" fmla="*/ 230656 h 373181"/>
              <a:gd name="connsiteX12" fmla="*/ 217543 w 373181"/>
              <a:gd name="connsiteY12" fmla="*/ 161977 h 373181"/>
              <a:gd name="connsiteX13" fmla="*/ 275718 w 373181"/>
              <a:gd name="connsiteY13" fmla="*/ 104539 h 373181"/>
              <a:gd name="connsiteX14" fmla="*/ 277835 w 373181"/>
              <a:gd name="connsiteY14" fmla="*/ 102574 h 373181"/>
              <a:gd name="connsiteX15" fmla="*/ 279800 w 373181"/>
              <a:gd name="connsiteY15" fmla="*/ 100451 h 373181"/>
              <a:gd name="connsiteX16" fmla="*/ 303619 w 373181"/>
              <a:gd name="connsiteY16" fmla="*/ 123940 h 373181"/>
              <a:gd name="connsiteX17" fmla="*/ 231786 w 373181"/>
              <a:gd name="connsiteY17" fmla="*/ 195488 h 37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181" h="373181">
                <a:moveTo>
                  <a:pt x="186591" y="0"/>
                </a:moveTo>
                <a:cubicBezTo>
                  <a:pt x="83540" y="0"/>
                  <a:pt x="0" y="83540"/>
                  <a:pt x="0" y="186591"/>
                </a:cubicBezTo>
                <a:cubicBezTo>
                  <a:pt x="0" y="289642"/>
                  <a:pt x="83540" y="373182"/>
                  <a:pt x="186591" y="373182"/>
                </a:cubicBezTo>
                <a:cubicBezTo>
                  <a:pt x="289642" y="373182"/>
                  <a:pt x="373182" y="289642"/>
                  <a:pt x="373182" y="186591"/>
                </a:cubicBezTo>
                <a:cubicBezTo>
                  <a:pt x="373182" y="186586"/>
                  <a:pt x="373182" y="186581"/>
                  <a:pt x="373182" y="186576"/>
                </a:cubicBezTo>
                <a:cubicBezTo>
                  <a:pt x="373217" y="83568"/>
                  <a:pt x="289741" y="35"/>
                  <a:pt x="186733" y="0"/>
                </a:cubicBezTo>
                <a:cubicBezTo>
                  <a:pt x="186686" y="0"/>
                  <a:pt x="186638" y="0"/>
                  <a:pt x="186591" y="0"/>
                </a:cubicBezTo>
                <a:close/>
                <a:moveTo>
                  <a:pt x="231790" y="195503"/>
                </a:moveTo>
                <a:cubicBezTo>
                  <a:pt x="204605" y="222639"/>
                  <a:pt x="177256" y="250016"/>
                  <a:pt x="149743" y="277634"/>
                </a:cubicBezTo>
                <a:cubicBezTo>
                  <a:pt x="126364" y="254143"/>
                  <a:pt x="102929" y="230708"/>
                  <a:pt x="79438" y="207329"/>
                </a:cubicBezTo>
                <a:lnTo>
                  <a:pt x="102927" y="183840"/>
                </a:lnTo>
                <a:lnTo>
                  <a:pt x="149743" y="230656"/>
                </a:lnTo>
                <a:cubicBezTo>
                  <a:pt x="172471" y="207600"/>
                  <a:pt x="195071" y="184708"/>
                  <a:pt x="217543" y="161977"/>
                </a:cubicBezTo>
                <a:cubicBezTo>
                  <a:pt x="240000" y="139249"/>
                  <a:pt x="252425" y="127050"/>
                  <a:pt x="275718" y="104539"/>
                </a:cubicBezTo>
                <a:cubicBezTo>
                  <a:pt x="276371" y="103885"/>
                  <a:pt x="277074" y="103237"/>
                  <a:pt x="277835" y="102574"/>
                </a:cubicBezTo>
                <a:cubicBezTo>
                  <a:pt x="278573" y="101948"/>
                  <a:pt x="279233" y="101235"/>
                  <a:pt x="279800" y="100451"/>
                </a:cubicBezTo>
                <a:lnTo>
                  <a:pt x="303619" y="123940"/>
                </a:lnTo>
                <a:cubicBezTo>
                  <a:pt x="275953" y="151453"/>
                  <a:pt x="258974" y="168354"/>
                  <a:pt x="231786" y="195488"/>
                </a:cubicBezTo>
                <a:close/>
              </a:path>
            </a:pathLst>
          </a:custGeom>
          <a:solidFill>
            <a:srgbClr val="00B050"/>
          </a:solidFill>
          <a:ln w="4862" cap="flat">
            <a:noFill/>
            <a:prstDash val="solid"/>
            <a:miter/>
          </a:ln>
        </p:spPr>
        <p:txBody>
          <a:bodyPr rtlCol="0" anchor="ctr"/>
          <a:lstStyle/>
          <a:p>
            <a:endParaRPr lang="en-CA"/>
          </a:p>
        </p:txBody>
      </p:sp>
      <p:sp>
        <p:nvSpPr>
          <p:cNvPr id="65" name="Rectangle 64">
            <a:extLst>
              <a:ext uri="{FF2B5EF4-FFF2-40B4-BE49-F238E27FC236}">
                <a16:creationId xmlns:a16="http://schemas.microsoft.com/office/drawing/2014/main" id="{0567BB89-416F-FAB3-EEF2-D28DF5948FA8}"/>
              </a:ext>
            </a:extLst>
          </p:cNvPr>
          <p:cNvSpPr/>
          <p:nvPr/>
        </p:nvSpPr>
        <p:spPr>
          <a:xfrm>
            <a:off x="8854347" y="1115499"/>
            <a:ext cx="676199" cy="39400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66" name="Graphic 6" descr="Badge Tick1 with solid fill">
            <a:extLst>
              <a:ext uri="{FF2B5EF4-FFF2-40B4-BE49-F238E27FC236}">
                <a16:creationId xmlns:a16="http://schemas.microsoft.com/office/drawing/2014/main" id="{DC249EC4-BBDF-70CA-5D01-8D0D8DC3AF08}"/>
              </a:ext>
            </a:extLst>
          </p:cNvPr>
          <p:cNvSpPr/>
          <p:nvPr/>
        </p:nvSpPr>
        <p:spPr>
          <a:xfrm>
            <a:off x="9406421" y="862690"/>
            <a:ext cx="301758" cy="310946"/>
          </a:xfrm>
          <a:custGeom>
            <a:avLst/>
            <a:gdLst>
              <a:gd name="connsiteX0" fmla="*/ 186591 w 373181"/>
              <a:gd name="connsiteY0" fmla="*/ 0 h 373181"/>
              <a:gd name="connsiteX1" fmla="*/ 0 w 373181"/>
              <a:gd name="connsiteY1" fmla="*/ 186591 h 373181"/>
              <a:gd name="connsiteX2" fmla="*/ 186591 w 373181"/>
              <a:gd name="connsiteY2" fmla="*/ 373182 h 373181"/>
              <a:gd name="connsiteX3" fmla="*/ 373182 w 373181"/>
              <a:gd name="connsiteY3" fmla="*/ 186591 h 373181"/>
              <a:gd name="connsiteX4" fmla="*/ 373182 w 373181"/>
              <a:gd name="connsiteY4" fmla="*/ 186576 h 373181"/>
              <a:gd name="connsiteX5" fmla="*/ 186733 w 373181"/>
              <a:gd name="connsiteY5" fmla="*/ 0 h 373181"/>
              <a:gd name="connsiteX6" fmla="*/ 186591 w 373181"/>
              <a:gd name="connsiteY6" fmla="*/ 0 h 373181"/>
              <a:gd name="connsiteX7" fmla="*/ 231790 w 373181"/>
              <a:gd name="connsiteY7" fmla="*/ 195503 h 373181"/>
              <a:gd name="connsiteX8" fmla="*/ 149743 w 373181"/>
              <a:gd name="connsiteY8" fmla="*/ 277634 h 373181"/>
              <a:gd name="connsiteX9" fmla="*/ 79438 w 373181"/>
              <a:gd name="connsiteY9" fmla="*/ 207329 h 373181"/>
              <a:gd name="connsiteX10" fmla="*/ 102927 w 373181"/>
              <a:gd name="connsiteY10" fmla="*/ 183840 h 373181"/>
              <a:gd name="connsiteX11" fmla="*/ 149743 w 373181"/>
              <a:gd name="connsiteY11" fmla="*/ 230656 h 373181"/>
              <a:gd name="connsiteX12" fmla="*/ 217543 w 373181"/>
              <a:gd name="connsiteY12" fmla="*/ 161977 h 373181"/>
              <a:gd name="connsiteX13" fmla="*/ 275718 w 373181"/>
              <a:gd name="connsiteY13" fmla="*/ 104539 h 373181"/>
              <a:gd name="connsiteX14" fmla="*/ 277835 w 373181"/>
              <a:gd name="connsiteY14" fmla="*/ 102574 h 373181"/>
              <a:gd name="connsiteX15" fmla="*/ 279800 w 373181"/>
              <a:gd name="connsiteY15" fmla="*/ 100451 h 373181"/>
              <a:gd name="connsiteX16" fmla="*/ 303619 w 373181"/>
              <a:gd name="connsiteY16" fmla="*/ 123940 h 373181"/>
              <a:gd name="connsiteX17" fmla="*/ 231786 w 373181"/>
              <a:gd name="connsiteY17" fmla="*/ 195488 h 37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181" h="373181">
                <a:moveTo>
                  <a:pt x="186591" y="0"/>
                </a:moveTo>
                <a:cubicBezTo>
                  <a:pt x="83540" y="0"/>
                  <a:pt x="0" y="83540"/>
                  <a:pt x="0" y="186591"/>
                </a:cubicBezTo>
                <a:cubicBezTo>
                  <a:pt x="0" y="289642"/>
                  <a:pt x="83540" y="373182"/>
                  <a:pt x="186591" y="373182"/>
                </a:cubicBezTo>
                <a:cubicBezTo>
                  <a:pt x="289642" y="373182"/>
                  <a:pt x="373182" y="289642"/>
                  <a:pt x="373182" y="186591"/>
                </a:cubicBezTo>
                <a:cubicBezTo>
                  <a:pt x="373182" y="186586"/>
                  <a:pt x="373182" y="186581"/>
                  <a:pt x="373182" y="186576"/>
                </a:cubicBezTo>
                <a:cubicBezTo>
                  <a:pt x="373217" y="83568"/>
                  <a:pt x="289741" y="35"/>
                  <a:pt x="186733" y="0"/>
                </a:cubicBezTo>
                <a:cubicBezTo>
                  <a:pt x="186686" y="0"/>
                  <a:pt x="186638" y="0"/>
                  <a:pt x="186591" y="0"/>
                </a:cubicBezTo>
                <a:close/>
                <a:moveTo>
                  <a:pt x="231790" y="195503"/>
                </a:moveTo>
                <a:cubicBezTo>
                  <a:pt x="204605" y="222639"/>
                  <a:pt x="177256" y="250016"/>
                  <a:pt x="149743" y="277634"/>
                </a:cubicBezTo>
                <a:cubicBezTo>
                  <a:pt x="126364" y="254143"/>
                  <a:pt x="102929" y="230708"/>
                  <a:pt x="79438" y="207329"/>
                </a:cubicBezTo>
                <a:lnTo>
                  <a:pt x="102927" y="183840"/>
                </a:lnTo>
                <a:lnTo>
                  <a:pt x="149743" y="230656"/>
                </a:lnTo>
                <a:cubicBezTo>
                  <a:pt x="172471" y="207600"/>
                  <a:pt x="195071" y="184708"/>
                  <a:pt x="217543" y="161977"/>
                </a:cubicBezTo>
                <a:cubicBezTo>
                  <a:pt x="240000" y="139249"/>
                  <a:pt x="252425" y="127050"/>
                  <a:pt x="275718" y="104539"/>
                </a:cubicBezTo>
                <a:cubicBezTo>
                  <a:pt x="276371" y="103885"/>
                  <a:pt x="277074" y="103237"/>
                  <a:pt x="277835" y="102574"/>
                </a:cubicBezTo>
                <a:cubicBezTo>
                  <a:pt x="278573" y="101948"/>
                  <a:pt x="279233" y="101235"/>
                  <a:pt x="279800" y="100451"/>
                </a:cubicBezTo>
                <a:lnTo>
                  <a:pt x="303619" y="123940"/>
                </a:lnTo>
                <a:cubicBezTo>
                  <a:pt x="275953" y="151453"/>
                  <a:pt x="258974" y="168354"/>
                  <a:pt x="231786" y="195488"/>
                </a:cubicBezTo>
                <a:close/>
              </a:path>
            </a:pathLst>
          </a:custGeom>
          <a:solidFill>
            <a:srgbClr val="00B050"/>
          </a:solidFill>
          <a:ln w="4862" cap="flat">
            <a:noFill/>
            <a:prstDash val="solid"/>
            <a:miter/>
          </a:ln>
        </p:spPr>
        <p:txBody>
          <a:bodyPr rtlCol="0" anchor="ctr"/>
          <a:lstStyle/>
          <a:p>
            <a:endParaRPr lang="en-CA"/>
          </a:p>
        </p:txBody>
      </p:sp>
      <p:cxnSp>
        <p:nvCxnSpPr>
          <p:cNvPr id="68" name="Straight Arrow Connector 67">
            <a:extLst>
              <a:ext uri="{FF2B5EF4-FFF2-40B4-BE49-F238E27FC236}">
                <a16:creationId xmlns:a16="http://schemas.microsoft.com/office/drawing/2014/main" id="{03111923-E9D2-A40F-6CA0-D0498D0870B6}"/>
              </a:ext>
            </a:extLst>
          </p:cNvPr>
          <p:cNvCxnSpPr/>
          <p:nvPr/>
        </p:nvCxnSpPr>
        <p:spPr>
          <a:xfrm>
            <a:off x="9502033" y="4545341"/>
            <a:ext cx="320393" cy="8525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1DEFA23C-1882-1D54-87B4-472D79B6F089}"/>
              </a:ext>
            </a:extLst>
          </p:cNvPr>
          <p:cNvSpPr txBox="1"/>
          <p:nvPr/>
        </p:nvSpPr>
        <p:spPr>
          <a:xfrm>
            <a:off x="9609868" y="4740335"/>
            <a:ext cx="425116" cy="369332"/>
          </a:xfrm>
          <a:prstGeom prst="rect">
            <a:avLst/>
          </a:prstGeom>
          <a:noFill/>
          <a:ln>
            <a:noFill/>
          </a:ln>
        </p:spPr>
        <p:txBody>
          <a:bodyPr wrap="none" rtlCol="0">
            <a:spAutoFit/>
          </a:bodyPr>
          <a:lstStyle/>
          <a:p>
            <a:r>
              <a:rPr lang="en-US" b="1" dirty="0">
                <a:solidFill>
                  <a:srgbClr val="FF0000"/>
                </a:solidFill>
              </a:rPr>
              <a:t>??</a:t>
            </a:r>
            <a:endParaRPr lang="en-CA" b="1" dirty="0">
              <a:solidFill>
                <a:srgbClr val="FF0000"/>
              </a:solidFill>
            </a:endParaRPr>
          </a:p>
        </p:txBody>
      </p:sp>
    </p:spTree>
    <p:extLst>
      <p:ext uri="{BB962C8B-B14F-4D97-AF65-F5344CB8AC3E}">
        <p14:creationId xmlns:p14="http://schemas.microsoft.com/office/powerpoint/2010/main" val="42434032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1AC85-F1F8-DD3C-2E82-1BC76E0A494C}"/>
              </a:ext>
            </a:extLst>
          </p:cNvPr>
          <p:cNvSpPr>
            <a:spLocks noGrp="1"/>
          </p:cNvSpPr>
          <p:nvPr>
            <p:ph type="title"/>
          </p:nvPr>
        </p:nvSpPr>
        <p:spPr>
          <a:xfrm>
            <a:off x="3754424" y="154895"/>
            <a:ext cx="4446216" cy="836991"/>
          </a:xfrm>
        </p:spPr>
        <p:txBody>
          <a:bodyPr/>
          <a:lstStyle/>
          <a:p>
            <a:pPr algn="ctr"/>
            <a:r>
              <a:rPr lang="en-US" dirty="0"/>
              <a:t>Problem</a:t>
            </a:r>
            <a:endParaRPr lang="en-CA" dirty="0"/>
          </a:p>
        </p:txBody>
      </p:sp>
      <p:sp>
        <p:nvSpPr>
          <p:cNvPr id="4" name="Footer Placeholder 3">
            <a:extLst>
              <a:ext uri="{FF2B5EF4-FFF2-40B4-BE49-F238E27FC236}">
                <a16:creationId xmlns:a16="http://schemas.microsoft.com/office/drawing/2014/main" id="{C45EBC54-9D4C-67DB-F8A3-F53D14ABA25D}"/>
              </a:ext>
            </a:extLst>
          </p:cNvPr>
          <p:cNvSpPr>
            <a:spLocks noGrp="1"/>
          </p:cNvSpPr>
          <p:nvPr>
            <p:ph type="ftr" sz="quarter" idx="11"/>
          </p:nvPr>
        </p:nvSpPr>
        <p:spPr/>
        <p:txBody>
          <a:bodyPr/>
          <a:lstStyle/>
          <a:p>
            <a:r>
              <a:rPr lang="sv-SE"/>
              <a:t>INST. : ENG.ALI BANI BAKAR &amp; ENG.Dana Al-Mahrouk</a:t>
            </a:r>
            <a:endParaRPr lang="en-CA"/>
          </a:p>
        </p:txBody>
      </p:sp>
      <p:grpSp>
        <p:nvGrpSpPr>
          <p:cNvPr id="18" name="Group 17">
            <a:extLst>
              <a:ext uri="{FF2B5EF4-FFF2-40B4-BE49-F238E27FC236}">
                <a16:creationId xmlns:a16="http://schemas.microsoft.com/office/drawing/2014/main" id="{F26057C2-7568-9131-6203-251EFC6F22F8}"/>
              </a:ext>
            </a:extLst>
          </p:cNvPr>
          <p:cNvGrpSpPr/>
          <p:nvPr/>
        </p:nvGrpSpPr>
        <p:grpSpPr>
          <a:xfrm>
            <a:off x="376831" y="1048714"/>
            <a:ext cx="4670592" cy="2390172"/>
            <a:chOff x="107884" y="1625624"/>
            <a:chExt cx="4670592" cy="2390172"/>
          </a:xfrm>
        </p:grpSpPr>
        <p:pic>
          <p:nvPicPr>
            <p:cNvPr id="19" name="Picture 18">
              <a:extLst>
                <a:ext uri="{FF2B5EF4-FFF2-40B4-BE49-F238E27FC236}">
                  <a16:creationId xmlns:a16="http://schemas.microsoft.com/office/drawing/2014/main" id="{40BA7820-DCB3-B737-267A-0227F7797F9F}"/>
                </a:ext>
              </a:extLst>
            </p:cNvPr>
            <p:cNvPicPr>
              <a:picLocks noChangeAspect="1"/>
            </p:cNvPicPr>
            <p:nvPr/>
          </p:nvPicPr>
          <p:blipFill>
            <a:blip r:embed="rId2"/>
            <a:stretch>
              <a:fillRect/>
            </a:stretch>
          </p:blipFill>
          <p:spPr>
            <a:xfrm>
              <a:off x="332260" y="1625624"/>
              <a:ext cx="4446216" cy="1836174"/>
            </a:xfrm>
            <a:prstGeom prst="rect">
              <a:avLst/>
            </a:prstGeom>
          </p:spPr>
        </p:pic>
        <p:sp>
          <p:nvSpPr>
            <p:cNvPr id="20" name="TextBox 19">
              <a:extLst>
                <a:ext uri="{FF2B5EF4-FFF2-40B4-BE49-F238E27FC236}">
                  <a16:creationId xmlns:a16="http://schemas.microsoft.com/office/drawing/2014/main" id="{DCC942C4-233C-12C9-E20A-16D1BBB97FBA}"/>
                </a:ext>
              </a:extLst>
            </p:cNvPr>
            <p:cNvSpPr txBox="1"/>
            <p:nvPr/>
          </p:nvSpPr>
          <p:spPr>
            <a:xfrm>
              <a:off x="107884" y="3640474"/>
              <a:ext cx="89159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Sender</a:t>
              </a:r>
              <a:endParaRPr lang="en-CA" dirty="0"/>
            </a:p>
          </p:txBody>
        </p:sp>
        <p:sp>
          <p:nvSpPr>
            <p:cNvPr id="21" name="TextBox 20">
              <a:extLst>
                <a:ext uri="{FF2B5EF4-FFF2-40B4-BE49-F238E27FC236}">
                  <a16:creationId xmlns:a16="http://schemas.microsoft.com/office/drawing/2014/main" id="{33B9DE4E-A45C-DF9F-A2AE-3BF196C13D55}"/>
                </a:ext>
              </a:extLst>
            </p:cNvPr>
            <p:cNvSpPr txBox="1"/>
            <p:nvPr/>
          </p:nvSpPr>
          <p:spPr>
            <a:xfrm>
              <a:off x="4221757" y="3336933"/>
              <a:ext cx="373820" cy="369332"/>
            </a:xfrm>
            <a:prstGeom prst="rect">
              <a:avLst/>
            </a:prstGeom>
            <a:noFill/>
          </p:spPr>
          <p:txBody>
            <a:bodyPr wrap="none" rtlCol="0">
              <a:spAutoFit/>
            </a:bodyPr>
            <a:lstStyle/>
            <a:p>
              <a:r>
                <a:rPr lang="en-US" dirty="0"/>
                <a:t>.5</a:t>
              </a:r>
              <a:endParaRPr lang="en-CA" dirty="0"/>
            </a:p>
          </p:txBody>
        </p:sp>
        <p:sp>
          <p:nvSpPr>
            <p:cNvPr id="22" name="TextBox 21">
              <a:extLst>
                <a:ext uri="{FF2B5EF4-FFF2-40B4-BE49-F238E27FC236}">
                  <a16:creationId xmlns:a16="http://schemas.microsoft.com/office/drawing/2014/main" id="{8E85FC12-5CA5-E286-5715-9E6C8A16014A}"/>
                </a:ext>
              </a:extLst>
            </p:cNvPr>
            <p:cNvSpPr txBox="1"/>
            <p:nvPr/>
          </p:nvSpPr>
          <p:spPr>
            <a:xfrm>
              <a:off x="3044571" y="3336933"/>
              <a:ext cx="373820" cy="369332"/>
            </a:xfrm>
            <a:prstGeom prst="rect">
              <a:avLst/>
            </a:prstGeom>
            <a:noFill/>
          </p:spPr>
          <p:txBody>
            <a:bodyPr wrap="none" rtlCol="0">
              <a:spAutoFit/>
            </a:bodyPr>
            <a:lstStyle/>
            <a:p>
              <a:r>
                <a:rPr lang="en-US" dirty="0"/>
                <a:t>.4</a:t>
              </a:r>
              <a:endParaRPr lang="en-CA" dirty="0"/>
            </a:p>
          </p:txBody>
        </p:sp>
        <p:sp>
          <p:nvSpPr>
            <p:cNvPr id="23" name="TextBox 22">
              <a:extLst>
                <a:ext uri="{FF2B5EF4-FFF2-40B4-BE49-F238E27FC236}">
                  <a16:creationId xmlns:a16="http://schemas.microsoft.com/office/drawing/2014/main" id="{63410832-0656-5297-9EBD-792D051A48A5}"/>
                </a:ext>
              </a:extLst>
            </p:cNvPr>
            <p:cNvSpPr txBox="1"/>
            <p:nvPr/>
          </p:nvSpPr>
          <p:spPr>
            <a:xfrm>
              <a:off x="1357046" y="3277132"/>
              <a:ext cx="373820" cy="369332"/>
            </a:xfrm>
            <a:prstGeom prst="rect">
              <a:avLst/>
            </a:prstGeom>
            <a:noFill/>
          </p:spPr>
          <p:txBody>
            <a:bodyPr wrap="none" rtlCol="0">
              <a:spAutoFit/>
            </a:bodyPr>
            <a:lstStyle/>
            <a:p>
              <a:r>
                <a:rPr lang="en-US" dirty="0"/>
                <a:t>.3</a:t>
              </a:r>
              <a:endParaRPr lang="en-CA" dirty="0"/>
            </a:p>
          </p:txBody>
        </p:sp>
        <p:sp>
          <p:nvSpPr>
            <p:cNvPr id="24" name="TextBox 23">
              <a:extLst>
                <a:ext uri="{FF2B5EF4-FFF2-40B4-BE49-F238E27FC236}">
                  <a16:creationId xmlns:a16="http://schemas.microsoft.com/office/drawing/2014/main" id="{F31EDE1F-6C6B-1D48-B741-5BB97B8ADA8F}"/>
                </a:ext>
              </a:extLst>
            </p:cNvPr>
            <p:cNvSpPr txBox="1"/>
            <p:nvPr/>
          </p:nvSpPr>
          <p:spPr>
            <a:xfrm>
              <a:off x="294746" y="3277132"/>
              <a:ext cx="373820" cy="369332"/>
            </a:xfrm>
            <a:prstGeom prst="rect">
              <a:avLst/>
            </a:prstGeom>
            <a:noFill/>
          </p:spPr>
          <p:txBody>
            <a:bodyPr wrap="none" rtlCol="0">
              <a:spAutoFit/>
            </a:bodyPr>
            <a:lstStyle/>
            <a:p>
              <a:r>
                <a:rPr lang="en-US" dirty="0"/>
                <a:t>.2</a:t>
              </a:r>
              <a:endParaRPr lang="en-CA" dirty="0"/>
            </a:p>
          </p:txBody>
        </p:sp>
        <p:sp>
          <p:nvSpPr>
            <p:cNvPr id="25" name="TextBox 24">
              <a:extLst>
                <a:ext uri="{FF2B5EF4-FFF2-40B4-BE49-F238E27FC236}">
                  <a16:creationId xmlns:a16="http://schemas.microsoft.com/office/drawing/2014/main" id="{BFA8E553-100F-2830-B768-04FC18E80963}"/>
                </a:ext>
              </a:extLst>
            </p:cNvPr>
            <p:cNvSpPr txBox="1"/>
            <p:nvPr/>
          </p:nvSpPr>
          <p:spPr>
            <a:xfrm>
              <a:off x="2793166" y="3646464"/>
              <a:ext cx="104483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Receiver</a:t>
              </a:r>
              <a:endParaRPr lang="en-CA" dirty="0"/>
            </a:p>
          </p:txBody>
        </p:sp>
        <p:sp>
          <p:nvSpPr>
            <p:cNvPr id="26" name="TextBox 25">
              <a:extLst>
                <a:ext uri="{FF2B5EF4-FFF2-40B4-BE49-F238E27FC236}">
                  <a16:creationId xmlns:a16="http://schemas.microsoft.com/office/drawing/2014/main" id="{1FB5FB5E-0181-1326-486E-305EFADACAC0}"/>
                </a:ext>
              </a:extLst>
            </p:cNvPr>
            <p:cNvSpPr txBox="1"/>
            <p:nvPr/>
          </p:nvSpPr>
          <p:spPr>
            <a:xfrm>
              <a:off x="3792307"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27" name="TextBox 26">
              <a:extLst>
                <a:ext uri="{FF2B5EF4-FFF2-40B4-BE49-F238E27FC236}">
                  <a16:creationId xmlns:a16="http://schemas.microsoft.com/office/drawing/2014/main" id="{718762F8-DFD6-FEB4-1243-29ECE3DBA8E5}"/>
                </a:ext>
              </a:extLst>
            </p:cNvPr>
            <p:cNvSpPr txBox="1"/>
            <p:nvPr/>
          </p:nvSpPr>
          <p:spPr>
            <a:xfrm>
              <a:off x="3364118"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sp>
          <p:nvSpPr>
            <p:cNvPr id="28" name="TextBox 27">
              <a:extLst>
                <a:ext uri="{FF2B5EF4-FFF2-40B4-BE49-F238E27FC236}">
                  <a16:creationId xmlns:a16="http://schemas.microsoft.com/office/drawing/2014/main" id="{DE859F7E-BA5D-F8AF-8A73-062E0E37A2B4}"/>
                </a:ext>
              </a:extLst>
            </p:cNvPr>
            <p:cNvSpPr txBox="1"/>
            <p:nvPr/>
          </p:nvSpPr>
          <p:spPr>
            <a:xfrm>
              <a:off x="1262778" y="2099615"/>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29" name="TextBox 28">
              <a:extLst>
                <a:ext uri="{FF2B5EF4-FFF2-40B4-BE49-F238E27FC236}">
                  <a16:creationId xmlns:a16="http://schemas.microsoft.com/office/drawing/2014/main" id="{308E3202-4B35-24EC-6265-430A855B3FD0}"/>
                </a:ext>
              </a:extLst>
            </p:cNvPr>
            <p:cNvSpPr txBox="1"/>
            <p:nvPr/>
          </p:nvSpPr>
          <p:spPr>
            <a:xfrm>
              <a:off x="842046" y="2098178"/>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grpSp>
      <p:grpSp>
        <p:nvGrpSpPr>
          <p:cNvPr id="30" name="Group 29">
            <a:extLst>
              <a:ext uri="{FF2B5EF4-FFF2-40B4-BE49-F238E27FC236}">
                <a16:creationId xmlns:a16="http://schemas.microsoft.com/office/drawing/2014/main" id="{D0777FCE-6066-D606-07C8-7E66F5EE499A}"/>
              </a:ext>
            </a:extLst>
          </p:cNvPr>
          <p:cNvGrpSpPr/>
          <p:nvPr/>
        </p:nvGrpSpPr>
        <p:grpSpPr>
          <a:xfrm>
            <a:off x="7067576" y="3675610"/>
            <a:ext cx="4670592" cy="2390172"/>
            <a:chOff x="107884" y="1625624"/>
            <a:chExt cx="4670592" cy="2390172"/>
          </a:xfrm>
        </p:grpSpPr>
        <p:pic>
          <p:nvPicPr>
            <p:cNvPr id="31" name="Picture 30">
              <a:extLst>
                <a:ext uri="{FF2B5EF4-FFF2-40B4-BE49-F238E27FC236}">
                  <a16:creationId xmlns:a16="http://schemas.microsoft.com/office/drawing/2014/main" id="{DC10F8A9-A7B7-D875-3FE6-6E8275F7BEC9}"/>
                </a:ext>
              </a:extLst>
            </p:cNvPr>
            <p:cNvPicPr>
              <a:picLocks noChangeAspect="1"/>
            </p:cNvPicPr>
            <p:nvPr/>
          </p:nvPicPr>
          <p:blipFill>
            <a:blip r:embed="rId2"/>
            <a:stretch>
              <a:fillRect/>
            </a:stretch>
          </p:blipFill>
          <p:spPr>
            <a:xfrm>
              <a:off x="332260" y="1625624"/>
              <a:ext cx="4446216" cy="1836174"/>
            </a:xfrm>
            <a:prstGeom prst="rect">
              <a:avLst/>
            </a:prstGeom>
          </p:spPr>
        </p:pic>
        <p:sp>
          <p:nvSpPr>
            <p:cNvPr id="32" name="TextBox 31">
              <a:extLst>
                <a:ext uri="{FF2B5EF4-FFF2-40B4-BE49-F238E27FC236}">
                  <a16:creationId xmlns:a16="http://schemas.microsoft.com/office/drawing/2014/main" id="{66A3BAC7-D528-2E8B-787E-A72C57E21F06}"/>
                </a:ext>
              </a:extLst>
            </p:cNvPr>
            <p:cNvSpPr txBox="1"/>
            <p:nvPr/>
          </p:nvSpPr>
          <p:spPr>
            <a:xfrm>
              <a:off x="107884" y="3640474"/>
              <a:ext cx="89159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Sender</a:t>
              </a:r>
              <a:endParaRPr lang="en-CA" dirty="0"/>
            </a:p>
          </p:txBody>
        </p:sp>
        <p:sp>
          <p:nvSpPr>
            <p:cNvPr id="33" name="TextBox 32">
              <a:extLst>
                <a:ext uri="{FF2B5EF4-FFF2-40B4-BE49-F238E27FC236}">
                  <a16:creationId xmlns:a16="http://schemas.microsoft.com/office/drawing/2014/main" id="{3911231D-FAE6-136A-8772-C47FE6AA087F}"/>
                </a:ext>
              </a:extLst>
            </p:cNvPr>
            <p:cNvSpPr txBox="1"/>
            <p:nvPr/>
          </p:nvSpPr>
          <p:spPr>
            <a:xfrm>
              <a:off x="4221757" y="3336933"/>
              <a:ext cx="373820" cy="369332"/>
            </a:xfrm>
            <a:prstGeom prst="rect">
              <a:avLst/>
            </a:prstGeom>
            <a:noFill/>
          </p:spPr>
          <p:txBody>
            <a:bodyPr wrap="none" rtlCol="0">
              <a:spAutoFit/>
            </a:bodyPr>
            <a:lstStyle/>
            <a:p>
              <a:r>
                <a:rPr lang="en-US" dirty="0"/>
                <a:t>.5</a:t>
              </a:r>
              <a:endParaRPr lang="en-CA" dirty="0"/>
            </a:p>
          </p:txBody>
        </p:sp>
        <p:sp>
          <p:nvSpPr>
            <p:cNvPr id="34" name="TextBox 33">
              <a:extLst>
                <a:ext uri="{FF2B5EF4-FFF2-40B4-BE49-F238E27FC236}">
                  <a16:creationId xmlns:a16="http://schemas.microsoft.com/office/drawing/2014/main" id="{6F9BEA36-63AE-7323-CA1C-7F8C5603CF7D}"/>
                </a:ext>
              </a:extLst>
            </p:cNvPr>
            <p:cNvSpPr txBox="1"/>
            <p:nvPr/>
          </p:nvSpPr>
          <p:spPr>
            <a:xfrm>
              <a:off x="3044571" y="3336933"/>
              <a:ext cx="373820" cy="369332"/>
            </a:xfrm>
            <a:prstGeom prst="rect">
              <a:avLst/>
            </a:prstGeom>
            <a:noFill/>
          </p:spPr>
          <p:txBody>
            <a:bodyPr wrap="none" rtlCol="0">
              <a:spAutoFit/>
            </a:bodyPr>
            <a:lstStyle/>
            <a:p>
              <a:r>
                <a:rPr lang="en-US" dirty="0"/>
                <a:t>.4</a:t>
              </a:r>
              <a:endParaRPr lang="en-CA" dirty="0"/>
            </a:p>
          </p:txBody>
        </p:sp>
        <p:sp>
          <p:nvSpPr>
            <p:cNvPr id="35" name="TextBox 34">
              <a:extLst>
                <a:ext uri="{FF2B5EF4-FFF2-40B4-BE49-F238E27FC236}">
                  <a16:creationId xmlns:a16="http://schemas.microsoft.com/office/drawing/2014/main" id="{17EBA05B-1FAF-59FD-95F1-FCA0B106EE5B}"/>
                </a:ext>
              </a:extLst>
            </p:cNvPr>
            <p:cNvSpPr txBox="1"/>
            <p:nvPr/>
          </p:nvSpPr>
          <p:spPr>
            <a:xfrm>
              <a:off x="1357046" y="3277132"/>
              <a:ext cx="373820" cy="369332"/>
            </a:xfrm>
            <a:prstGeom prst="rect">
              <a:avLst/>
            </a:prstGeom>
            <a:noFill/>
          </p:spPr>
          <p:txBody>
            <a:bodyPr wrap="none" rtlCol="0">
              <a:spAutoFit/>
            </a:bodyPr>
            <a:lstStyle/>
            <a:p>
              <a:r>
                <a:rPr lang="en-US" dirty="0"/>
                <a:t>.3</a:t>
              </a:r>
              <a:endParaRPr lang="en-CA" dirty="0"/>
            </a:p>
          </p:txBody>
        </p:sp>
        <p:sp>
          <p:nvSpPr>
            <p:cNvPr id="36" name="TextBox 35">
              <a:extLst>
                <a:ext uri="{FF2B5EF4-FFF2-40B4-BE49-F238E27FC236}">
                  <a16:creationId xmlns:a16="http://schemas.microsoft.com/office/drawing/2014/main" id="{8190AC16-C6B2-B431-B33A-E8F1073EF985}"/>
                </a:ext>
              </a:extLst>
            </p:cNvPr>
            <p:cNvSpPr txBox="1"/>
            <p:nvPr/>
          </p:nvSpPr>
          <p:spPr>
            <a:xfrm>
              <a:off x="294746" y="3277132"/>
              <a:ext cx="373820" cy="369332"/>
            </a:xfrm>
            <a:prstGeom prst="rect">
              <a:avLst/>
            </a:prstGeom>
            <a:noFill/>
          </p:spPr>
          <p:txBody>
            <a:bodyPr wrap="none" rtlCol="0">
              <a:spAutoFit/>
            </a:bodyPr>
            <a:lstStyle/>
            <a:p>
              <a:r>
                <a:rPr lang="en-US" dirty="0"/>
                <a:t>.2</a:t>
              </a:r>
              <a:endParaRPr lang="en-CA" dirty="0"/>
            </a:p>
          </p:txBody>
        </p:sp>
        <p:sp>
          <p:nvSpPr>
            <p:cNvPr id="37" name="TextBox 36">
              <a:extLst>
                <a:ext uri="{FF2B5EF4-FFF2-40B4-BE49-F238E27FC236}">
                  <a16:creationId xmlns:a16="http://schemas.microsoft.com/office/drawing/2014/main" id="{65698FAC-6EEB-CF2E-D94C-BAABBB39A789}"/>
                </a:ext>
              </a:extLst>
            </p:cNvPr>
            <p:cNvSpPr txBox="1"/>
            <p:nvPr/>
          </p:nvSpPr>
          <p:spPr>
            <a:xfrm>
              <a:off x="2793166" y="3646464"/>
              <a:ext cx="104483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Receiver</a:t>
              </a:r>
              <a:endParaRPr lang="en-CA" dirty="0"/>
            </a:p>
          </p:txBody>
        </p:sp>
        <p:sp>
          <p:nvSpPr>
            <p:cNvPr id="38" name="TextBox 37">
              <a:extLst>
                <a:ext uri="{FF2B5EF4-FFF2-40B4-BE49-F238E27FC236}">
                  <a16:creationId xmlns:a16="http://schemas.microsoft.com/office/drawing/2014/main" id="{466B9DF4-1632-2C4A-7622-55BAC0A02F07}"/>
                </a:ext>
              </a:extLst>
            </p:cNvPr>
            <p:cNvSpPr txBox="1"/>
            <p:nvPr/>
          </p:nvSpPr>
          <p:spPr>
            <a:xfrm>
              <a:off x="3792307"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39" name="TextBox 38">
              <a:extLst>
                <a:ext uri="{FF2B5EF4-FFF2-40B4-BE49-F238E27FC236}">
                  <a16:creationId xmlns:a16="http://schemas.microsoft.com/office/drawing/2014/main" id="{566BD388-0EE3-6AB1-5A7F-F46A419FFE8A}"/>
                </a:ext>
              </a:extLst>
            </p:cNvPr>
            <p:cNvSpPr txBox="1"/>
            <p:nvPr/>
          </p:nvSpPr>
          <p:spPr>
            <a:xfrm>
              <a:off x="3364118"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sp>
          <p:nvSpPr>
            <p:cNvPr id="40" name="TextBox 39">
              <a:extLst>
                <a:ext uri="{FF2B5EF4-FFF2-40B4-BE49-F238E27FC236}">
                  <a16:creationId xmlns:a16="http://schemas.microsoft.com/office/drawing/2014/main" id="{A58B3E39-3C27-A336-A898-F55E75B28415}"/>
                </a:ext>
              </a:extLst>
            </p:cNvPr>
            <p:cNvSpPr txBox="1"/>
            <p:nvPr/>
          </p:nvSpPr>
          <p:spPr>
            <a:xfrm>
              <a:off x="1262778" y="2099615"/>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41" name="TextBox 40">
              <a:extLst>
                <a:ext uri="{FF2B5EF4-FFF2-40B4-BE49-F238E27FC236}">
                  <a16:creationId xmlns:a16="http://schemas.microsoft.com/office/drawing/2014/main" id="{47B135B6-9706-1661-3049-FF430042196E}"/>
                </a:ext>
              </a:extLst>
            </p:cNvPr>
            <p:cNvSpPr txBox="1"/>
            <p:nvPr/>
          </p:nvSpPr>
          <p:spPr>
            <a:xfrm>
              <a:off x="842046" y="2098178"/>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grpSp>
      <p:grpSp>
        <p:nvGrpSpPr>
          <p:cNvPr id="42" name="Group 41">
            <a:extLst>
              <a:ext uri="{FF2B5EF4-FFF2-40B4-BE49-F238E27FC236}">
                <a16:creationId xmlns:a16="http://schemas.microsoft.com/office/drawing/2014/main" id="{A7113C53-632C-C42B-3D0B-595197966728}"/>
              </a:ext>
            </a:extLst>
          </p:cNvPr>
          <p:cNvGrpSpPr/>
          <p:nvPr/>
        </p:nvGrpSpPr>
        <p:grpSpPr>
          <a:xfrm>
            <a:off x="253270" y="3732395"/>
            <a:ext cx="4670592" cy="2390172"/>
            <a:chOff x="107884" y="1625624"/>
            <a:chExt cx="4670592" cy="2390172"/>
          </a:xfrm>
        </p:grpSpPr>
        <p:pic>
          <p:nvPicPr>
            <p:cNvPr id="43" name="Picture 42">
              <a:extLst>
                <a:ext uri="{FF2B5EF4-FFF2-40B4-BE49-F238E27FC236}">
                  <a16:creationId xmlns:a16="http://schemas.microsoft.com/office/drawing/2014/main" id="{C99DFF1D-FD0A-ABDC-6B56-C63E2F2007F2}"/>
                </a:ext>
              </a:extLst>
            </p:cNvPr>
            <p:cNvPicPr>
              <a:picLocks noChangeAspect="1"/>
            </p:cNvPicPr>
            <p:nvPr/>
          </p:nvPicPr>
          <p:blipFill>
            <a:blip r:embed="rId2"/>
            <a:stretch>
              <a:fillRect/>
            </a:stretch>
          </p:blipFill>
          <p:spPr>
            <a:xfrm>
              <a:off x="332260" y="1625624"/>
              <a:ext cx="4446216" cy="1836174"/>
            </a:xfrm>
            <a:prstGeom prst="rect">
              <a:avLst/>
            </a:prstGeom>
          </p:spPr>
        </p:pic>
        <p:sp>
          <p:nvSpPr>
            <p:cNvPr id="44" name="TextBox 43">
              <a:extLst>
                <a:ext uri="{FF2B5EF4-FFF2-40B4-BE49-F238E27FC236}">
                  <a16:creationId xmlns:a16="http://schemas.microsoft.com/office/drawing/2014/main" id="{D8193B5C-2E04-CF1A-4231-DD14016EECC4}"/>
                </a:ext>
              </a:extLst>
            </p:cNvPr>
            <p:cNvSpPr txBox="1"/>
            <p:nvPr/>
          </p:nvSpPr>
          <p:spPr>
            <a:xfrm>
              <a:off x="107884" y="3640474"/>
              <a:ext cx="89159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Sender</a:t>
              </a:r>
              <a:endParaRPr lang="en-CA" dirty="0"/>
            </a:p>
          </p:txBody>
        </p:sp>
        <p:sp>
          <p:nvSpPr>
            <p:cNvPr id="45" name="TextBox 44">
              <a:extLst>
                <a:ext uri="{FF2B5EF4-FFF2-40B4-BE49-F238E27FC236}">
                  <a16:creationId xmlns:a16="http://schemas.microsoft.com/office/drawing/2014/main" id="{D5766304-D5CB-7337-99A3-226D573491B6}"/>
                </a:ext>
              </a:extLst>
            </p:cNvPr>
            <p:cNvSpPr txBox="1"/>
            <p:nvPr/>
          </p:nvSpPr>
          <p:spPr>
            <a:xfrm>
              <a:off x="4221757" y="3336933"/>
              <a:ext cx="373820" cy="369332"/>
            </a:xfrm>
            <a:prstGeom prst="rect">
              <a:avLst/>
            </a:prstGeom>
            <a:noFill/>
          </p:spPr>
          <p:txBody>
            <a:bodyPr wrap="none" rtlCol="0">
              <a:spAutoFit/>
            </a:bodyPr>
            <a:lstStyle/>
            <a:p>
              <a:r>
                <a:rPr lang="en-US" dirty="0"/>
                <a:t>.5</a:t>
              </a:r>
              <a:endParaRPr lang="en-CA" dirty="0"/>
            </a:p>
          </p:txBody>
        </p:sp>
        <p:sp>
          <p:nvSpPr>
            <p:cNvPr id="46" name="TextBox 45">
              <a:extLst>
                <a:ext uri="{FF2B5EF4-FFF2-40B4-BE49-F238E27FC236}">
                  <a16:creationId xmlns:a16="http://schemas.microsoft.com/office/drawing/2014/main" id="{4B686180-C0FA-E629-25AC-2C0AA91DED80}"/>
                </a:ext>
              </a:extLst>
            </p:cNvPr>
            <p:cNvSpPr txBox="1"/>
            <p:nvPr/>
          </p:nvSpPr>
          <p:spPr>
            <a:xfrm>
              <a:off x="3044571" y="3336933"/>
              <a:ext cx="373820" cy="369332"/>
            </a:xfrm>
            <a:prstGeom prst="rect">
              <a:avLst/>
            </a:prstGeom>
            <a:noFill/>
          </p:spPr>
          <p:txBody>
            <a:bodyPr wrap="none" rtlCol="0">
              <a:spAutoFit/>
            </a:bodyPr>
            <a:lstStyle/>
            <a:p>
              <a:r>
                <a:rPr lang="en-US" dirty="0"/>
                <a:t>.4</a:t>
              </a:r>
              <a:endParaRPr lang="en-CA" dirty="0"/>
            </a:p>
          </p:txBody>
        </p:sp>
        <p:sp>
          <p:nvSpPr>
            <p:cNvPr id="47" name="TextBox 46">
              <a:extLst>
                <a:ext uri="{FF2B5EF4-FFF2-40B4-BE49-F238E27FC236}">
                  <a16:creationId xmlns:a16="http://schemas.microsoft.com/office/drawing/2014/main" id="{95789C3D-E39F-A781-F3F7-EFAB7EF13B0A}"/>
                </a:ext>
              </a:extLst>
            </p:cNvPr>
            <p:cNvSpPr txBox="1"/>
            <p:nvPr/>
          </p:nvSpPr>
          <p:spPr>
            <a:xfrm>
              <a:off x="1357046" y="3277132"/>
              <a:ext cx="373820" cy="369332"/>
            </a:xfrm>
            <a:prstGeom prst="rect">
              <a:avLst/>
            </a:prstGeom>
            <a:noFill/>
          </p:spPr>
          <p:txBody>
            <a:bodyPr wrap="none" rtlCol="0">
              <a:spAutoFit/>
            </a:bodyPr>
            <a:lstStyle/>
            <a:p>
              <a:r>
                <a:rPr lang="en-US" dirty="0"/>
                <a:t>.3</a:t>
              </a:r>
              <a:endParaRPr lang="en-CA" dirty="0"/>
            </a:p>
          </p:txBody>
        </p:sp>
        <p:sp>
          <p:nvSpPr>
            <p:cNvPr id="48" name="TextBox 47">
              <a:extLst>
                <a:ext uri="{FF2B5EF4-FFF2-40B4-BE49-F238E27FC236}">
                  <a16:creationId xmlns:a16="http://schemas.microsoft.com/office/drawing/2014/main" id="{B8E0A1E7-96EF-1DE5-AE6E-FE66A1CC481D}"/>
                </a:ext>
              </a:extLst>
            </p:cNvPr>
            <p:cNvSpPr txBox="1"/>
            <p:nvPr/>
          </p:nvSpPr>
          <p:spPr>
            <a:xfrm>
              <a:off x="294746" y="3277132"/>
              <a:ext cx="373820" cy="369332"/>
            </a:xfrm>
            <a:prstGeom prst="rect">
              <a:avLst/>
            </a:prstGeom>
            <a:noFill/>
          </p:spPr>
          <p:txBody>
            <a:bodyPr wrap="none" rtlCol="0">
              <a:spAutoFit/>
            </a:bodyPr>
            <a:lstStyle/>
            <a:p>
              <a:r>
                <a:rPr lang="en-US" dirty="0"/>
                <a:t>.2</a:t>
              </a:r>
              <a:endParaRPr lang="en-CA" dirty="0"/>
            </a:p>
          </p:txBody>
        </p:sp>
        <p:sp>
          <p:nvSpPr>
            <p:cNvPr id="49" name="TextBox 48">
              <a:extLst>
                <a:ext uri="{FF2B5EF4-FFF2-40B4-BE49-F238E27FC236}">
                  <a16:creationId xmlns:a16="http://schemas.microsoft.com/office/drawing/2014/main" id="{A7D3B397-0D67-6AE7-7BE0-141D017F2652}"/>
                </a:ext>
              </a:extLst>
            </p:cNvPr>
            <p:cNvSpPr txBox="1"/>
            <p:nvPr/>
          </p:nvSpPr>
          <p:spPr>
            <a:xfrm>
              <a:off x="2793166" y="3646464"/>
              <a:ext cx="104483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Receiver</a:t>
              </a:r>
              <a:endParaRPr lang="en-CA" dirty="0"/>
            </a:p>
          </p:txBody>
        </p:sp>
        <p:sp>
          <p:nvSpPr>
            <p:cNvPr id="50" name="TextBox 49">
              <a:extLst>
                <a:ext uri="{FF2B5EF4-FFF2-40B4-BE49-F238E27FC236}">
                  <a16:creationId xmlns:a16="http://schemas.microsoft.com/office/drawing/2014/main" id="{9DF1659F-A455-CC9D-CB2B-EADD2C58DEBA}"/>
                </a:ext>
              </a:extLst>
            </p:cNvPr>
            <p:cNvSpPr txBox="1"/>
            <p:nvPr/>
          </p:nvSpPr>
          <p:spPr>
            <a:xfrm>
              <a:off x="3792307"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51" name="TextBox 50">
              <a:extLst>
                <a:ext uri="{FF2B5EF4-FFF2-40B4-BE49-F238E27FC236}">
                  <a16:creationId xmlns:a16="http://schemas.microsoft.com/office/drawing/2014/main" id="{36A002B0-DB7A-569F-785F-9C20B8E858D5}"/>
                </a:ext>
              </a:extLst>
            </p:cNvPr>
            <p:cNvSpPr txBox="1"/>
            <p:nvPr/>
          </p:nvSpPr>
          <p:spPr>
            <a:xfrm>
              <a:off x="3364118"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sp>
          <p:nvSpPr>
            <p:cNvPr id="52" name="TextBox 51">
              <a:extLst>
                <a:ext uri="{FF2B5EF4-FFF2-40B4-BE49-F238E27FC236}">
                  <a16:creationId xmlns:a16="http://schemas.microsoft.com/office/drawing/2014/main" id="{6492DB42-A947-41AD-E9CB-93008462CC2A}"/>
                </a:ext>
              </a:extLst>
            </p:cNvPr>
            <p:cNvSpPr txBox="1"/>
            <p:nvPr/>
          </p:nvSpPr>
          <p:spPr>
            <a:xfrm>
              <a:off x="1262778" y="2099615"/>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53" name="TextBox 52">
              <a:extLst>
                <a:ext uri="{FF2B5EF4-FFF2-40B4-BE49-F238E27FC236}">
                  <a16:creationId xmlns:a16="http://schemas.microsoft.com/office/drawing/2014/main" id="{E8076203-B98A-BCE5-5C33-91E73FE35C1E}"/>
                </a:ext>
              </a:extLst>
            </p:cNvPr>
            <p:cNvSpPr txBox="1"/>
            <p:nvPr/>
          </p:nvSpPr>
          <p:spPr>
            <a:xfrm>
              <a:off x="842046" y="2098178"/>
              <a:ext cx="362600" cy="30777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1400" dirty="0"/>
                <a:t>v2</a:t>
              </a:r>
              <a:endParaRPr lang="en-CA" sz="1400" dirty="0"/>
            </a:p>
          </p:txBody>
        </p:sp>
      </p:grpSp>
      <p:grpSp>
        <p:nvGrpSpPr>
          <p:cNvPr id="54" name="Group 53">
            <a:extLst>
              <a:ext uri="{FF2B5EF4-FFF2-40B4-BE49-F238E27FC236}">
                <a16:creationId xmlns:a16="http://schemas.microsoft.com/office/drawing/2014/main" id="{16F2218C-7795-2A89-E8F6-55CEB2F0075B}"/>
              </a:ext>
            </a:extLst>
          </p:cNvPr>
          <p:cNvGrpSpPr/>
          <p:nvPr/>
        </p:nvGrpSpPr>
        <p:grpSpPr>
          <a:xfrm>
            <a:off x="6884677" y="932238"/>
            <a:ext cx="4670592" cy="2390172"/>
            <a:chOff x="107884" y="1625624"/>
            <a:chExt cx="4670592" cy="2390172"/>
          </a:xfrm>
        </p:grpSpPr>
        <p:pic>
          <p:nvPicPr>
            <p:cNvPr id="55" name="Picture 54">
              <a:extLst>
                <a:ext uri="{FF2B5EF4-FFF2-40B4-BE49-F238E27FC236}">
                  <a16:creationId xmlns:a16="http://schemas.microsoft.com/office/drawing/2014/main" id="{2180C75E-8AD8-EF80-9973-7C7D8ECB9190}"/>
                </a:ext>
              </a:extLst>
            </p:cNvPr>
            <p:cNvPicPr>
              <a:picLocks noChangeAspect="1"/>
            </p:cNvPicPr>
            <p:nvPr/>
          </p:nvPicPr>
          <p:blipFill>
            <a:blip r:embed="rId2"/>
            <a:stretch>
              <a:fillRect/>
            </a:stretch>
          </p:blipFill>
          <p:spPr>
            <a:xfrm>
              <a:off x="332260" y="1625624"/>
              <a:ext cx="4446216" cy="1836174"/>
            </a:xfrm>
            <a:prstGeom prst="rect">
              <a:avLst/>
            </a:prstGeom>
          </p:spPr>
        </p:pic>
        <p:sp>
          <p:nvSpPr>
            <p:cNvPr id="56" name="TextBox 55">
              <a:extLst>
                <a:ext uri="{FF2B5EF4-FFF2-40B4-BE49-F238E27FC236}">
                  <a16:creationId xmlns:a16="http://schemas.microsoft.com/office/drawing/2014/main" id="{03C6CA9E-7955-E725-DB56-7251F2D517BE}"/>
                </a:ext>
              </a:extLst>
            </p:cNvPr>
            <p:cNvSpPr txBox="1"/>
            <p:nvPr/>
          </p:nvSpPr>
          <p:spPr>
            <a:xfrm>
              <a:off x="107884" y="3640474"/>
              <a:ext cx="89159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Sender</a:t>
              </a:r>
              <a:endParaRPr lang="en-CA" dirty="0"/>
            </a:p>
          </p:txBody>
        </p:sp>
        <p:sp>
          <p:nvSpPr>
            <p:cNvPr id="57" name="TextBox 56">
              <a:extLst>
                <a:ext uri="{FF2B5EF4-FFF2-40B4-BE49-F238E27FC236}">
                  <a16:creationId xmlns:a16="http://schemas.microsoft.com/office/drawing/2014/main" id="{89A10F45-3A44-08A0-CB5D-5CC0648D931E}"/>
                </a:ext>
              </a:extLst>
            </p:cNvPr>
            <p:cNvSpPr txBox="1"/>
            <p:nvPr/>
          </p:nvSpPr>
          <p:spPr>
            <a:xfrm>
              <a:off x="4221757" y="3336933"/>
              <a:ext cx="373820" cy="369332"/>
            </a:xfrm>
            <a:prstGeom prst="rect">
              <a:avLst/>
            </a:prstGeom>
            <a:noFill/>
          </p:spPr>
          <p:txBody>
            <a:bodyPr wrap="none" rtlCol="0">
              <a:spAutoFit/>
            </a:bodyPr>
            <a:lstStyle/>
            <a:p>
              <a:r>
                <a:rPr lang="en-US" dirty="0"/>
                <a:t>.5</a:t>
              </a:r>
              <a:endParaRPr lang="en-CA" dirty="0"/>
            </a:p>
          </p:txBody>
        </p:sp>
        <p:sp>
          <p:nvSpPr>
            <p:cNvPr id="58" name="TextBox 57">
              <a:extLst>
                <a:ext uri="{FF2B5EF4-FFF2-40B4-BE49-F238E27FC236}">
                  <a16:creationId xmlns:a16="http://schemas.microsoft.com/office/drawing/2014/main" id="{5E41C29D-5DB5-0FAA-B284-87F98968AF06}"/>
                </a:ext>
              </a:extLst>
            </p:cNvPr>
            <p:cNvSpPr txBox="1"/>
            <p:nvPr/>
          </p:nvSpPr>
          <p:spPr>
            <a:xfrm>
              <a:off x="3044571" y="3336933"/>
              <a:ext cx="373820" cy="369332"/>
            </a:xfrm>
            <a:prstGeom prst="rect">
              <a:avLst/>
            </a:prstGeom>
            <a:noFill/>
          </p:spPr>
          <p:txBody>
            <a:bodyPr wrap="none" rtlCol="0">
              <a:spAutoFit/>
            </a:bodyPr>
            <a:lstStyle/>
            <a:p>
              <a:r>
                <a:rPr lang="en-US" dirty="0"/>
                <a:t>.4</a:t>
              </a:r>
              <a:endParaRPr lang="en-CA" dirty="0"/>
            </a:p>
          </p:txBody>
        </p:sp>
        <p:sp>
          <p:nvSpPr>
            <p:cNvPr id="59" name="TextBox 58">
              <a:extLst>
                <a:ext uri="{FF2B5EF4-FFF2-40B4-BE49-F238E27FC236}">
                  <a16:creationId xmlns:a16="http://schemas.microsoft.com/office/drawing/2014/main" id="{F99A0A04-A3BB-854A-6CDE-64D8275861D2}"/>
                </a:ext>
              </a:extLst>
            </p:cNvPr>
            <p:cNvSpPr txBox="1"/>
            <p:nvPr/>
          </p:nvSpPr>
          <p:spPr>
            <a:xfrm>
              <a:off x="1357046" y="3277132"/>
              <a:ext cx="373820" cy="369332"/>
            </a:xfrm>
            <a:prstGeom prst="rect">
              <a:avLst/>
            </a:prstGeom>
            <a:noFill/>
          </p:spPr>
          <p:txBody>
            <a:bodyPr wrap="none" rtlCol="0">
              <a:spAutoFit/>
            </a:bodyPr>
            <a:lstStyle/>
            <a:p>
              <a:r>
                <a:rPr lang="en-US" dirty="0"/>
                <a:t>.3</a:t>
              </a:r>
              <a:endParaRPr lang="en-CA" dirty="0"/>
            </a:p>
          </p:txBody>
        </p:sp>
        <p:sp>
          <p:nvSpPr>
            <p:cNvPr id="60" name="TextBox 59">
              <a:extLst>
                <a:ext uri="{FF2B5EF4-FFF2-40B4-BE49-F238E27FC236}">
                  <a16:creationId xmlns:a16="http://schemas.microsoft.com/office/drawing/2014/main" id="{9B171859-6F31-1576-F8A8-DC73050ACFE9}"/>
                </a:ext>
              </a:extLst>
            </p:cNvPr>
            <p:cNvSpPr txBox="1"/>
            <p:nvPr/>
          </p:nvSpPr>
          <p:spPr>
            <a:xfrm>
              <a:off x="294746" y="3277132"/>
              <a:ext cx="373820" cy="369332"/>
            </a:xfrm>
            <a:prstGeom prst="rect">
              <a:avLst/>
            </a:prstGeom>
            <a:noFill/>
          </p:spPr>
          <p:txBody>
            <a:bodyPr wrap="none" rtlCol="0">
              <a:spAutoFit/>
            </a:bodyPr>
            <a:lstStyle/>
            <a:p>
              <a:r>
                <a:rPr lang="en-US" dirty="0"/>
                <a:t>.2</a:t>
              </a:r>
              <a:endParaRPr lang="en-CA" dirty="0"/>
            </a:p>
          </p:txBody>
        </p:sp>
        <p:sp>
          <p:nvSpPr>
            <p:cNvPr id="61" name="TextBox 60">
              <a:extLst>
                <a:ext uri="{FF2B5EF4-FFF2-40B4-BE49-F238E27FC236}">
                  <a16:creationId xmlns:a16="http://schemas.microsoft.com/office/drawing/2014/main" id="{FB6C3859-ADBE-2AF4-FB3E-CF3368EF9EB8}"/>
                </a:ext>
              </a:extLst>
            </p:cNvPr>
            <p:cNvSpPr txBox="1"/>
            <p:nvPr/>
          </p:nvSpPr>
          <p:spPr>
            <a:xfrm>
              <a:off x="2793166" y="3646464"/>
              <a:ext cx="104483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Receiver</a:t>
              </a:r>
              <a:endParaRPr lang="en-CA" dirty="0"/>
            </a:p>
          </p:txBody>
        </p:sp>
        <p:sp>
          <p:nvSpPr>
            <p:cNvPr id="62" name="TextBox 61">
              <a:extLst>
                <a:ext uri="{FF2B5EF4-FFF2-40B4-BE49-F238E27FC236}">
                  <a16:creationId xmlns:a16="http://schemas.microsoft.com/office/drawing/2014/main" id="{3127389C-86C4-737C-CB09-54A1C3CDF522}"/>
                </a:ext>
              </a:extLst>
            </p:cNvPr>
            <p:cNvSpPr txBox="1"/>
            <p:nvPr/>
          </p:nvSpPr>
          <p:spPr>
            <a:xfrm>
              <a:off x="3792307"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63" name="TextBox 62">
              <a:extLst>
                <a:ext uri="{FF2B5EF4-FFF2-40B4-BE49-F238E27FC236}">
                  <a16:creationId xmlns:a16="http://schemas.microsoft.com/office/drawing/2014/main" id="{F19C5261-BB5D-54C7-4AA0-15DBC21C9E93}"/>
                </a:ext>
              </a:extLst>
            </p:cNvPr>
            <p:cNvSpPr txBox="1"/>
            <p:nvPr/>
          </p:nvSpPr>
          <p:spPr>
            <a:xfrm>
              <a:off x="3364118"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sp>
          <p:nvSpPr>
            <p:cNvPr id="64" name="TextBox 63">
              <a:extLst>
                <a:ext uri="{FF2B5EF4-FFF2-40B4-BE49-F238E27FC236}">
                  <a16:creationId xmlns:a16="http://schemas.microsoft.com/office/drawing/2014/main" id="{1D0D6480-A287-CB2B-B21A-BDC9339A5700}"/>
                </a:ext>
              </a:extLst>
            </p:cNvPr>
            <p:cNvSpPr txBox="1"/>
            <p:nvPr/>
          </p:nvSpPr>
          <p:spPr>
            <a:xfrm>
              <a:off x="1262778" y="2099615"/>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65" name="TextBox 64">
              <a:extLst>
                <a:ext uri="{FF2B5EF4-FFF2-40B4-BE49-F238E27FC236}">
                  <a16:creationId xmlns:a16="http://schemas.microsoft.com/office/drawing/2014/main" id="{49EBB8DD-2DC3-95B3-A568-2936C0B0E17A}"/>
                </a:ext>
              </a:extLst>
            </p:cNvPr>
            <p:cNvSpPr txBox="1"/>
            <p:nvPr/>
          </p:nvSpPr>
          <p:spPr>
            <a:xfrm>
              <a:off x="842046" y="2098178"/>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grpSp>
      <p:cxnSp>
        <p:nvCxnSpPr>
          <p:cNvPr id="67" name="Straight Arrow Connector 66">
            <a:extLst>
              <a:ext uri="{FF2B5EF4-FFF2-40B4-BE49-F238E27FC236}">
                <a16:creationId xmlns:a16="http://schemas.microsoft.com/office/drawing/2014/main" id="{ED66D010-C3B7-5AFD-B37E-43F7B6B7226F}"/>
              </a:ext>
            </a:extLst>
          </p:cNvPr>
          <p:cNvCxnSpPr/>
          <p:nvPr/>
        </p:nvCxnSpPr>
        <p:spPr>
          <a:xfrm flipV="1">
            <a:off x="479555" y="1450163"/>
            <a:ext cx="541690" cy="82108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39E728E0-267C-C591-744E-33F6C8C29658}"/>
              </a:ext>
            </a:extLst>
          </p:cNvPr>
          <p:cNvSpPr txBox="1"/>
          <p:nvPr/>
        </p:nvSpPr>
        <p:spPr>
          <a:xfrm>
            <a:off x="343031" y="1566639"/>
            <a:ext cx="450764" cy="400110"/>
          </a:xfrm>
          <a:prstGeom prst="rect">
            <a:avLst/>
          </a:prstGeom>
          <a:noFill/>
        </p:spPr>
        <p:txBody>
          <a:bodyPr wrap="none" rtlCol="0">
            <a:spAutoFit/>
          </a:bodyPr>
          <a:lstStyle/>
          <a:p>
            <a:r>
              <a:rPr lang="en-US" sz="2000" b="1" dirty="0">
                <a:solidFill>
                  <a:srgbClr val="FF0000"/>
                </a:solidFill>
              </a:rPr>
              <a:t>??</a:t>
            </a:r>
            <a:endParaRPr lang="en-CA" sz="2000" b="1" dirty="0">
              <a:solidFill>
                <a:srgbClr val="FF0000"/>
              </a:solidFill>
            </a:endParaRPr>
          </a:p>
        </p:txBody>
      </p:sp>
      <p:sp>
        <p:nvSpPr>
          <p:cNvPr id="69" name="Rectangle 68">
            <a:extLst>
              <a:ext uri="{FF2B5EF4-FFF2-40B4-BE49-F238E27FC236}">
                <a16:creationId xmlns:a16="http://schemas.microsoft.com/office/drawing/2014/main" id="{D3691F3C-475A-7468-5796-77B3B3DF803A}"/>
              </a:ext>
            </a:extLst>
          </p:cNvPr>
          <p:cNvSpPr/>
          <p:nvPr/>
        </p:nvSpPr>
        <p:spPr>
          <a:xfrm>
            <a:off x="1110993" y="3855876"/>
            <a:ext cx="765259"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71" name="Graphic 6" descr="Badge Tick1 with solid fill">
            <a:extLst>
              <a:ext uri="{FF2B5EF4-FFF2-40B4-BE49-F238E27FC236}">
                <a16:creationId xmlns:a16="http://schemas.microsoft.com/office/drawing/2014/main" id="{36F15B15-F8D8-29CE-8FEA-C354AA81B769}"/>
              </a:ext>
            </a:extLst>
          </p:cNvPr>
          <p:cNvSpPr/>
          <p:nvPr/>
        </p:nvSpPr>
        <p:spPr>
          <a:xfrm>
            <a:off x="1662024" y="3606115"/>
            <a:ext cx="301758" cy="310946"/>
          </a:xfrm>
          <a:custGeom>
            <a:avLst/>
            <a:gdLst>
              <a:gd name="connsiteX0" fmla="*/ 186591 w 373181"/>
              <a:gd name="connsiteY0" fmla="*/ 0 h 373181"/>
              <a:gd name="connsiteX1" fmla="*/ 0 w 373181"/>
              <a:gd name="connsiteY1" fmla="*/ 186591 h 373181"/>
              <a:gd name="connsiteX2" fmla="*/ 186591 w 373181"/>
              <a:gd name="connsiteY2" fmla="*/ 373182 h 373181"/>
              <a:gd name="connsiteX3" fmla="*/ 373182 w 373181"/>
              <a:gd name="connsiteY3" fmla="*/ 186591 h 373181"/>
              <a:gd name="connsiteX4" fmla="*/ 373182 w 373181"/>
              <a:gd name="connsiteY4" fmla="*/ 186576 h 373181"/>
              <a:gd name="connsiteX5" fmla="*/ 186733 w 373181"/>
              <a:gd name="connsiteY5" fmla="*/ 0 h 373181"/>
              <a:gd name="connsiteX6" fmla="*/ 186591 w 373181"/>
              <a:gd name="connsiteY6" fmla="*/ 0 h 373181"/>
              <a:gd name="connsiteX7" fmla="*/ 231790 w 373181"/>
              <a:gd name="connsiteY7" fmla="*/ 195503 h 373181"/>
              <a:gd name="connsiteX8" fmla="*/ 149743 w 373181"/>
              <a:gd name="connsiteY8" fmla="*/ 277634 h 373181"/>
              <a:gd name="connsiteX9" fmla="*/ 79438 w 373181"/>
              <a:gd name="connsiteY9" fmla="*/ 207329 h 373181"/>
              <a:gd name="connsiteX10" fmla="*/ 102927 w 373181"/>
              <a:gd name="connsiteY10" fmla="*/ 183840 h 373181"/>
              <a:gd name="connsiteX11" fmla="*/ 149743 w 373181"/>
              <a:gd name="connsiteY11" fmla="*/ 230656 h 373181"/>
              <a:gd name="connsiteX12" fmla="*/ 217543 w 373181"/>
              <a:gd name="connsiteY12" fmla="*/ 161977 h 373181"/>
              <a:gd name="connsiteX13" fmla="*/ 275718 w 373181"/>
              <a:gd name="connsiteY13" fmla="*/ 104539 h 373181"/>
              <a:gd name="connsiteX14" fmla="*/ 277835 w 373181"/>
              <a:gd name="connsiteY14" fmla="*/ 102574 h 373181"/>
              <a:gd name="connsiteX15" fmla="*/ 279800 w 373181"/>
              <a:gd name="connsiteY15" fmla="*/ 100451 h 373181"/>
              <a:gd name="connsiteX16" fmla="*/ 303619 w 373181"/>
              <a:gd name="connsiteY16" fmla="*/ 123940 h 373181"/>
              <a:gd name="connsiteX17" fmla="*/ 231786 w 373181"/>
              <a:gd name="connsiteY17" fmla="*/ 195488 h 37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181" h="373181">
                <a:moveTo>
                  <a:pt x="186591" y="0"/>
                </a:moveTo>
                <a:cubicBezTo>
                  <a:pt x="83540" y="0"/>
                  <a:pt x="0" y="83540"/>
                  <a:pt x="0" y="186591"/>
                </a:cubicBezTo>
                <a:cubicBezTo>
                  <a:pt x="0" y="289642"/>
                  <a:pt x="83540" y="373182"/>
                  <a:pt x="186591" y="373182"/>
                </a:cubicBezTo>
                <a:cubicBezTo>
                  <a:pt x="289642" y="373182"/>
                  <a:pt x="373182" y="289642"/>
                  <a:pt x="373182" y="186591"/>
                </a:cubicBezTo>
                <a:cubicBezTo>
                  <a:pt x="373182" y="186586"/>
                  <a:pt x="373182" y="186581"/>
                  <a:pt x="373182" y="186576"/>
                </a:cubicBezTo>
                <a:cubicBezTo>
                  <a:pt x="373217" y="83568"/>
                  <a:pt x="289741" y="35"/>
                  <a:pt x="186733" y="0"/>
                </a:cubicBezTo>
                <a:cubicBezTo>
                  <a:pt x="186686" y="0"/>
                  <a:pt x="186638" y="0"/>
                  <a:pt x="186591" y="0"/>
                </a:cubicBezTo>
                <a:close/>
                <a:moveTo>
                  <a:pt x="231790" y="195503"/>
                </a:moveTo>
                <a:cubicBezTo>
                  <a:pt x="204605" y="222639"/>
                  <a:pt x="177256" y="250016"/>
                  <a:pt x="149743" y="277634"/>
                </a:cubicBezTo>
                <a:cubicBezTo>
                  <a:pt x="126364" y="254143"/>
                  <a:pt x="102929" y="230708"/>
                  <a:pt x="79438" y="207329"/>
                </a:cubicBezTo>
                <a:lnTo>
                  <a:pt x="102927" y="183840"/>
                </a:lnTo>
                <a:lnTo>
                  <a:pt x="149743" y="230656"/>
                </a:lnTo>
                <a:cubicBezTo>
                  <a:pt x="172471" y="207600"/>
                  <a:pt x="195071" y="184708"/>
                  <a:pt x="217543" y="161977"/>
                </a:cubicBezTo>
                <a:cubicBezTo>
                  <a:pt x="240000" y="139249"/>
                  <a:pt x="252425" y="127050"/>
                  <a:pt x="275718" y="104539"/>
                </a:cubicBezTo>
                <a:cubicBezTo>
                  <a:pt x="276371" y="103885"/>
                  <a:pt x="277074" y="103237"/>
                  <a:pt x="277835" y="102574"/>
                </a:cubicBezTo>
                <a:cubicBezTo>
                  <a:pt x="278573" y="101948"/>
                  <a:pt x="279233" y="101235"/>
                  <a:pt x="279800" y="100451"/>
                </a:cubicBezTo>
                <a:lnTo>
                  <a:pt x="303619" y="123940"/>
                </a:lnTo>
                <a:cubicBezTo>
                  <a:pt x="275953" y="151453"/>
                  <a:pt x="258974" y="168354"/>
                  <a:pt x="231786" y="195488"/>
                </a:cubicBezTo>
                <a:close/>
              </a:path>
            </a:pathLst>
          </a:custGeom>
          <a:solidFill>
            <a:srgbClr val="00B050"/>
          </a:solidFill>
          <a:ln w="4862" cap="flat">
            <a:noFill/>
            <a:prstDash val="solid"/>
            <a:miter/>
          </a:ln>
        </p:spPr>
        <p:txBody>
          <a:bodyPr rtlCol="0" anchor="ctr"/>
          <a:lstStyle/>
          <a:p>
            <a:endParaRPr lang="en-CA"/>
          </a:p>
        </p:txBody>
      </p:sp>
      <p:sp>
        <p:nvSpPr>
          <p:cNvPr id="75" name="TextBox 74">
            <a:extLst>
              <a:ext uri="{FF2B5EF4-FFF2-40B4-BE49-F238E27FC236}">
                <a16:creationId xmlns:a16="http://schemas.microsoft.com/office/drawing/2014/main" id="{45A1A64D-57A7-827C-1D6F-47588618048E}"/>
              </a:ext>
            </a:extLst>
          </p:cNvPr>
          <p:cNvSpPr txBox="1"/>
          <p:nvPr/>
        </p:nvSpPr>
        <p:spPr>
          <a:xfrm>
            <a:off x="10004263" y="3840387"/>
            <a:ext cx="362600" cy="30777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1400" dirty="0"/>
              <a:t>v1</a:t>
            </a:r>
            <a:endParaRPr lang="en-CA" sz="1400" dirty="0"/>
          </a:p>
        </p:txBody>
      </p:sp>
      <p:sp>
        <p:nvSpPr>
          <p:cNvPr id="76" name="TextBox 75">
            <a:extLst>
              <a:ext uri="{FF2B5EF4-FFF2-40B4-BE49-F238E27FC236}">
                <a16:creationId xmlns:a16="http://schemas.microsoft.com/office/drawing/2014/main" id="{466B8104-CE2C-BB04-D73C-64DECA545ABB}"/>
              </a:ext>
            </a:extLst>
          </p:cNvPr>
          <p:cNvSpPr txBox="1"/>
          <p:nvPr/>
        </p:nvSpPr>
        <p:spPr>
          <a:xfrm>
            <a:off x="8611092" y="3840386"/>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v1</a:t>
            </a:r>
            <a:endParaRPr lang="en-CA" sz="1400" dirty="0"/>
          </a:p>
        </p:txBody>
      </p:sp>
      <p:sp>
        <p:nvSpPr>
          <p:cNvPr id="77" name="Rectangle 76">
            <a:extLst>
              <a:ext uri="{FF2B5EF4-FFF2-40B4-BE49-F238E27FC236}">
                <a16:creationId xmlns:a16="http://schemas.microsoft.com/office/drawing/2014/main" id="{11467E63-1F0A-22F2-042A-DED8DF97224C}"/>
              </a:ext>
            </a:extLst>
          </p:cNvPr>
          <p:cNvSpPr/>
          <p:nvPr/>
        </p:nvSpPr>
        <p:spPr>
          <a:xfrm>
            <a:off x="10321140" y="3822819"/>
            <a:ext cx="765259"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78" name="Graphic 6" descr="Badge Tick1 with solid fill">
            <a:extLst>
              <a:ext uri="{FF2B5EF4-FFF2-40B4-BE49-F238E27FC236}">
                <a16:creationId xmlns:a16="http://schemas.microsoft.com/office/drawing/2014/main" id="{24ABA0C9-E144-217C-92F4-DF1BB972AA0D}"/>
              </a:ext>
            </a:extLst>
          </p:cNvPr>
          <p:cNvSpPr/>
          <p:nvPr/>
        </p:nvSpPr>
        <p:spPr>
          <a:xfrm>
            <a:off x="10872171" y="3573058"/>
            <a:ext cx="301758" cy="310946"/>
          </a:xfrm>
          <a:custGeom>
            <a:avLst/>
            <a:gdLst>
              <a:gd name="connsiteX0" fmla="*/ 186591 w 373181"/>
              <a:gd name="connsiteY0" fmla="*/ 0 h 373181"/>
              <a:gd name="connsiteX1" fmla="*/ 0 w 373181"/>
              <a:gd name="connsiteY1" fmla="*/ 186591 h 373181"/>
              <a:gd name="connsiteX2" fmla="*/ 186591 w 373181"/>
              <a:gd name="connsiteY2" fmla="*/ 373182 h 373181"/>
              <a:gd name="connsiteX3" fmla="*/ 373182 w 373181"/>
              <a:gd name="connsiteY3" fmla="*/ 186591 h 373181"/>
              <a:gd name="connsiteX4" fmla="*/ 373182 w 373181"/>
              <a:gd name="connsiteY4" fmla="*/ 186576 h 373181"/>
              <a:gd name="connsiteX5" fmla="*/ 186733 w 373181"/>
              <a:gd name="connsiteY5" fmla="*/ 0 h 373181"/>
              <a:gd name="connsiteX6" fmla="*/ 186591 w 373181"/>
              <a:gd name="connsiteY6" fmla="*/ 0 h 373181"/>
              <a:gd name="connsiteX7" fmla="*/ 231790 w 373181"/>
              <a:gd name="connsiteY7" fmla="*/ 195503 h 373181"/>
              <a:gd name="connsiteX8" fmla="*/ 149743 w 373181"/>
              <a:gd name="connsiteY8" fmla="*/ 277634 h 373181"/>
              <a:gd name="connsiteX9" fmla="*/ 79438 w 373181"/>
              <a:gd name="connsiteY9" fmla="*/ 207329 h 373181"/>
              <a:gd name="connsiteX10" fmla="*/ 102927 w 373181"/>
              <a:gd name="connsiteY10" fmla="*/ 183840 h 373181"/>
              <a:gd name="connsiteX11" fmla="*/ 149743 w 373181"/>
              <a:gd name="connsiteY11" fmla="*/ 230656 h 373181"/>
              <a:gd name="connsiteX12" fmla="*/ 217543 w 373181"/>
              <a:gd name="connsiteY12" fmla="*/ 161977 h 373181"/>
              <a:gd name="connsiteX13" fmla="*/ 275718 w 373181"/>
              <a:gd name="connsiteY13" fmla="*/ 104539 h 373181"/>
              <a:gd name="connsiteX14" fmla="*/ 277835 w 373181"/>
              <a:gd name="connsiteY14" fmla="*/ 102574 h 373181"/>
              <a:gd name="connsiteX15" fmla="*/ 279800 w 373181"/>
              <a:gd name="connsiteY15" fmla="*/ 100451 h 373181"/>
              <a:gd name="connsiteX16" fmla="*/ 303619 w 373181"/>
              <a:gd name="connsiteY16" fmla="*/ 123940 h 373181"/>
              <a:gd name="connsiteX17" fmla="*/ 231786 w 373181"/>
              <a:gd name="connsiteY17" fmla="*/ 195488 h 37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181" h="373181">
                <a:moveTo>
                  <a:pt x="186591" y="0"/>
                </a:moveTo>
                <a:cubicBezTo>
                  <a:pt x="83540" y="0"/>
                  <a:pt x="0" y="83540"/>
                  <a:pt x="0" y="186591"/>
                </a:cubicBezTo>
                <a:cubicBezTo>
                  <a:pt x="0" y="289642"/>
                  <a:pt x="83540" y="373182"/>
                  <a:pt x="186591" y="373182"/>
                </a:cubicBezTo>
                <a:cubicBezTo>
                  <a:pt x="289642" y="373182"/>
                  <a:pt x="373182" y="289642"/>
                  <a:pt x="373182" y="186591"/>
                </a:cubicBezTo>
                <a:cubicBezTo>
                  <a:pt x="373182" y="186586"/>
                  <a:pt x="373182" y="186581"/>
                  <a:pt x="373182" y="186576"/>
                </a:cubicBezTo>
                <a:cubicBezTo>
                  <a:pt x="373217" y="83568"/>
                  <a:pt x="289741" y="35"/>
                  <a:pt x="186733" y="0"/>
                </a:cubicBezTo>
                <a:cubicBezTo>
                  <a:pt x="186686" y="0"/>
                  <a:pt x="186638" y="0"/>
                  <a:pt x="186591" y="0"/>
                </a:cubicBezTo>
                <a:close/>
                <a:moveTo>
                  <a:pt x="231790" y="195503"/>
                </a:moveTo>
                <a:cubicBezTo>
                  <a:pt x="204605" y="222639"/>
                  <a:pt x="177256" y="250016"/>
                  <a:pt x="149743" y="277634"/>
                </a:cubicBezTo>
                <a:cubicBezTo>
                  <a:pt x="126364" y="254143"/>
                  <a:pt x="102929" y="230708"/>
                  <a:pt x="79438" y="207329"/>
                </a:cubicBezTo>
                <a:lnTo>
                  <a:pt x="102927" y="183840"/>
                </a:lnTo>
                <a:lnTo>
                  <a:pt x="149743" y="230656"/>
                </a:lnTo>
                <a:cubicBezTo>
                  <a:pt x="172471" y="207600"/>
                  <a:pt x="195071" y="184708"/>
                  <a:pt x="217543" y="161977"/>
                </a:cubicBezTo>
                <a:cubicBezTo>
                  <a:pt x="240000" y="139249"/>
                  <a:pt x="252425" y="127050"/>
                  <a:pt x="275718" y="104539"/>
                </a:cubicBezTo>
                <a:cubicBezTo>
                  <a:pt x="276371" y="103885"/>
                  <a:pt x="277074" y="103237"/>
                  <a:pt x="277835" y="102574"/>
                </a:cubicBezTo>
                <a:cubicBezTo>
                  <a:pt x="278573" y="101948"/>
                  <a:pt x="279233" y="101235"/>
                  <a:pt x="279800" y="100451"/>
                </a:cubicBezTo>
                <a:lnTo>
                  <a:pt x="303619" y="123940"/>
                </a:lnTo>
                <a:cubicBezTo>
                  <a:pt x="275953" y="151453"/>
                  <a:pt x="258974" y="168354"/>
                  <a:pt x="231786" y="195488"/>
                </a:cubicBezTo>
                <a:close/>
              </a:path>
            </a:pathLst>
          </a:custGeom>
          <a:solidFill>
            <a:srgbClr val="00B050"/>
          </a:solidFill>
          <a:ln w="4862" cap="flat">
            <a:noFill/>
            <a:prstDash val="solid"/>
            <a:miter/>
          </a:ln>
        </p:spPr>
        <p:txBody>
          <a:bodyPr rtlCol="0" anchor="ctr"/>
          <a:lstStyle/>
          <a:p>
            <a:endParaRPr lang="en-CA"/>
          </a:p>
        </p:txBody>
      </p:sp>
      <p:sp>
        <p:nvSpPr>
          <p:cNvPr id="79" name="Graphic 8" descr="Badge Cross with solid fill">
            <a:extLst>
              <a:ext uri="{FF2B5EF4-FFF2-40B4-BE49-F238E27FC236}">
                <a16:creationId xmlns:a16="http://schemas.microsoft.com/office/drawing/2014/main" id="{88E92A4B-C3B4-B2AB-F695-35F6F8253926}"/>
              </a:ext>
            </a:extLst>
          </p:cNvPr>
          <p:cNvSpPr/>
          <p:nvPr/>
        </p:nvSpPr>
        <p:spPr>
          <a:xfrm>
            <a:off x="11024722" y="4637227"/>
            <a:ext cx="316436" cy="326071"/>
          </a:xfrm>
          <a:custGeom>
            <a:avLst/>
            <a:gdLst>
              <a:gd name="connsiteX0" fmla="*/ 186601 w 373191"/>
              <a:gd name="connsiteY0" fmla="*/ 0 h 373191"/>
              <a:gd name="connsiteX1" fmla="*/ 0 w 373191"/>
              <a:gd name="connsiteY1" fmla="*/ 186591 h 373191"/>
              <a:gd name="connsiteX2" fmla="*/ 186591 w 373191"/>
              <a:gd name="connsiteY2" fmla="*/ 373192 h 373191"/>
              <a:gd name="connsiteX3" fmla="*/ 373191 w 373191"/>
              <a:gd name="connsiteY3" fmla="*/ 186601 h 373191"/>
              <a:gd name="connsiteX4" fmla="*/ 373191 w 373191"/>
              <a:gd name="connsiteY4" fmla="*/ 186581 h 373191"/>
              <a:gd name="connsiteX5" fmla="*/ 186748 w 373191"/>
              <a:gd name="connsiteY5" fmla="*/ 0 h 373191"/>
              <a:gd name="connsiteX6" fmla="*/ 186601 w 373191"/>
              <a:gd name="connsiteY6" fmla="*/ 0 h 373191"/>
              <a:gd name="connsiteX7" fmla="*/ 269974 w 373191"/>
              <a:gd name="connsiteY7" fmla="*/ 246480 h 373191"/>
              <a:gd name="connsiteX8" fmla="*/ 246485 w 373191"/>
              <a:gd name="connsiteY8" fmla="*/ 269969 h 373191"/>
              <a:gd name="connsiteX9" fmla="*/ 186601 w 373191"/>
              <a:gd name="connsiteY9" fmla="*/ 210075 h 373191"/>
              <a:gd name="connsiteX10" fmla="*/ 126736 w 373191"/>
              <a:gd name="connsiteY10" fmla="*/ 269960 h 373191"/>
              <a:gd name="connsiteX11" fmla="*/ 103247 w 373191"/>
              <a:gd name="connsiteY11" fmla="*/ 246471 h 373191"/>
              <a:gd name="connsiteX12" fmla="*/ 163092 w 373191"/>
              <a:gd name="connsiteY12" fmla="*/ 186581 h 373191"/>
              <a:gd name="connsiteX13" fmla="*/ 103222 w 373191"/>
              <a:gd name="connsiteY13" fmla="*/ 126696 h 373191"/>
              <a:gd name="connsiteX14" fmla="*/ 126736 w 373191"/>
              <a:gd name="connsiteY14" fmla="*/ 103207 h 373191"/>
              <a:gd name="connsiteX15" fmla="*/ 186601 w 373191"/>
              <a:gd name="connsiteY15" fmla="*/ 163112 h 373191"/>
              <a:gd name="connsiteX16" fmla="*/ 246485 w 373191"/>
              <a:gd name="connsiteY16" fmla="*/ 103207 h 373191"/>
              <a:gd name="connsiteX17" fmla="*/ 269974 w 373191"/>
              <a:gd name="connsiteY17" fmla="*/ 126696 h 373191"/>
              <a:gd name="connsiteX18" fmla="*/ 210090 w 373191"/>
              <a:gd name="connsiteY18" fmla="*/ 186581 h 3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191" h="373191">
                <a:moveTo>
                  <a:pt x="186601" y="0"/>
                </a:moveTo>
                <a:cubicBezTo>
                  <a:pt x="83547" y="-3"/>
                  <a:pt x="3" y="83537"/>
                  <a:pt x="0" y="186591"/>
                </a:cubicBezTo>
                <a:cubicBezTo>
                  <a:pt x="-3" y="289645"/>
                  <a:pt x="83537" y="373189"/>
                  <a:pt x="186591" y="373192"/>
                </a:cubicBezTo>
                <a:cubicBezTo>
                  <a:pt x="289645" y="373194"/>
                  <a:pt x="373189" y="289655"/>
                  <a:pt x="373191" y="186601"/>
                </a:cubicBezTo>
                <a:cubicBezTo>
                  <a:pt x="373191" y="186594"/>
                  <a:pt x="373191" y="186587"/>
                  <a:pt x="373191" y="186581"/>
                </a:cubicBezTo>
                <a:cubicBezTo>
                  <a:pt x="373229" y="83573"/>
                  <a:pt x="289756" y="38"/>
                  <a:pt x="186748" y="0"/>
                </a:cubicBezTo>
                <a:cubicBezTo>
                  <a:pt x="186699" y="0"/>
                  <a:pt x="186650" y="0"/>
                  <a:pt x="186601" y="0"/>
                </a:cubicBezTo>
                <a:close/>
                <a:moveTo>
                  <a:pt x="269974" y="246480"/>
                </a:moveTo>
                <a:lnTo>
                  <a:pt x="246485" y="269969"/>
                </a:lnTo>
                <a:lnTo>
                  <a:pt x="186601" y="210075"/>
                </a:lnTo>
                <a:lnTo>
                  <a:pt x="126736" y="269960"/>
                </a:lnTo>
                <a:lnTo>
                  <a:pt x="103247" y="246471"/>
                </a:lnTo>
                <a:lnTo>
                  <a:pt x="163092" y="186581"/>
                </a:lnTo>
                <a:lnTo>
                  <a:pt x="103222" y="126696"/>
                </a:lnTo>
                <a:lnTo>
                  <a:pt x="126736" y="103207"/>
                </a:lnTo>
                <a:lnTo>
                  <a:pt x="186601" y="163112"/>
                </a:lnTo>
                <a:lnTo>
                  <a:pt x="246485" y="103207"/>
                </a:lnTo>
                <a:lnTo>
                  <a:pt x="269974" y="126696"/>
                </a:lnTo>
                <a:lnTo>
                  <a:pt x="210090" y="186581"/>
                </a:lnTo>
                <a:close/>
              </a:path>
            </a:pathLst>
          </a:custGeom>
          <a:solidFill>
            <a:srgbClr val="FF0000"/>
          </a:solidFill>
          <a:ln w="4862" cap="flat">
            <a:noFill/>
            <a:prstDash val="solid"/>
            <a:miter/>
          </a:ln>
        </p:spPr>
        <p:txBody>
          <a:bodyPr rtlCol="0" anchor="ctr"/>
          <a:lstStyle/>
          <a:p>
            <a:endParaRPr lang="en-CA"/>
          </a:p>
        </p:txBody>
      </p:sp>
      <p:sp>
        <p:nvSpPr>
          <p:cNvPr id="80" name="Graphic 8" descr="Badge Cross with solid fill">
            <a:extLst>
              <a:ext uri="{FF2B5EF4-FFF2-40B4-BE49-F238E27FC236}">
                <a16:creationId xmlns:a16="http://schemas.microsoft.com/office/drawing/2014/main" id="{917F227C-D806-166D-25B8-366C5247985F}"/>
              </a:ext>
            </a:extLst>
          </p:cNvPr>
          <p:cNvSpPr/>
          <p:nvPr/>
        </p:nvSpPr>
        <p:spPr>
          <a:xfrm>
            <a:off x="10252032" y="4637226"/>
            <a:ext cx="316436" cy="326071"/>
          </a:xfrm>
          <a:custGeom>
            <a:avLst/>
            <a:gdLst>
              <a:gd name="connsiteX0" fmla="*/ 186601 w 373191"/>
              <a:gd name="connsiteY0" fmla="*/ 0 h 373191"/>
              <a:gd name="connsiteX1" fmla="*/ 0 w 373191"/>
              <a:gd name="connsiteY1" fmla="*/ 186591 h 373191"/>
              <a:gd name="connsiteX2" fmla="*/ 186591 w 373191"/>
              <a:gd name="connsiteY2" fmla="*/ 373192 h 373191"/>
              <a:gd name="connsiteX3" fmla="*/ 373191 w 373191"/>
              <a:gd name="connsiteY3" fmla="*/ 186601 h 373191"/>
              <a:gd name="connsiteX4" fmla="*/ 373191 w 373191"/>
              <a:gd name="connsiteY4" fmla="*/ 186581 h 373191"/>
              <a:gd name="connsiteX5" fmla="*/ 186748 w 373191"/>
              <a:gd name="connsiteY5" fmla="*/ 0 h 373191"/>
              <a:gd name="connsiteX6" fmla="*/ 186601 w 373191"/>
              <a:gd name="connsiteY6" fmla="*/ 0 h 373191"/>
              <a:gd name="connsiteX7" fmla="*/ 269974 w 373191"/>
              <a:gd name="connsiteY7" fmla="*/ 246480 h 373191"/>
              <a:gd name="connsiteX8" fmla="*/ 246485 w 373191"/>
              <a:gd name="connsiteY8" fmla="*/ 269969 h 373191"/>
              <a:gd name="connsiteX9" fmla="*/ 186601 w 373191"/>
              <a:gd name="connsiteY9" fmla="*/ 210075 h 373191"/>
              <a:gd name="connsiteX10" fmla="*/ 126736 w 373191"/>
              <a:gd name="connsiteY10" fmla="*/ 269960 h 373191"/>
              <a:gd name="connsiteX11" fmla="*/ 103247 w 373191"/>
              <a:gd name="connsiteY11" fmla="*/ 246471 h 373191"/>
              <a:gd name="connsiteX12" fmla="*/ 163092 w 373191"/>
              <a:gd name="connsiteY12" fmla="*/ 186581 h 373191"/>
              <a:gd name="connsiteX13" fmla="*/ 103222 w 373191"/>
              <a:gd name="connsiteY13" fmla="*/ 126696 h 373191"/>
              <a:gd name="connsiteX14" fmla="*/ 126736 w 373191"/>
              <a:gd name="connsiteY14" fmla="*/ 103207 h 373191"/>
              <a:gd name="connsiteX15" fmla="*/ 186601 w 373191"/>
              <a:gd name="connsiteY15" fmla="*/ 163112 h 373191"/>
              <a:gd name="connsiteX16" fmla="*/ 246485 w 373191"/>
              <a:gd name="connsiteY16" fmla="*/ 103207 h 373191"/>
              <a:gd name="connsiteX17" fmla="*/ 269974 w 373191"/>
              <a:gd name="connsiteY17" fmla="*/ 126696 h 373191"/>
              <a:gd name="connsiteX18" fmla="*/ 210090 w 373191"/>
              <a:gd name="connsiteY18" fmla="*/ 186581 h 3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191" h="373191">
                <a:moveTo>
                  <a:pt x="186601" y="0"/>
                </a:moveTo>
                <a:cubicBezTo>
                  <a:pt x="83547" y="-3"/>
                  <a:pt x="3" y="83537"/>
                  <a:pt x="0" y="186591"/>
                </a:cubicBezTo>
                <a:cubicBezTo>
                  <a:pt x="-3" y="289645"/>
                  <a:pt x="83537" y="373189"/>
                  <a:pt x="186591" y="373192"/>
                </a:cubicBezTo>
                <a:cubicBezTo>
                  <a:pt x="289645" y="373194"/>
                  <a:pt x="373189" y="289655"/>
                  <a:pt x="373191" y="186601"/>
                </a:cubicBezTo>
                <a:cubicBezTo>
                  <a:pt x="373191" y="186594"/>
                  <a:pt x="373191" y="186587"/>
                  <a:pt x="373191" y="186581"/>
                </a:cubicBezTo>
                <a:cubicBezTo>
                  <a:pt x="373229" y="83573"/>
                  <a:pt x="289756" y="38"/>
                  <a:pt x="186748" y="0"/>
                </a:cubicBezTo>
                <a:cubicBezTo>
                  <a:pt x="186699" y="0"/>
                  <a:pt x="186650" y="0"/>
                  <a:pt x="186601" y="0"/>
                </a:cubicBezTo>
                <a:close/>
                <a:moveTo>
                  <a:pt x="269974" y="246480"/>
                </a:moveTo>
                <a:lnTo>
                  <a:pt x="246485" y="269969"/>
                </a:lnTo>
                <a:lnTo>
                  <a:pt x="186601" y="210075"/>
                </a:lnTo>
                <a:lnTo>
                  <a:pt x="126736" y="269960"/>
                </a:lnTo>
                <a:lnTo>
                  <a:pt x="103247" y="246471"/>
                </a:lnTo>
                <a:lnTo>
                  <a:pt x="163092" y="186581"/>
                </a:lnTo>
                <a:lnTo>
                  <a:pt x="103222" y="126696"/>
                </a:lnTo>
                <a:lnTo>
                  <a:pt x="126736" y="103207"/>
                </a:lnTo>
                <a:lnTo>
                  <a:pt x="186601" y="163112"/>
                </a:lnTo>
                <a:lnTo>
                  <a:pt x="246485" y="103207"/>
                </a:lnTo>
                <a:lnTo>
                  <a:pt x="269974" y="126696"/>
                </a:lnTo>
                <a:lnTo>
                  <a:pt x="210090" y="186581"/>
                </a:lnTo>
                <a:close/>
              </a:path>
            </a:pathLst>
          </a:custGeom>
          <a:solidFill>
            <a:srgbClr val="FF0000"/>
          </a:solidFill>
          <a:ln w="4862" cap="flat">
            <a:noFill/>
            <a:prstDash val="solid"/>
            <a:miter/>
          </a:ln>
        </p:spPr>
        <p:txBody>
          <a:bodyPr rtlCol="0" anchor="ctr"/>
          <a:lstStyle/>
          <a:p>
            <a:endParaRPr lang="en-CA"/>
          </a:p>
        </p:txBody>
      </p:sp>
      <p:sp>
        <p:nvSpPr>
          <p:cNvPr id="82" name="TextBox 81">
            <a:extLst>
              <a:ext uri="{FF2B5EF4-FFF2-40B4-BE49-F238E27FC236}">
                <a16:creationId xmlns:a16="http://schemas.microsoft.com/office/drawing/2014/main" id="{A2F9BB20-5C11-B879-812D-28C7EE8DCF2C}"/>
              </a:ext>
            </a:extLst>
          </p:cNvPr>
          <p:cNvSpPr txBox="1"/>
          <p:nvPr/>
        </p:nvSpPr>
        <p:spPr>
          <a:xfrm>
            <a:off x="8429792" y="1102203"/>
            <a:ext cx="362600" cy="307777"/>
          </a:xfrm>
          <a:prstGeom prst="rect">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1400" dirty="0"/>
              <a:t>v1</a:t>
            </a:r>
            <a:endParaRPr lang="en-CA" sz="1400" dirty="0"/>
          </a:p>
        </p:txBody>
      </p:sp>
      <p:sp>
        <p:nvSpPr>
          <p:cNvPr id="83" name="TextBox 82">
            <a:extLst>
              <a:ext uri="{FF2B5EF4-FFF2-40B4-BE49-F238E27FC236}">
                <a16:creationId xmlns:a16="http://schemas.microsoft.com/office/drawing/2014/main" id="{61D0CD00-1440-EEC9-0B9D-D5023350E23B}"/>
              </a:ext>
            </a:extLst>
          </p:cNvPr>
          <p:cNvSpPr txBox="1"/>
          <p:nvPr/>
        </p:nvSpPr>
        <p:spPr>
          <a:xfrm>
            <a:off x="9811230" y="1095980"/>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v1</a:t>
            </a:r>
            <a:endParaRPr lang="en-CA" sz="1400" dirty="0"/>
          </a:p>
        </p:txBody>
      </p:sp>
      <p:sp>
        <p:nvSpPr>
          <p:cNvPr id="84" name="Graphic 8" descr="Badge Cross with solid fill">
            <a:extLst>
              <a:ext uri="{FF2B5EF4-FFF2-40B4-BE49-F238E27FC236}">
                <a16:creationId xmlns:a16="http://schemas.microsoft.com/office/drawing/2014/main" id="{6C4B95A5-471B-B3AD-7578-05E23A1BB558}"/>
              </a:ext>
            </a:extLst>
          </p:cNvPr>
          <p:cNvSpPr/>
          <p:nvPr/>
        </p:nvSpPr>
        <p:spPr>
          <a:xfrm>
            <a:off x="8294656" y="726147"/>
            <a:ext cx="316436" cy="326071"/>
          </a:xfrm>
          <a:custGeom>
            <a:avLst/>
            <a:gdLst>
              <a:gd name="connsiteX0" fmla="*/ 186601 w 373191"/>
              <a:gd name="connsiteY0" fmla="*/ 0 h 373191"/>
              <a:gd name="connsiteX1" fmla="*/ 0 w 373191"/>
              <a:gd name="connsiteY1" fmla="*/ 186591 h 373191"/>
              <a:gd name="connsiteX2" fmla="*/ 186591 w 373191"/>
              <a:gd name="connsiteY2" fmla="*/ 373192 h 373191"/>
              <a:gd name="connsiteX3" fmla="*/ 373191 w 373191"/>
              <a:gd name="connsiteY3" fmla="*/ 186601 h 373191"/>
              <a:gd name="connsiteX4" fmla="*/ 373191 w 373191"/>
              <a:gd name="connsiteY4" fmla="*/ 186581 h 373191"/>
              <a:gd name="connsiteX5" fmla="*/ 186748 w 373191"/>
              <a:gd name="connsiteY5" fmla="*/ 0 h 373191"/>
              <a:gd name="connsiteX6" fmla="*/ 186601 w 373191"/>
              <a:gd name="connsiteY6" fmla="*/ 0 h 373191"/>
              <a:gd name="connsiteX7" fmla="*/ 269974 w 373191"/>
              <a:gd name="connsiteY7" fmla="*/ 246480 h 373191"/>
              <a:gd name="connsiteX8" fmla="*/ 246485 w 373191"/>
              <a:gd name="connsiteY8" fmla="*/ 269969 h 373191"/>
              <a:gd name="connsiteX9" fmla="*/ 186601 w 373191"/>
              <a:gd name="connsiteY9" fmla="*/ 210075 h 373191"/>
              <a:gd name="connsiteX10" fmla="*/ 126736 w 373191"/>
              <a:gd name="connsiteY10" fmla="*/ 269960 h 373191"/>
              <a:gd name="connsiteX11" fmla="*/ 103247 w 373191"/>
              <a:gd name="connsiteY11" fmla="*/ 246471 h 373191"/>
              <a:gd name="connsiteX12" fmla="*/ 163092 w 373191"/>
              <a:gd name="connsiteY12" fmla="*/ 186581 h 373191"/>
              <a:gd name="connsiteX13" fmla="*/ 103222 w 373191"/>
              <a:gd name="connsiteY13" fmla="*/ 126696 h 373191"/>
              <a:gd name="connsiteX14" fmla="*/ 126736 w 373191"/>
              <a:gd name="connsiteY14" fmla="*/ 103207 h 373191"/>
              <a:gd name="connsiteX15" fmla="*/ 186601 w 373191"/>
              <a:gd name="connsiteY15" fmla="*/ 163112 h 373191"/>
              <a:gd name="connsiteX16" fmla="*/ 246485 w 373191"/>
              <a:gd name="connsiteY16" fmla="*/ 103207 h 373191"/>
              <a:gd name="connsiteX17" fmla="*/ 269974 w 373191"/>
              <a:gd name="connsiteY17" fmla="*/ 126696 h 373191"/>
              <a:gd name="connsiteX18" fmla="*/ 210090 w 373191"/>
              <a:gd name="connsiteY18" fmla="*/ 186581 h 3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191" h="373191">
                <a:moveTo>
                  <a:pt x="186601" y="0"/>
                </a:moveTo>
                <a:cubicBezTo>
                  <a:pt x="83547" y="-3"/>
                  <a:pt x="3" y="83537"/>
                  <a:pt x="0" y="186591"/>
                </a:cubicBezTo>
                <a:cubicBezTo>
                  <a:pt x="-3" y="289645"/>
                  <a:pt x="83537" y="373189"/>
                  <a:pt x="186591" y="373192"/>
                </a:cubicBezTo>
                <a:cubicBezTo>
                  <a:pt x="289645" y="373194"/>
                  <a:pt x="373189" y="289655"/>
                  <a:pt x="373191" y="186601"/>
                </a:cubicBezTo>
                <a:cubicBezTo>
                  <a:pt x="373191" y="186594"/>
                  <a:pt x="373191" y="186587"/>
                  <a:pt x="373191" y="186581"/>
                </a:cubicBezTo>
                <a:cubicBezTo>
                  <a:pt x="373229" y="83573"/>
                  <a:pt x="289756" y="38"/>
                  <a:pt x="186748" y="0"/>
                </a:cubicBezTo>
                <a:cubicBezTo>
                  <a:pt x="186699" y="0"/>
                  <a:pt x="186650" y="0"/>
                  <a:pt x="186601" y="0"/>
                </a:cubicBezTo>
                <a:close/>
                <a:moveTo>
                  <a:pt x="269974" y="246480"/>
                </a:moveTo>
                <a:lnTo>
                  <a:pt x="246485" y="269969"/>
                </a:lnTo>
                <a:lnTo>
                  <a:pt x="186601" y="210075"/>
                </a:lnTo>
                <a:lnTo>
                  <a:pt x="126736" y="269960"/>
                </a:lnTo>
                <a:lnTo>
                  <a:pt x="103247" y="246471"/>
                </a:lnTo>
                <a:lnTo>
                  <a:pt x="163092" y="186581"/>
                </a:lnTo>
                <a:lnTo>
                  <a:pt x="103222" y="126696"/>
                </a:lnTo>
                <a:lnTo>
                  <a:pt x="126736" y="103207"/>
                </a:lnTo>
                <a:lnTo>
                  <a:pt x="186601" y="163112"/>
                </a:lnTo>
                <a:lnTo>
                  <a:pt x="246485" y="103207"/>
                </a:lnTo>
                <a:lnTo>
                  <a:pt x="269974" y="126696"/>
                </a:lnTo>
                <a:lnTo>
                  <a:pt x="210090" y="186581"/>
                </a:lnTo>
                <a:close/>
              </a:path>
            </a:pathLst>
          </a:custGeom>
          <a:solidFill>
            <a:srgbClr val="FF0000"/>
          </a:solidFill>
          <a:ln w="4862" cap="flat">
            <a:noFill/>
            <a:prstDash val="solid"/>
            <a:miter/>
          </a:ln>
        </p:spPr>
        <p:txBody>
          <a:bodyPr rtlCol="0" anchor="ctr"/>
          <a:lstStyle/>
          <a:p>
            <a:endParaRPr lang="en-CA"/>
          </a:p>
        </p:txBody>
      </p:sp>
    </p:spTree>
    <p:extLst>
      <p:ext uri="{BB962C8B-B14F-4D97-AF65-F5344CB8AC3E}">
        <p14:creationId xmlns:p14="http://schemas.microsoft.com/office/powerpoint/2010/main" val="381883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text on a black background&#10;&#10;Description automatically generated">
            <a:extLst>
              <a:ext uri="{FF2B5EF4-FFF2-40B4-BE49-F238E27FC236}">
                <a16:creationId xmlns:a16="http://schemas.microsoft.com/office/drawing/2014/main" id="{AF07C523-8428-A136-0555-5957F4456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297" y="641898"/>
            <a:ext cx="2456383" cy="429026"/>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2D5E06A6-F7B7-C9A8-2819-BAF176077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08" y="1262898"/>
            <a:ext cx="5748272" cy="2407089"/>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AEA607F3-20B5-93D6-3318-AA8B19C7C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408" y="3861961"/>
            <a:ext cx="5748272" cy="629809"/>
          </a:xfrm>
          <a:prstGeom prst="rect">
            <a:avLst/>
          </a:prstGeom>
        </p:spPr>
      </p:pic>
      <p:pic>
        <p:nvPicPr>
          <p:cNvPr id="12" name="Picture 11" descr="A screen shot of a computer&#10;&#10;Description automatically generated">
            <a:extLst>
              <a:ext uri="{FF2B5EF4-FFF2-40B4-BE49-F238E27FC236}">
                <a16:creationId xmlns:a16="http://schemas.microsoft.com/office/drawing/2014/main" id="{36754529-FE68-86E8-1431-7D01656EC8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408" y="4683744"/>
            <a:ext cx="5748272" cy="1974014"/>
          </a:xfrm>
          <a:prstGeom prst="rect">
            <a:avLst/>
          </a:prstGeom>
        </p:spPr>
      </p:pic>
      <p:sp>
        <p:nvSpPr>
          <p:cNvPr id="15" name="TextBox 14">
            <a:extLst>
              <a:ext uri="{FF2B5EF4-FFF2-40B4-BE49-F238E27FC236}">
                <a16:creationId xmlns:a16="http://schemas.microsoft.com/office/drawing/2014/main" id="{53B904EC-3EEA-D63A-71E7-16E88A0C0E7C}"/>
              </a:ext>
            </a:extLst>
          </p:cNvPr>
          <p:cNvSpPr txBox="1"/>
          <p:nvPr/>
        </p:nvSpPr>
        <p:spPr>
          <a:xfrm>
            <a:off x="6371303" y="1262898"/>
            <a:ext cx="5466736" cy="34163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 At the beginning, there is no ARP Table,  however, when PC ping starts to send messages to other PCs at first time </a:t>
            </a:r>
            <a:r>
              <a:rPr lang="en-US" dirty="0">
                <a:sym typeface="Wingdings" panose="05000000000000000000" pitchFamily="2" charset="2"/>
              </a:rPr>
              <a:t></a:t>
            </a:r>
            <a:r>
              <a:rPr lang="en-US" dirty="0"/>
              <a:t> Broadcast sends to all PCs </a:t>
            </a:r>
            <a:r>
              <a:rPr lang="en-US" dirty="0">
                <a:sym typeface="Wingdings" panose="05000000000000000000" pitchFamily="2" charset="2"/>
              </a:rPr>
              <a:t> Target PC receives it own MAC Address  Now, the sender PC get the MAC Address to Distance PC  it saves it at ARP Table &amp; after that it sends message. </a:t>
            </a:r>
          </a:p>
          <a:p>
            <a:endParaRPr lang="en-US" dirty="0">
              <a:sym typeface="Wingdings" panose="05000000000000000000" pitchFamily="2" charset="2"/>
            </a:endParaRPr>
          </a:p>
          <a:p>
            <a:r>
              <a:rPr lang="en-US" dirty="0">
                <a:sym typeface="Wingdings" panose="05000000000000000000" pitchFamily="2" charset="2"/>
              </a:rPr>
              <a:t>**] If target PC found  message [Broadcast message]  + 4 echo request – replay  (4 * 2) + 2 = 10</a:t>
            </a:r>
          </a:p>
          <a:p>
            <a:endParaRPr lang="en-US" dirty="0">
              <a:sym typeface="Wingdings" panose="05000000000000000000" pitchFamily="2" charset="2"/>
            </a:endParaRPr>
          </a:p>
          <a:p>
            <a:r>
              <a:rPr lang="en-US" dirty="0">
                <a:sym typeface="Wingdings" panose="05000000000000000000" pitchFamily="2" charset="2"/>
              </a:rPr>
              <a:t>If not found  Request Time out  [Broadcast message]  2 </a:t>
            </a:r>
            <a:endParaRPr lang="en-CA" dirty="0"/>
          </a:p>
        </p:txBody>
      </p:sp>
      <p:pic>
        <p:nvPicPr>
          <p:cNvPr id="16" name="Picture 15" descr="A computer with a white screen&#10;&#10;Description automatically generated">
            <a:extLst>
              <a:ext uri="{FF2B5EF4-FFF2-40B4-BE49-F238E27FC236}">
                <a16:creationId xmlns:a16="http://schemas.microsoft.com/office/drawing/2014/main" id="{54FFC522-470F-2717-381F-EBB2249AE4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408" y="111877"/>
            <a:ext cx="792811" cy="959047"/>
          </a:xfrm>
          <a:prstGeom prst="rect">
            <a:avLst/>
          </a:prstGeom>
        </p:spPr>
      </p:pic>
      <p:sp>
        <p:nvSpPr>
          <p:cNvPr id="17" name="TextBox 16">
            <a:extLst>
              <a:ext uri="{FF2B5EF4-FFF2-40B4-BE49-F238E27FC236}">
                <a16:creationId xmlns:a16="http://schemas.microsoft.com/office/drawing/2014/main" id="{21C97354-22D7-DD71-F696-A9C19B7A7AE0}"/>
              </a:ext>
            </a:extLst>
          </p:cNvPr>
          <p:cNvSpPr txBox="1"/>
          <p:nvPr/>
        </p:nvSpPr>
        <p:spPr>
          <a:xfrm>
            <a:off x="6371303" y="4772232"/>
            <a:ext cx="3755923"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Note:</a:t>
            </a:r>
          </a:p>
          <a:p>
            <a:r>
              <a:rPr lang="en-US" sz="1400" dirty="0"/>
              <a:t>ARP scanner </a:t>
            </a:r>
            <a:r>
              <a:rPr lang="en-US" sz="1400" dirty="0">
                <a:sym typeface="Wingdings" panose="05000000000000000000" pitchFamily="2" charset="2"/>
              </a:rPr>
              <a:t> fast and danger [Python]</a:t>
            </a:r>
          </a:p>
        </p:txBody>
      </p:sp>
      <p:sp>
        <p:nvSpPr>
          <p:cNvPr id="2" name="Rectangle: Rounded Corners 1">
            <a:extLst>
              <a:ext uri="{FF2B5EF4-FFF2-40B4-BE49-F238E27FC236}">
                <a16:creationId xmlns:a16="http://schemas.microsoft.com/office/drawing/2014/main" id="{1D222144-95C7-4361-DAF4-FFCF6F0D1580}"/>
              </a:ext>
            </a:extLst>
          </p:cNvPr>
          <p:cNvSpPr/>
          <p:nvPr/>
        </p:nvSpPr>
        <p:spPr>
          <a:xfrm>
            <a:off x="249408" y="1161275"/>
            <a:ext cx="2169327" cy="38238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3" name="Rectangle: Rounded Corners 2">
            <a:extLst>
              <a:ext uri="{FF2B5EF4-FFF2-40B4-BE49-F238E27FC236}">
                <a16:creationId xmlns:a16="http://schemas.microsoft.com/office/drawing/2014/main" id="{C71F2E27-83C9-86AA-5E36-855D94ED5A39}"/>
              </a:ext>
            </a:extLst>
          </p:cNvPr>
          <p:cNvSpPr/>
          <p:nvPr/>
        </p:nvSpPr>
        <p:spPr>
          <a:xfrm>
            <a:off x="249407" y="3861961"/>
            <a:ext cx="1215599" cy="191194"/>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D67D6B1F-E090-407B-9FAD-BD50AF7B7E1A}"/>
              </a:ext>
            </a:extLst>
          </p:cNvPr>
          <p:cNvSpPr/>
          <p:nvPr/>
        </p:nvSpPr>
        <p:spPr>
          <a:xfrm>
            <a:off x="3541297" y="641898"/>
            <a:ext cx="1335503" cy="23317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8C0068FC-8754-2302-1EC5-43CAFBF0D322}"/>
              </a:ext>
            </a:extLst>
          </p:cNvPr>
          <p:cNvSpPr/>
          <p:nvPr/>
        </p:nvSpPr>
        <p:spPr>
          <a:xfrm>
            <a:off x="249407" y="4581037"/>
            <a:ext cx="2169327" cy="38238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7" name="Footer Placeholder 6">
            <a:extLst>
              <a:ext uri="{FF2B5EF4-FFF2-40B4-BE49-F238E27FC236}">
                <a16:creationId xmlns:a16="http://schemas.microsoft.com/office/drawing/2014/main" id="{2032A3F0-5873-826D-6276-E00BEB3FC1E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681735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1E65A-3EDC-BC63-33CB-05588418BDB2}"/>
              </a:ext>
            </a:extLst>
          </p:cNvPr>
          <p:cNvSpPr>
            <a:spLocks noGrp="1"/>
          </p:cNvSpPr>
          <p:nvPr>
            <p:ph type="title"/>
          </p:nvPr>
        </p:nvSpPr>
        <p:spPr/>
        <p:txBody>
          <a:bodyPr/>
          <a:lstStyle/>
          <a:p>
            <a:r>
              <a:rPr lang="en-US" dirty="0"/>
              <a:t>2. Trunk Mode</a:t>
            </a:r>
            <a:endParaRPr lang="en-CA" dirty="0"/>
          </a:p>
        </p:txBody>
      </p:sp>
      <p:sp>
        <p:nvSpPr>
          <p:cNvPr id="3" name="Content Placeholder 2">
            <a:extLst>
              <a:ext uri="{FF2B5EF4-FFF2-40B4-BE49-F238E27FC236}">
                <a16:creationId xmlns:a16="http://schemas.microsoft.com/office/drawing/2014/main" id="{C03098F3-CD9A-41BA-CE17-658C5DE94B11}"/>
              </a:ext>
            </a:extLst>
          </p:cNvPr>
          <p:cNvSpPr>
            <a:spLocks noGrp="1"/>
          </p:cNvSpPr>
          <p:nvPr>
            <p:ph idx="1"/>
          </p:nvPr>
        </p:nvSpPr>
        <p:spPr>
          <a:xfrm>
            <a:off x="838200" y="1825625"/>
            <a:ext cx="6172200" cy="4351338"/>
          </a:xfrm>
        </p:spPr>
        <p:txBody>
          <a:bodyPr>
            <a:normAutofit/>
          </a:bodyPr>
          <a:lstStyle/>
          <a:p>
            <a:r>
              <a:rPr lang="en-US" sz="1800" dirty="0"/>
              <a:t>is used on switch ports to carry traffic for multiple VLANs used </a:t>
            </a:r>
            <a:r>
              <a:rPr lang="en-US" sz="1800" b="1" dirty="0">
                <a:solidFill>
                  <a:srgbClr val="FF0000"/>
                </a:solidFill>
              </a:rPr>
              <a:t>between routers and servers</a:t>
            </a:r>
            <a:r>
              <a:rPr lang="en-US" sz="1800" dirty="0"/>
              <a:t>.</a:t>
            </a:r>
          </a:p>
          <a:p>
            <a:r>
              <a:rPr lang="en-US" sz="1800" dirty="0"/>
              <a:t>can carry traffic from </a:t>
            </a:r>
            <a:r>
              <a:rPr lang="en-US" sz="1800" b="1" dirty="0">
                <a:solidFill>
                  <a:srgbClr val="FF0000"/>
                </a:solidFill>
              </a:rPr>
              <a:t>multiple VLANs</a:t>
            </a:r>
            <a:r>
              <a:rPr lang="en-US" sz="1800" dirty="0"/>
              <a:t>.</a:t>
            </a:r>
          </a:p>
          <a:p>
            <a:r>
              <a:rPr lang="en-US" sz="1800" dirty="0"/>
              <a:t>Traffic on a trunk port is </a:t>
            </a:r>
            <a:r>
              <a:rPr lang="en-US" sz="1800" b="1" dirty="0">
                <a:solidFill>
                  <a:srgbClr val="FF0000"/>
                </a:solidFill>
              </a:rPr>
              <a:t>tagged</a:t>
            </a:r>
            <a:r>
              <a:rPr lang="en-US" sz="1800" dirty="0"/>
              <a:t> with VLAN identifiers (</a:t>
            </a:r>
            <a:r>
              <a:rPr lang="en-US" sz="1800" b="1" dirty="0">
                <a:solidFill>
                  <a:srgbClr val="FF0000"/>
                </a:solidFill>
              </a:rPr>
              <a:t>DTP</a:t>
            </a:r>
            <a:r>
              <a:rPr lang="en-US" sz="1800" dirty="0"/>
              <a:t>).</a:t>
            </a:r>
          </a:p>
          <a:p>
            <a:r>
              <a:rPr lang="en-US" sz="1800" dirty="0"/>
              <a:t>A trunk port can have a </a:t>
            </a:r>
            <a:r>
              <a:rPr lang="en-US" sz="1800" b="1" dirty="0">
                <a:solidFill>
                  <a:srgbClr val="FF0000"/>
                </a:solidFill>
              </a:rPr>
              <a:t>native VLAN</a:t>
            </a:r>
            <a:r>
              <a:rPr lang="en-US" sz="1800" dirty="0"/>
              <a:t>, which is the VLAN for untagged traffic. By default, the native VLAN is VLAN 1.</a:t>
            </a:r>
          </a:p>
          <a:p>
            <a:endParaRPr lang="en-US" sz="1800" dirty="0"/>
          </a:p>
          <a:p>
            <a:r>
              <a:rPr lang="en-US" sz="1800" dirty="0"/>
              <a:t>Q: Native VLAN?</a:t>
            </a:r>
          </a:p>
        </p:txBody>
      </p:sp>
      <p:sp>
        <p:nvSpPr>
          <p:cNvPr id="4" name="Footer Placeholder 3">
            <a:extLst>
              <a:ext uri="{FF2B5EF4-FFF2-40B4-BE49-F238E27FC236}">
                <a16:creationId xmlns:a16="http://schemas.microsoft.com/office/drawing/2014/main" id="{C552D945-5B97-78F8-106D-F7B1EB9897F0}"/>
              </a:ext>
            </a:extLst>
          </p:cNvPr>
          <p:cNvSpPr>
            <a:spLocks noGrp="1"/>
          </p:cNvSpPr>
          <p:nvPr>
            <p:ph type="ftr" sz="quarter" idx="11"/>
          </p:nvPr>
        </p:nvSpPr>
        <p:spPr/>
        <p:txBody>
          <a:bodyPr/>
          <a:lstStyle/>
          <a:p>
            <a:r>
              <a:rPr lang="sv-SE"/>
              <a:t>INST. : ENG.ALI BANI BAKAR &amp; ENG.Dana Al-Mahrouk</a:t>
            </a:r>
            <a:endParaRPr lang="en-CA"/>
          </a:p>
        </p:txBody>
      </p:sp>
      <p:grpSp>
        <p:nvGrpSpPr>
          <p:cNvPr id="7" name="Group 6">
            <a:extLst>
              <a:ext uri="{FF2B5EF4-FFF2-40B4-BE49-F238E27FC236}">
                <a16:creationId xmlns:a16="http://schemas.microsoft.com/office/drawing/2014/main" id="{AA327158-FBEB-CF83-1F3F-D36731385CFE}"/>
              </a:ext>
            </a:extLst>
          </p:cNvPr>
          <p:cNvGrpSpPr/>
          <p:nvPr/>
        </p:nvGrpSpPr>
        <p:grpSpPr>
          <a:xfrm>
            <a:off x="7010399" y="1893118"/>
            <a:ext cx="4836242" cy="1898086"/>
            <a:chOff x="718984" y="1855530"/>
            <a:chExt cx="10754032" cy="4348625"/>
          </a:xfrm>
        </p:grpSpPr>
        <p:pic>
          <p:nvPicPr>
            <p:cNvPr id="29" name="Picture 28">
              <a:extLst>
                <a:ext uri="{FF2B5EF4-FFF2-40B4-BE49-F238E27FC236}">
                  <a16:creationId xmlns:a16="http://schemas.microsoft.com/office/drawing/2014/main" id="{8C639840-AEAE-15C4-866C-03D206B39DEA}"/>
                </a:ext>
              </a:extLst>
            </p:cNvPr>
            <p:cNvPicPr>
              <a:picLocks noChangeAspect="1"/>
            </p:cNvPicPr>
            <p:nvPr/>
          </p:nvPicPr>
          <p:blipFill>
            <a:blip r:embed="rId2"/>
            <a:stretch>
              <a:fillRect/>
            </a:stretch>
          </p:blipFill>
          <p:spPr>
            <a:xfrm>
              <a:off x="718984" y="1855530"/>
              <a:ext cx="10754032" cy="4348625"/>
            </a:xfrm>
            <a:prstGeom prst="rect">
              <a:avLst/>
            </a:prstGeom>
          </p:spPr>
        </p:pic>
        <p:sp>
          <p:nvSpPr>
            <p:cNvPr id="30" name="TextBox 29">
              <a:extLst>
                <a:ext uri="{FF2B5EF4-FFF2-40B4-BE49-F238E27FC236}">
                  <a16:creationId xmlns:a16="http://schemas.microsoft.com/office/drawing/2014/main" id="{5B004D5F-E76D-1DC2-2746-AB10532B1DED}"/>
                </a:ext>
              </a:extLst>
            </p:cNvPr>
            <p:cNvSpPr txBox="1"/>
            <p:nvPr/>
          </p:nvSpPr>
          <p:spPr>
            <a:xfrm>
              <a:off x="838200" y="3136612"/>
              <a:ext cx="688659" cy="63462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.2</a:t>
              </a:r>
              <a:endParaRPr lang="en-CA" sz="1200" dirty="0"/>
            </a:p>
          </p:txBody>
        </p:sp>
        <p:sp>
          <p:nvSpPr>
            <p:cNvPr id="31" name="TextBox 30">
              <a:extLst>
                <a:ext uri="{FF2B5EF4-FFF2-40B4-BE49-F238E27FC236}">
                  <a16:creationId xmlns:a16="http://schemas.microsoft.com/office/drawing/2014/main" id="{6F410751-3C58-9F0B-8BDE-40DDB132ED6C}"/>
                </a:ext>
              </a:extLst>
            </p:cNvPr>
            <p:cNvSpPr txBox="1"/>
            <p:nvPr/>
          </p:nvSpPr>
          <p:spPr>
            <a:xfrm>
              <a:off x="10685207" y="3737453"/>
              <a:ext cx="688659" cy="63462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.5</a:t>
              </a:r>
              <a:endParaRPr lang="en-CA" sz="1200" dirty="0"/>
            </a:p>
          </p:txBody>
        </p:sp>
        <p:sp>
          <p:nvSpPr>
            <p:cNvPr id="32" name="TextBox 31">
              <a:extLst>
                <a:ext uri="{FF2B5EF4-FFF2-40B4-BE49-F238E27FC236}">
                  <a16:creationId xmlns:a16="http://schemas.microsoft.com/office/drawing/2014/main" id="{ED2A0D2B-F925-6E2B-3DAF-242BC70D361C}"/>
                </a:ext>
              </a:extLst>
            </p:cNvPr>
            <p:cNvSpPr txBox="1"/>
            <p:nvPr/>
          </p:nvSpPr>
          <p:spPr>
            <a:xfrm>
              <a:off x="8153400" y="5270212"/>
              <a:ext cx="688659" cy="63462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.4</a:t>
              </a:r>
              <a:endParaRPr lang="en-CA" sz="1200" dirty="0"/>
            </a:p>
          </p:txBody>
        </p:sp>
        <p:sp>
          <p:nvSpPr>
            <p:cNvPr id="33" name="TextBox 32">
              <a:extLst>
                <a:ext uri="{FF2B5EF4-FFF2-40B4-BE49-F238E27FC236}">
                  <a16:creationId xmlns:a16="http://schemas.microsoft.com/office/drawing/2014/main" id="{CF7E0903-2A17-95E4-B72A-B96AF545051B}"/>
                </a:ext>
              </a:extLst>
            </p:cNvPr>
            <p:cNvSpPr txBox="1"/>
            <p:nvPr/>
          </p:nvSpPr>
          <p:spPr>
            <a:xfrm>
              <a:off x="3419167" y="5166975"/>
              <a:ext cx="688659" cy="63462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.3</a:t>
              </a:r>
              <a:endParaRPr lang="en-CA" sz="1200" dirty="0"/>
            </a:p>
          </p:txBody>
        </p:sp>
      </p:gr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85C56EA-72D5-44CD-A73A-D5184EB3C803}"/>
                  </a:ext>
                </a:extLst>
              </p14:cNvPr>
              <p14:cNvContentPartPr/>
              <p14:nvPr/>
            </p14:nvContentPartPr>
            <p14:xfrm>
              <a:off x="7767100" y="2138796"/>
              <a:ext cx="1136520" cy="210240"/>
            </p14:xfrm>
          </p:contentPart>
        </mc:Choice>
        <mc:Fallback xmlns="">
          <p:pic>
            <p:nvPicPr>
              <p:cNvPr id="8" name="Ink 7">
                <a:extLst>
                  <a:ext uri="{FF2B5EF4-FFF2-40B4-BE49-F238E27FC236}">
                    <a16:creationId xmlns:a16="http://schemas.microsoft.com/office/drawing/2014/main" id="{785C56EA-72D5-44CD-A73A-D5184EB3C803}"/>
                  </a:ext>
                </a:extLst>
              </p:cNvPr>
              <p:cNvPicPr/>
              <p:nvPr/>
            </p:nvPicPr>
            <p:blipFill>
              <a:blip r:embed="rId4"/>
              <a:stretch>
                <a:fillRect/>
              </a:stretch>
            </p:blipFill>
            <p:spPr>
              <a:xfrm>
                <a:off x="7749460" y="2120796"/>
                <a:ext cx="1172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DAFAACB-9B05-AD1E-5EA3-EE3B1845CB07}"/>
                  </a:ext>
                </a:extLst>
              </p14:cNvPr>
              <p14:cNvContentPartPr/>
              <p14:nvPr/>
            </p14:nvContentPartPr>
            <p14:xfrm>
              <a:off x="8701300" y="2082996"/>
              <a:ext cx="307440" cy="180000"/>
            </p14:xfrm>
          </p:contentPart>
        </mc:Choice>
        <mc:Fallback xmlns="">
          <p:pic>
            <p:nvPicPr>
              <p:cNvPr id="9" name="Ink 8">
                <a:extLst>
                  <a:ext uri="{FF2B5EF4-FFF2-40B4-BE49-F238E27FC236}">
                    <a16:creationId xmlns:a16="http://schemas.microsoft.com/office/drawing/2014/main" id="{FDAFAACB-9B05-AD1E-5EA3-EE3B1845CB07}"/>
                  </a:ext>
                </a:extLst>
              </p:cNvPr>
              <p:cNvPicPr/>
              <p:nvPr/>
            </p:nvPicPr>
            <p:blipFill>
              <a:blip r:embed="rId6"/>
              <a:stretch>
                <a:fillRect/>
              </a:stretch>
            </p:blipFill>
            <p:spPr>
              <a:xfrm>
                <a:off x="8683300" y="2064996"/>
                <a:ext cx="343080" cy="215640"/>
              </a:xfrm>
              <a:prstGeom prst="rect">
                <a:avLst/>
              </a:prstGeom>
            </p:spPr>
          </p:pic>
        </mc:Fallback>
      </mc:AlternateContent>
      <p:grpSp>
        <p:nvGrpSpPr>
          <p:cNvPr id="12" name="Group 11">
            <a:extLst>
              <a:ext uri="{FF2B5EF4-FFF2-40B4-BE49-F238E27FC236}">
                <a16:creationId xmlns:a16="http://schemas.microsoft.com/office/drawing/2014/main" id="{B7E6BD8D-8086-68A6-AB49-F3BA87E51D15}"/>
              </a:ext>
            </a:extLst>
          </p:cNvPr>
          <p:cNvGrpSpPr/>
          <p:nvPr/>
        </p:nvGrpSpPr>
        <p:grpSpPr>
          <a:xfrm>
            <a:off x="9153460" y="1818756"/>
            <a:ext cx="289800" cy="274320"/>
            <a:chOff x="8760170" y="3963468"/>
            <a:chExt cx="289800" cy="274320"/>
          </a:xfrm>
        </p:grpSpPr>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2A03A6A3-6F90-1E69-4EE5-57BAF883CB09}"/>
                    </a:ext>
                  </a:extLst>
                </p14:cNvPr>
                <p14:cNvContentPartPr/>
                <p14:nvPr/>
              </p14:nvContentPartPr>
              <p14:xfrm>
                <a:off x="8760170" y="3963468"/>
                <a:ext cx="99000" cy="200520"/>
              </p14:xfrm>
            </p:contentPart>
          </mc:Choice>
          <mc:Fallback xmlns="">
            <p:pic>
              <p:nvPicPr>
                <p:cNvPr id="22" name="Ink 21">
                  <a:extLst>
                    <a:ext uri="{FF2B5EF4-FFF2-40B4-BE49-F238E27FC236}">
                      <a16:creationId xmlns:a16="http://schemas.microsoft.com/office/drawing/2014/main" id="{2A03A6A3-6F90-1E69-4EE5-57BAF883CB09}"/>
                    </a:ext>
                  </a:extLst>
                </p:cNvPr>
                <p:cNvPicPr/>
                <p:nvPr/>
              </p:nvPicPr>
              <p:blipFill>
                <a:blip r:embed="rId8"/>
                <a:stretch>
                  <a:fillRect/>
                </a:stretch>
              </p:blipFill>
              <p:spPr>
                <a:xfrm>
                  <a:off x="8742530" y="3945468"/>
                  <a:ext cx="1346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E21F7DF4-CAFA-8718-D667-48AD949A6F56}"/>
                    </a:ext>
                  </a:extLst>
                </p14:cNvPr>
                <p14:cNvContentPartPr/>
                <p14:nvPr/>
              </p14:nvContentPartPr>
              <p14:xfrm>
                <a:off x="8917850" y="3981828"/>
                <a:ext cx="39960" cy="229680"/>
              </p14:xfrm>
            </p:contentPart>
          </mc:Choice>
          <mc:Fallback xmlns="">
            <p:pic>
              <p:nvPicPr>
                <p:cNvPr id="23" name="Ink 22">
                  <a:extLst>
                    <a:ext uri="{FF2B5EF4-FFF2-40B4-BE49-F238E27FC236}">
                      <a16:creationId xmlns:a16="http://schemas.microsoft.com/office/drawing/2014/main" id="{E21F7DF4-CAFA-8718-D667-48AD949A6F56}"/>
                    </a:ext>
                  </a:extLst>
                </p:cNvPr>
                <p:cNvPicPr/>
                <p:nvPr/>
              </p:nvPicPr>
              <p:blipFill>
                <a:blip r:embed="rId10"/>
                <a:stretch>
                  <a:fillRect/>
                </a:stretch>
              </p:blipFill>
              <p:spPr>
                <a:xfrm>
                  <a:off x="8900210" y="3963828"/>
                  <a:ext cx="756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F709C844-7C2F-6319-2172-D4CF38724570}"/>
                    </a:ext>
                  </a:extLst>
                </p14:cNvPr>
                <p14:cNvContentPartPr/>
                <p14:nvPr/>
              </p14:nvContentPartPr>
              <p14:xfrm>
                <a:off x="8927570" y="4211868"/>
                <a:ext cx="122400" cy="25920"/>
              </p14:xfrm>
            </p:contentPart>
          </mc:Choice>
          <mc:Fallback xmlns="">
            <p:pic>
              <p:nvPicPr>
                <p:cNvPr id="24" name="Ink 23">
                  <a:extLst>
                    <a:ext uri="{FF2B5EF4-FFF2-40B4-BE49-F238E27FC236}">
                      <a16:creationId xmlns:a16="http://schemas.microsoft.com/office/drawing/2014/main" id="{F709C844-7C2F-6319-2172-D4CF38724570}"/>
                    </a:ext>
                  </a:extLst>
                </p:cNvPr>
                <p:cNvPicPr/>
                <p:nvPr/>
              </p:nvPicPr>
              <p:blipFill>
                <a:blip r:embed="rId12"/>
                <a:stretch>
                  <a:fillRect/>
                </a:stretch>
              </p:blipFill>
              <p:spPr>
                <a:xfrm>
                  <a:off x="8909930" y="4193868"/>
                  <a:ext cx="158040" cy="61560"/>
                </a:xfrm>
                <a:prstGeom prst="rect">
                  <a:avLst/>
                </a:prstGeom>
              </p:spPr>
            </p:pic>
          </mc:Fallback>
        </mc:AlternateContent>
      </p:grpSp>
      <p:grpSp>
        <p:nvGrpSpPr>
          <p:cNvPr id="13" name="Group 12">
            <a:extLst>
              <a:ext uri="{FF2B5EF4-FFF2-40B4-BE49-F238E27FC236}">
                <a16:creationId xmlns:a16="http://schemas.microsoft.com/office/drawing/2014/main" id="{5794F0F1-E367-6819-1381-16F94D0B7AC3}"/>
              </a:ext>
            </a:extLst>
          </p:cNvPr>
          <p:cNvGrpSpPr/>
          <p:nvPr/>
        </p:nvGrpSpPr>
        <p:grpSpPr>
          <a:xfrm>
            <a:off x="8336260" y="2535516"/>
            <a:ext cx="572040" cy="520200"/>
            <a:chOff x="7942970" y="4680228"/>
            <a:chExt cx="572040" cy="520200"/>
          </a:xfrm>
        </p:grpSpPr>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93F6AC57-33E3-1F9F-6EB0-8EA1B7514253}"/>
                    </a:ext>
                  </a:extLst>
                </p14:cNvPr>
                <p14:cNvContentPartPr/>
                <p14:nvPr/>
              </p14:nvContentPartPr>
              <p14:xfrm>
                <a:off x="8008850" y="4680228"/>
                <a:ext cx="506160" cy="430920"/>
              </p14:xfrm>
            </p:contentPart>
          </mc:Choice>
          <mc:Fallback xmlns="">
            <p:pic>
              <p:nvPicPr>
                <p:cNvPr id="20" name="Ink 19">
                  <a:extLst>
                    <a:ext uri="{FF2B5EF4-FFF2-40B4-BE49-F238E27FC236}">
                      <a16:creationId xmlns:a16="http://schemas.microsoft.com/office/drawing/2014/main" id="{93F6AC57-33E3-1F9F-6EB0-8EA1B7514253}"/>
                    </a:ext>
                  </a:extLst>
                </p:cNvPr>
                <p:cNvPicPr/>
                <p:nvPr/>
              </p:nvPicPr>
              <p:blipFill>
                <a:blip r:embed="rId14"/>
                <a:stretch>
                  <a:fillRect/>
                </a:stretch>
              </p:blipFill>
              <p:spPr>
                <a:xfrm>
                  <a:off x="7991210" y="4662228"/>
                  <a:ext cx="5418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A3A93A89-99BF-8425-CBF9-38C1952E9182}"/>
                    </a:ext>
                  </a:extLst>
                </p14:cNvPr>
                <p14:cNvContentPartPr/>
                <p14:nvPr/>
              </p14:nvContentPartPr>
              <p14:xfrm>
                <a:off x="7942970" y="5053548"/>
                <a:ext cx="147960" cy="146880"/>
              </p14:xfrm>
            </p:contentPart>
          </mc:Choice>
          <mc:Fallback xmlns="">
            <p:pic>
              <p:nvPicPr>
                <p:cNvPr id="21" name="Ink 20">
                  <a:extLst>
                    <a:ext uri="{FF2B5EF4-FFF2-40B4-BE49-F238E27FC236}">
                      <a16:creationId xmlns:a16="http://schemas.microsoft.com/office/drawing/2014/main" id="{A3A93A89-99BF-8425-CBF9-38C1952E9182}"/>
                    </a:ext>
                  </a:extLst>
                </p:cNvPr>
                <p:cNvPicPr/>
                <p:nvPr/>
              </p:nvPicPr>
              <p:blipFill>
                <a:blip r:embed="rId16"/>
                <a:stretch>
                  <a:fillRect/>
                </a:stretch>
              </p:blipFill>
              <p:spPr>
                <a:xfrm>
                  <a:off x="7924970" y="5035908"/>
                  <a:ext cx="183600" cy="182520"/>
                </a:xfrm>
                <a:prstGeom prst="rect">
                  <a:avLst/>
                </a:prstGeom>
              </p:spPr>
            </p:pic>
          </mc:Fallback>
        </mc:AlternateContent>
      </p:grpSp>
      <p:grpSp>
        <p:nvGrpSpPr>
          <p:cNvPr id="39" name="Group 38">
            <a:extLst>
              <a:ext uri="{FF2B5EF4-FFF2-40B4-BE49-F238E27FC236}">
                <a16:creationId xmlns:a16="http://schemas.microsoft.com/office/drawing/2014/main" id="{27BA2DE3-D8CE-8214-F07D-087311CC04F0}"/>
              </a:ext>
            </a:extLst>
          </p:cNvPr>
          <p:cNvGrpSpPr/>
          <p:nvPr/>
        </p:nvGrpSpPr>
        <p:grpSpPr>
          <a:xfrm>
            <a:off x="7760274" y="1967116"/>
            <a:ext cx="632160" cy="325440"/>
            <a:chOff x="7760274" y="1967116"/>
            <a:chExt cx="632160" cy="325440"/>
          </a:xfrm>
        </p:grpSpPr>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442FC7BA-1998-7621-877C-672DBFA50F1D}"/>
                    </a:ext>
                  </a:extLst>
                </p14:cNvPr>
                <p14:cNvContentPartPr/>
                <p14:nvPr/>
              </p14:nvContentPartPr>
              <p14:xfrm>
                <a:off x="7862514" y="2009236"/>
                <a:ext cx="24840" cy="162720"/>
              </p14:xfrm>
            </p:contentPart>
          </mc:Choice>
          <mc:Fallback xmlns="">
            <p:pic>
              <p:nvPicPr>
                <p:cNvPr id="34" name="Ink 33">
                  <a:extLst>
                    <a:ext uri="{FF2B5EF4-FFF2-40B4-BE49-F238E27FC236}">
                      <a16:creationId xmlns:a16="http://schemas.microsoft.com/office/drawing/2014/main" id="{442FC7BA-1998-7621-877C-672DBFA50F1D}"/>
                    </a:ext>
                  </a:extLst>
                </p:cNvPr>
                <p:cNvPicPr/>
                <p:nvPr/>
              </p:nvPicPr>
              <p:blipFill>
                <a:blip r:embed="rId18"/>
                <a:stretch>
                  <a:fillRect/>
                </a:stretch>
              </p:blipFill>
              <p:spPr>
                <a:xfrm>
                  <a:off x="7844514" y="1991596"/>
                  <a:ext cx="604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DEC208A-36F8-E6E6-58D2-229058C259A2}"/>
                    </a:ext>
                  </a:extLst>
                </p14:cNvPr>
                <p14:cNvContentPartPr/>
                <p14:nvPr/>
              </p14:nvContentPartPr>
              <p14:xfrm>
                <a:off x="7760274" y="1967116"/>
                <a:ext cx="168840" cy="72360"/>
              </p14:xfrm>
            </p:contentPart>
          </mc:Choice>
          <mc:Fallback xmlns="">
            <p:pic>
              <p:nvPicPr>
                <p:cNvPr id="35" name="Ink 34">
                  <a:extLst>
                    <a:ext uri="{FF2B5EF4-FFF2-40B4-BE49-F238E27FC236}">
                      <a16:creationId xmlns:a16="http://schemas.microsoft.com/office/drawing/2014/main" id="{3DEC208A-36F8-E6E6-58D2-229058C259A2}"/>
                    </a:ext>
                  </a:extLst>
                </p:cNvPr>
                <p:cNvPicPr/>
                <p:nvPr/>
              </p:nvPicPr>
              <p:blipFill>
                <a:blip r:embed="rId20"/>
                <a:stretch>
                  <a:fillRect/>
                </a:stretch>
              </p:blipFill>
              <p:spPr>
                <a:xfrm>
                  <a:off x="7742274" y="1949476"/>
                  <a:ext cx="20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Ink 36">
                  <a:extLst>
                    <a:ext uri="{FF2B5EF4-FFF2-40B4-BE49-F238E27FC236}">
                      <a16:creationId xmlns:a16="http://schemas.microsoft.com/office/drawing/2014/main" id="{70591310-931F-12A7-32F7-A04155C3827B}"/>
                    </a:ext>
                  </a:extLst>
                </p14:cNvPr>
                <p14:cNvContentPartPr/>
                <p14:nvPr/>
              </p14:nvContentPartPr>
              <p14:xfrm>
                <a:off x="7975194" y="2075116"/>
                <a:ext cx="153000" cy="109440"/>
              </p14:xfrm>
            </p:contentPart>
          </mc:Choice>
          <mc:Fallback xmlns="">
            <p:pic>
              <p:nvPicPr>
                <p:cNvPr id="37" name="Ink 36">
                  <a:extLst>
                    <a:ext uri="{FF2B5EF4-FFF2-40B4-BE49-F238E27FC236}">
                      <a16:creationId xmlns:a16="http://schemas.microsoft.com/office/drawing/2014/main" id="{70591310-931F-12A7-32F7-A04155C3827B}"/>
                    </a:ext>
                  </a:extLst>
                </p:cNvPr>
                <p:cNvPicPr/>
                <p:nvPr/>
              </p:nvPicPr>
              <p:blipFill>
                <a:blip r:embed="rId22"/>
                <a:stretch>
                  <a:fillRect/>
                </a:stretch>
              </p:blipFill>
              <p:spPr>
                <a:xfrm>
                  <a:off x="7957194" y="2057476"/>
                  <a:ext cx="188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Ink 37">
                  <a:extLst>
                    <a:ext uri="{FF2B5EF4-FFF2-40B4-BE49-F238E27FC236}">
                      <a16:creationId xmlns:a16="http://schemas.microsoft.com/office/drawing/2014/main" id="{889E611D-2239-7E05-387B-CA8B6415CB62}"/>
                    </a:ext>
                  </a:extLst>
                </p14:cNvPr>
                <p14:cNvContentPartPr/>
                <p14:nvPr/>
              </p14:nvContentPartPr>
              <p14:xfrm>
                <a:off x="8161314" y="2039116"/>
                <a:ext cx="231120" cy="253440"/>
              </p14:xfrm>
            </p:contentPart>
          </mc:Choice>
          <mc:Fallback xmlns="">
            <p:pic>
              <p:nvPicPr>
                <p:cNvPr id="38" name="Ink 37">
                  <a:extLst>
                    <a:ext uri="{FF2B5EF4-FFF2-40B4-BE49-F238E27FC236}">
                      <a16:creationId xmlns:a16="http://schemas.microsoft.com/office/drawing/2014/main" id="{889E611D-2239-7E05-387B-CA8B6415CB62}"/>
                    </a:ext>
                  </a:extLst>
                </p:cNvPr>
                <p:cNvPicPr/>
                <p:nvPr/>
              </p:nvPicPr>
              <p:blipFill>
                <a:blip r:embed="rId24"/>
                <a:stretch>
                  <a:fillRect/>
                </a:stretch>
              </p:blipFill>
              <p:spPr>
                <a:xfrm>
                  <a:off x="8143314" y="2021116"/>
                  <a:ext cx="266760" cy="289080"/>
                </a:xfrm>
                <a:prstGeom prst="rect">
                  <a:avLst/>
                </a:prstGeom>
              </p:spPr>
            </p:pic>
          </mc:Fallback>
        </mc:AlternateContent>
      </p:grpSp>
      <p:grpSp>
        <p:nvGrpSpPr>
          <p:cNvPr id="47" name="Group 46">
            <a:extLst>
              <a:ext uri="{FF2B5EF4-FFF2-40B4-BE49-F238E27FC236}">
                <a16:creationId xmlns:a16="http://schemas.microsoft.com/office/drawing/2014/main" id="{B312D650-3D5A-DE77-D811-38BB40CE72B8}"/>
              </a:ext>
            </a:extLst>
          </p:cNvPr>
          <p:cNvGrpSpPr/>
          <p:nvPr/>
        </p:nvGrpSpPr>
        <p:grpSpPr>
          <a:xfrm>
            <a:off x="8335554" y="2580556"/>
            <a:ext cx="622440" cy="482760"/>
            <a:chOff x="8335554" y="2580556"/>
            <a:chExt cx="622440" cy="482760"/>
          </a:xfrm>
        </p:grpSpPr>
        <mc:AlternateContent xmlns:mc="http://schemas.openxmlformats.org/markup-compatibility/2006" xmlns:p14="http://schemas.microsoft.com/office/powerpoint/2010/main">
          <mc:Choice Requires="p14">
            <p:contentPart p14:bwMode="auto" r:id="rId25">
              <p14:nvContentPartPr>
                <p14:cNvPr id="40" name="Ink 39">
                  <a:extLst>
                    <a:ext uri="{FF2B5EF4-FFF2-40B4-BE49-F238E27FC236}">
                      <a16:creationId xmlns:a16="http://schemas.microsoft.com/office/drawing/2014/main" id="{D277D1A6-5141-D6BF-2D68-B123DADB715D}"/>
                    </a:ext>
                  </a:extLst>
                </p14:cNvPr>
                <p14:cNvContentPartPr/>
                <p14:nvPr/>
              </p14:nvContentPartPr>
              <p14:xfrm>
                <a:off x="8433834" y="2622676"/>
                <a:ext cx="360" cy="174960"/>
              </p14:xfrm>
            </p:contentPart>
          </mc:Choice>
          <mc:Fallback xmlns="">
            <p:pic>
              <p:nvPicPr>
                <p:cNvPr id="40" name="Ink 39">
                  <a:extLst>
                    <a:ext uri="{FF2B5EF4-FFF2-40B4-BE49-F238E27FC236}">
                      <a16:creationId xmlns:a16="http://schemas.microsoft.com/office/drawing/2014/main" id="{D277D1A6-5141-D6BF-2D68-B123DADB715D}"/>
                    </a:ext>
                  </a:extLst>
                </p:cNvPr>
                <p:cNvPicPr/>
                <p:nvPr/>
              </p:nvPicPr>
              <p:blipFill>
                <a:blip r:embed="rId26"/>
                <a:stretch>
                  <a:fillRect/>
                </a:stretch>
              </p:blipFill>
              <p:spPr>
                <a:xfrm>
                  <a:off x="8416194" y="2605036"/>
                  <a:ext cx="36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67C510B-C30D-98BB-78AB-7A96413F15DD}"/>
                    </a:ext>
                  </a:extLst>
                </p14:cNvPr>
                <p14:cNvContentPartPr/>
                <p14:nvPr/>
              </p14:nvContentPartPr>
              <p14:xfrm>
                <a:off x="8335554" y="2580556"/>
                <a:ext cx="177120" cy="77760"/>
              </p14:xfrm>
            </p:contentPart>
          </mc:Choice>
          <mc:Fallback xmlns="">
            <p:pic>
              <p:nvPicPr>
                <p:cNvPr id="41" name="Ink 40">
                  <a:extLst>
                    <a:ext uri="{FF2B5EF4-FFF2-40B4-BE49-F238E27FC236}">
                      <a16:creationId xmlns:a16="http://schemas.microsoft.com/office/drawing/2014/main" id="{C67C510B-C30D-98BB-78AB-7A96413F15DD}"/>
                    </a:ext>
                  </a:extLst>
                </p:cNvPr>
                <p:cNvPicPr/>
                <p:nvPr/>
              </p:nvPicPr>
              <p:blipFill>
                <a:blip r:embed="rId28"/>
                <a:stretch>
                  <a:fillRect/>
                </a:stretch>
              </p:blipFill>
              <p:spPr>
                <a:xfrm>
                  <a:off x="8317554" y="2562556"/>
                  <a:ext cx="2127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CE8610DC-EF78-FD2C-CE78-EF9CF4EA7426}"/>
                    </a:ext>
                  </a:extLst>
                </p14:cNvPr>
                <p14:cNvContentPartPr/>
                <p14:nvPr/>
              </p14:nvContentPartPr>
              <p14:xfrm>
                <a:off x="8504754" y="2685676"/>
                <a:ext cx="95400" cy="111600"/>
              </p14:xfrm>
            </p:contentPart>
          </mc:Choice>
          <mc:Fallback xmlns="">
            <p:pic>
              <p:nvPicPr>
                <p:cNvPr id="43" name="Ink 42">
                  <a:extLst>
                    <a:ext uri="{FF2B5EF4-FFF2-40B4-BE49-F238E27FC236}">
                      <a16:creationId xmlns:a16="http://schemas.microsoft.com/office/drawing/2014/main" id="{CE8610DC-EF78-FD2C-CE78-EF9CF4EA7426}"/>
                    </a:ext>
                  </a:extLst>
                </p:cNvPr>
                <p:cNvPicPr/>
                <p:nvPr/>
              </p:nvPicPr>
              <p:blipFill>
                <a:blip r:embed="rId30"/>
                <a:stretch>
                  <a:fillRect/>
                </a:stretch>
              </p:blipFill>
              <p:spPr>
                <a:xfrm>
                  <a:off x="8486754" y="2668036"/>
                  <a:ext cx="131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B7CAD06F-9300-4825-4C25-C610CD1E04E5}"/>
                    </a:ext>
                  </a:extLst>
                </p14:cNvPr>
                <p14:cNvContentPartPr/>
                <p14:nvPr/>
              </p14:nvContentPartPr>
              <p14:xfrm>
                <a:off x="8594754" y="2592796"/>
                <a:ext cx="363240" cy="470520"/>
              </p14:xfrm>
            </p:contentPart>
          </mc:Choice>
          <mc:Fallback xmlns="">
            <p:pic>
              <p:nvPicPr>
                <p:cNvPr id="44" name="Ink 43">
                  <a:extLst>
                    <a:ext uri="{FF2B5EF4-FFF2-40B4-BE49-F238E27FC236}">
                      <a16:creationId xmlns:a16="http://schemas.microsoft.com/office/drawing/2014/main" id="{B7CAD06F-9300-4825-4C25-C610CD1E04E5}"/>
                    </a:ext>
                  </a:extLst>
                </p:cNvPr>
                <p:cNvPicPr/>
                <p:nvPr/>
              </p:nvPicPr>
              <p:blipFill>
                <a:blip r:embed="rId32"/>
                <a:stretch>
                  <a:fillRect/>
                </a:stretch>
              </p:blipFill>
              <p:spPr>
                <a:xfrm>
                  <a:off x="8576754" y="2574796"/>
                  <a:ext cx="39888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7ADFA980-1CC5-562D-2F0E-AADED9DE3DD0}"/>
                    </a:ext>
                  </a:extLst>
                </p14:cNvPr>
                <p14:cNvContentPartPr/>
                <p14:nvPr/>
              </p14:nvContentPartPr>
              <p14:xfrm>
                <a:off x="8710674" y="2580556"/>
                <a:ext cx="37800" cy="42480"/>
              </p14:xfrm>
            </p:contentPart>
          </mc:Choice>
          <mc:Fallback xmlns="">
            <p:pic>
              <p:nvPicPr>
                <p:cNvPr id="46" name="Ink 45">
                  <a:extLst>
                    <a:ext uri="{FF2B5EF4-FFF2-40B4-BE49-F238E27FC236}">
                      <a16:creationId xmlns:a16="http://schemas.microsoft.com/office/drawing/2014/main" id="{7ADFA980-1CC5-562D-2F0E-AADED9DE3DD0}"/>
                    </a:ext>
                  </a:extLst>
                </p:cNvPr>
                <p:cNvPicPr/>
                <p:nvPr/>
              </p:nvPicPr>
              <p:blipFill>
                <a:blip r:embed="rId34"/>
                <a:stretch>
                  <a:fillRect/>
                </a:stretch>
              </p:blipFill>
              <p:spPr>
                <a:xfrm>
                  <a:off x="8693034" y="2562556"/>
                  <a:ext cx="73440" cy="78120"/>
                </a:xfrm>
                <a:prstGeom prst="rect">
                  <a:avLst/>
                </a:prstGeom>
              </p:spPr>
            </p:pic>
          </mc:Fallback>
        </mc:AlternateContent>
      </p:grpSp>
      <p:grpSp>
        <p:nvGrpSpPr>
          <p:cNvPr id="50" name="Group 49">
            <a:extLst>
              <a:ext uri="{FF2B5EF4-FFF2-40B4-BE49-F238E27FC236}">
                <a16:creationId xmlns:a16="http://schemas.microsoft.com/office/drawing/2014/main" id="{D9D14114-53AF-4AB2-212A-357A43228949}"/>
              </a:ext>
            </a:extLst>
          </p:cNvPr>
          <p:cNvGrpSpPr/>
          <p:nvPr/>
        </p:nvGrpSpPr>
        <p:grpSpPr>
          <a:xfrm>
            <a:off x="7700154" y="1634476"/>
            <a:ext cx="354960" cy="181440"/>
            <a:chOff x="7700154" y="1634476"/>
            <a:chExt cx="354960" cy="181440"/>
          </a:xfrm>
        </p:grpSpPr>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id="{66CAE4EB-8E0C-60A1-F1AC-17A7AB06E7FA}"/>
                    </a:ext>
                  </a:extLst>
                </p14:cNvPr>
                <p14:cNvContentPartPr/>
                <p14:nvPr/>
              </p14:nvContentPartPr>
              <p14:xfrm>
                <a:off x="7700154" y="1653916"/>
                <a:ext cx="162720" cy="162000"/>
              </p14:xfrm>
            </p:contentPart>
          </mc:Choice>
          <mc:Fallback xmlns="">
            <p:pic>
              <p:nvPicPr>
                <p:cNvPr id="48" name="Ink 47">
                  <a:extLst>
                    <a:ext uri="{FF2B5EF4-FFF2-40B4-BE49-F238E27FC236}">
                      <a16:creationId xmlns:a16="http://schemas.microsoft.com/office/drawing/2014/main" id="{66CAE4EB-8E0C-60A1-F1AC-17A7AB06E7FA}"/>
                    </a:ext>
                  </a:extLst>
                </p:cNvPr>
                <p:cNvPicPr/>
                <p:nvPr/>
              </p:nvPicPr>
              <p:blipFill>
                <a:blip r:embed="rId36"/>
                <a:stretch>
                  <a:fillRect/>
                </a:stretch>
              </p:blipFill>
              <p:spPr>
                <a:xfrm>
                  <a:off x="7682514" y="1636276"/>
                  <a:ext cx="1983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id="{452979E1-D1D7-5B4C-907B-D5270BEBB962}"/>
                    </a:ext>
                  </a:extLst>
                </p14:cNvPr>
                <p14:cNvContentPartPr/>
                <p14:nvPr/>
              </p14:nvContentPartPr>
              <p14:xfrm>
                <a:off x="7934514" y="1634476"/>
                <a:ext cx="120600" cy="171360"/>
              </p14:xfrm>
            </p:contentPart>
          </mc:Choice>
          <mc:Fallback xmlns="">
            <p:pic>
              <p:nvPicPr>
                <p:cNvPr id="49" name="Ink 48">
                  <a:extLst>
                    <a:ext uri="{FF2B5EF4-FFF2-40B4-BE49-F238E27FC236}">
                      <a16:creationId xmlns:a16="http://schemas.microsoft.com/office/drawing/2014/main" id="{452979E1-D1D7-5B4C-907B-D5270BEBB962}"/>
                    </a:ext>
                  </a:extLst>
                </p:cNvPr>
                <p:cNvPicPr/>
                <p:nvPr/>
              </p:nvPicPr>
              <p:blipFill>
                <a:blip r:embed="rId38"/>
                <a:stretch>
                  <a:fillRect/>
                </a:stretch>
              </p:blipFill>
              <p:spPr>
                <a:xfrm>
                  <a:off x="7916874" y="1616836"/>
                  <a:ext cx="156240" cy="207000"/>
                </a:xfrm>
                <a:prstGeom prst="rect">
                  <a:avLst/>
                </a:prstGeom>
              </p:spPr>
            </p:pic>
          </mc:Fallback>
        </mc:AlternateContent>
      </p:grpSp>
      <p:grpSp>
        <p:nvGrpSpPr>
          <p:cNvPr id="53" name="Group 52">
            <a:extLst>
              <a:ext uri="{FF2B5EF4-FFF2-40B4-BE49-F238E27FC236}">
                <a16:creationId xmlns:a16="http://schemas.microsoft.com/office/drawing/2014/main" id="{7D90B8C6-810D-C2F1-6775-10AB1CF90436}"/>
              </a:ext>
            </a:extLst>
          </p:cNvPr>
          <p:cNvGrpSpPr/>
          <p:nvPr/>
        </p:nvGrpSpPr>
        <p:grpSpPr>
          <a:xfrm>
            <a:off x="8644434" y="3139996"/>
            <a:ext cx="361440" cy="185760"/>
            <a:chOff x="8644434" y="3139996"/>
            <a:chExt cx="361440" cy="185760"/>
          </a:xfrm>
        </p:grpSpPr>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7707041A-3855-2FEA-567B-3AE8F4D68E7A}"/>
                    </a:ext>
                  </a:extLst>
                </p14:cNvPr>
                <p14:cNvContentPartPr/>
                <p14:nvPr/>
              </p14:nvContentPartPr>
              <p14:xfrm>
                <a:off x="8644434" y="3175996"/>
                <a:ext cx="138960" cy="149760"/>
              </p14:xfrm>
            </p:contentPart>
          </mc:Choice>
          <mc:Fallback xmlns="">
            <p:pic>
              <p:nvPicPr>
                <p:cNvPr id="51" name="Ink 50">
                  <a:extLst>
                    <a:ext uri="{FF2B5EF4-FFF2-40B4-BE49-F238E27FC236}">
                      <a16:creationId xmlns:a16="http://schemas.microsoft.com/office/drawing/2014/main" id="{7707041A-3855-2FEA-567B-3AE8F4D68E7A}"/>
                    </a:ext>
                  </a:extLst>
                </p:cNvPr>
                <p:cNvPicPr/>
                <p:nvPr/>
              </p:nvPicPr>
              <p:blipFill>
                <a:blip r:embed="rId40"/>
                <a:stretch>
                  <a:fillRect/>
                </a:stretch>
              </p:blipFill>
              <p:spPr>
                <a:xfrm>
                  <a:off x="8626794" y="3157996"/>
                  <a:ext cx="174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FFA30CCE-C64E-1477-0A6C-0ADB2C32D9D0}"/>
                    </a:ext>
                  </a:extLst>
                </p14:cNvPr>
                <p14:cNvContentPartPr/>
                <p14:nvPr/>
              </p14:nvContentPartPr>
              <p14:xfrm>
                <a:off x="8866914" y="3139996"/>
                <a:ext cx="138960" cy="163080"/>
              </p14:xfrm>
            </p:contentPart>
          </mc:Choice>
          <mc:Fallback xmlns="">
            <p:pic>
              <p:nvPicPr>
                <p:cNvPr id="52" name="Ink 51">
                  <a:extLst>
                    <a:ext uri="{FF2B5EF4-FFF2-40B4-BE49-F238E27FC236}">
                      <a16:creationId xmlns:a16="http://schemas.microsoft.com/office/drawing/2014/main" id="{FFA30CCE-C64E-1477-0A6C-0ADB2C32D9D0}"/>
                    </a:ext>
                  </a:extLst>
                </p:cNvPr>
                <p:cNvPicPr/>
                <p:nvPr/>
              </p:nvPicPr>
              <p:blipFill>
                <a:blip r:embed="rId42"/>
                <a:stretch>
                  <a:fillRect/>
                </a:stretch>
              </p:blipFill>
              <p:spPr>
                <a:xfrm>
                  <a:off x="8849274" y="3122356"/>
                  <a:ext cx="174600" cy="19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4" name="Ink 53">
                <a:extLst>
                  <a:ext uri="{FF2B5EF4-FFF2-40B4-BE49-F238E27FC236}">
                    <a16:creationId xmlns:a16="http://schemas.microsoft.com/office/drawing/2014/main" id="{B57AAB35-AB5B-8C71-7097-F5A9FE641A1A}"/>
                  </a:ext>
                </a:extLst>
              </p14:cNvPr>
              <p14:cNvContentPartPr/>
              <p14:nvPr/>
            </p14:nvContentPartPr>
            <p14:xfrm>
              <a:off x="9306474" y="1840756"/>
              <a:ext cx="175320" cy="217440"/>
            </p14:xfrm>
          </p:contentPart>
        </mc:Choice>
        <mc:Fallback xmlns="">
          <p:pic>
            <p:nvPicPr>
              <p:cNvPr id="54" name="Ink 53">
                <a:extLst>
                  <a:ext uri="{FF2B5EF4-FFF2-40B4-BE49-F238E27FC236}">
                    <a16:creationId xmlns:a16="http://schemas.microsoft.com/office/drawing/2014/main" id="{B57AAB35-AB5B-8C71-7097-F5A9FE641A1A}"/>
                  </a:ext>
                </a:extLst>
              </p:cNvPr>
              <p:cNvPicPr/>
              <p:nvPr/>
            </p:nvPicPr>
            <p:blipFill>
              <a:blip r:embed="rId44"/>
              <a:stretch>
                <a:fillRect/>
              </a:stretch>
            </p:blipFill>
            <p:spPr>
              <a:xfrm>
                <a:off x="9288474" y="1823116"/>
                <a:ext cx="210960" cy="253080"/>
              </a:xfrm>
              <a:prstGeom prst="rect">
                <a:avLst/>
              </a:prstGeom>
            </p:spPr>
          </p:pic>
        </mc:Fallback>
      </mc:AlternateContent>
    </p:spTree>
    <p:extLst>
      <p:ext uri="{BB962C8B-B14F-4D97-AF65-F5344CB8AC3E}">
        <p14:creationId xmlns:p14="http://schemas.microsoft.com/office/powerpoint/2010/main" val="9507393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1AC85-F1F8-DD3C-2E82-1BC76E0A494C}"/>
              </a:ext>
            </a:extLst>
          </p:cNvPr>
          <p:cNvSpPr>
            <a:spLocks noGrp="1"/>
          </p:cNvSpPr>
          <p:nvPr>
            <p:ph type="title"/>
          </p:nvPr>
        </p:nvSpPr>
        <p:spPr>
          <a:xfrm>
            <a:off x="3754424" y="154895"/>
            <a:ext cx="4446216" cy="836991"/>
          </a:xfrm>
        </p:spPr>
        <p:txBody>
          <a:bodyPr/>
          <a:lstStyle/>
          <a:p>
            <a:pPr algn="ctr"/>
            <a:r>
              <a:rPr lang="en-US" dirty="0"/>
              <a:t>Use Trunk</a:t>
            </a:r>
            <a:endParaRPr lang="en-CA" dirty="0"/>
          </a:p>
        </p:txBody>
      </p:sp>
      <p:sp>
        <p:nvSpPr>
          <p:cNvPr id="4" name="Footer Placeholder 3">
            <a:extLst>
              <a:ext uri="{FF2B5EF4-FFF2-40B4-BE49-F238E27FC236}">
                <a16:creationId xmlns:a16="http://schemas.microsoft.com/office/drawing/2014/main" id="{C45EBC54-9D4C-67DB-F8A3-F53D14ABA25D}"/>
              </a:ext>
            </a:extLst>
          </p:cNvPr>
          <p:cNvSpPr>
            <a:spLocks noGrp="1"/>
          </p:cNvSpPr>
          <p:nvPr>
            <p:ph type="ftr" sz="quarter" idx="11"/>
          </p:nvPr>
        </p:nvSpPr>
        <p:spPr/>
        <p:txBody>
          <a:bodyPr/>
          <a:lstStyle/>
          <a:p>
            <a:r>
              <a:rPr lang="sv-SE"/>
              <a:t>INST. : ENG.ALI BANI BAKAR &amp; ENG.Dana Al-Mahrouk</a:t>
            </a:r>
            <a:endParaRPr lang="en-CA"/>
          </a:p>
        </p:txBody>
      </p:sp>
      <p:grpSp>
        <p:nvGrpSpPr>
          <p:cNvPr id="18" name="Group 17">
            <a:extLst>
              <a:ext uri="{FF2B5EF4-FFF2-40B4-BE49-F238E27FC236}">
                <a16:creationId xmlns:a16="http://schemas.microsoft.com/office/drawing/2014/main" id="{F26057C2-7568-9131-6203-251EFC6F22F8}"/>
              </a:ext>
            </a:extLst>
          </p:cNvPr>
          <p:cNvGrpSpPr/>
          <p:nvPr/>
        </p:nvGrpSpPr>
        <p:grpSpPr>
          <a:xfrm>
            <a:off x="376831" y="1048714"/>
            <a:ext cx="4670592" cy="2390172"/>
            <a:chOff x="107884" y="1625624"/>
            <a:chExt cx="4670592" cy="2390172"/>
          </a:xfrm>
        </p:grpSpPr>
        <p:pic>
          <p:nvPicPr>
            <p:cNvPr id="19" name="Picture 18">
              <a:extLst>
                <a:ext uri="{FF2B5EF4-FFF2-40B4-BE49-F238E27FC236}">
                  <a16:creationId xmlns:a16="http://schemas.microsoft.com/office/drawing/2014/main" id="{40BA7820-DCB3-B737-267A-0227F7797F9F}"/>
                </a:ext>
              </a:extLst>
            </p:cNvPr>
            <p:cNvPicPr>
              <a:picLocks noChangeAspect="1"/>
            </p:cNvPicPr>
            <p:nvPr/>
          </p:nvPicPr>
          <p:blipFill>
            <a:blip r:embed="rId2"/>
            <a:stretch>
              <a:fillRect/>
            </a:stretch>
          </p:blipFill>
          <p:spPr>
            <a:xfrm>
              <a:off x="332260" y="1625624"/>
              <a:ext cx="4446216" cy="1836174"/>
            </a:xfrm>
            <a:prstGeom prst="rect">
              <a:avLst/>
            </a:prstGeom>
          </p:spPr>
        </p:pic>
        <p:sp>
          <p:nvSpPr>
            <p:cNvPr id="20" name="TextBox 19">
              <a:extLst>
                <a:ext uri="{FF2B5EF4-FFF2-40B4-BE49-F238E27FC236}">
                  <a16:creationId xmlns:a16="http://schemas.microsoft.com/office/drawing/2014/main" id="{DCC942C4-233C-12C9-E20A-16D1BBB97FBA}"/>
                </a:ext>
              </a:extLst>
            </p:cNvPr>
            <p:cNvSpPr txBox="1"/>
            <p:nvPr/>
          </p:nvSpPr>
          <p:spPr>
            <a:xfrm>
              <a:off x="107884" y="3640474"/>
              <a:ext cx="89159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Sender</a:t>
              </a:r>
              <a:endParaRPr lang="en-CA" dirty="0"/>
            </a:p>
          </p:txBody>
        </p:sp>
        <p:sp>
          <p:nvSpPr>
            <p:cNvPr id="21" name="TextBox 20">
              <a:extLst>
                <a:ext uri="{FF2B5EF4-FFF2-40B4-BE49-F238E27FC236}">
                  <a16:creationId xmlns:a16="http://schemas.microsoft.com/office/drawing/2014/main" id="{33B9DE4E-A45C-DF9F-A2AE-3BF196C13D55}"/>
                </a:ext>
              </a:extLst>
            </p:cNvPr>
            <p:cNvSpPr txBox="1"/>
            <p:nvPr/>
          </p:nvSpPr>
          <p:spPr>
            <a:xfrm>
              <a:off x="4221757" y="3336933"/>
              <a:ext cx="373820" cy="369332"/>
            </a:xfrm>
            <a:prstGeom prst="rect">
              <a:avLst/>
            </a:prstGeom>
            <a:noFill/>
          </p:spPr>
          <p:txBody>
            <a:bodyPr wrap="none" rtlCol="0">
              <a:spAutoFit/>
            </a:bodyPr>
            <a:lstStyle/>
            <a:p>
              <a:r>
                <a:rPr lang="en-US" dirty="0"/>
                <a:t>.5</a:t>
              </a:r>
              <a:endParaRPr lang="en-CA" dirty="0"/>
            </a:p>
          </p:txBody>
        </p:sp>
        <p:sp>
          <p:nvSpPr>
            <p:cNvPr id="22" name="TextBox 21">
              <a:extLst>
                <a:ext uri="{FF2B5EF4-FFF2-40B4-BE49-F238E27FC236}">
                  <a16:creationId xmlns:a16="http://schemas.microsoft.com/office/drawing/2014/main" id="{8E85FC12-5CA5-E286-5715-9E6C8A16014A}"/>
                </a:ext>
              </a:extLst>
            </p:cNvPr>
            <p:cNvSpPr txBox="1"/>
            <p:nvPr/>
          </p:nvSpPr>
          <p:spPr>
            <a:xfrm>
              <a:off x="3044571" y="3336933"/>
              <a:ext cx="373820" cy="369332"/>
            </a:xfrm>
            <a:prstGeom prst="rect">
              <a:avLst/>
            </a:prstGeom>
            <a:noFill/>
          </p:spPr>
          <p:txBody>
            <a:bodyPr wrap="none" rtlCol="0">
              <a:spAutoFit/>
            </a:bodyPr>
            <a:lstStyle/>
            <a:p>
              <a:r>
                <a:rPr lang="en-US" dirty="0"/>
                <a:t>.4</a:t>
              </a:r>
              <a:endParaRPr lang="en-CA" dirty="0"/>
            </a:p>
          </p:txBody>
        </p:sp>
        <p:sp>
          <p:nvSpPr>
            <p:cNvPr id="23" name="TextBox 22">
              <a:extLst>
                <a:ext uri="{FF2B5EF4-FFF2-40B4-BE49-F238E27FC236}">
                  <a16:creationId xmlns:a16="http://schemas.microsoft.com/office/drawing/2014/main" id="{63410832-0656-5297-9EBD-792D051A48A5}"/>
                </a:ext>
              </a:extLst>
            </p:cNvPr>
            <p:cNvSpPr txBox="1"/>
            <p:nvPr/>
          </p:nvSpPr>
          <p:spPr>
            <a:xfrm>
              <a:off x="1357046" y="3277132"/>
              <a:ext cx="373820" cy="369332"/>
            </a:xfrm>
            <a:prstGeom prst="rect">
              <a:avLst/>
            </a:prstGeom>
            <a:noFill/>
          </p:spPr>
          <p:txBody>
            <a:bodyPr wrap="none" rtlCol="0">
              <a:spAutoFit/>
            </a:bodyPr>
            <a:lstStyle/>
            <a:p>
              <a:r>
                <a:rPr lang="en-US" dirty="0"/>
                <a:t>.3</a:t>
              </a:r>
              <a:endParaRPr lang="en-CA" dirty="0"/>
            </a:p>
          </p:txBody>
        </p:sp>
        <p:sp>
          <p:nvSpPr>
            <p:cNvPr id="24" name="TextBox 23">
              <a:extLst>
                <a:ext uri="{FF2B5EF4-FFF2-40B4-BE49-F238E27FC236}">
                  <a16:creationId xmlns:a16="http://schemas.microsoft.com/office/drawing/2014/main" id="{F31EDE1F-6C6B-1D48-B741-5BB97B8ADA8F}"/>
                </a:ext>
              </a:extLst>
            </p:cNvPr>
            <p:cNvSpPr txBox="1"/>
            <p:nvPr/>
          </p:nvSpPr>
          <p:spPr>
            <a:xfrm>
              <a:off x="294746" y="3277132"/>
              <a:ext cx="373820" cy="369332"/>
            </a:xfrm>
            <a:prstGeom prst="rect">
              <a:avLst/>
            </a:prstGeom>
            <a:noFill/>
          </p:spPr>
          <p:txBody>
            <a:bodyPr wrap="none" rtlCol="0">
              <a:spAutoFit/>
            </a:bodyPr>
            <a:lstStyle/>
            <a:p>
              <a:r>
                <a:rPr lang="en-US" dirty="0"/>
                <a:t>.2</a:t>
              </a:r>
              <a:endParaRPr lang="en-CA" dirty="0"/>
            </a:p>
          </p:txBody>
        </p:sp>
        <p:sp>
          <p:nvSpPr>
            <p:cNvPr id="25" name="TextBox 24">
              <a:extLst>
                <a:ext uri="{FF2B5EF4-FFF2-40B4-BE49-F238E27FC236}">
                  <a16:creationId xmlns:a16="http://schemas.microsoft.com/office/drawing/2014/main" id="{BFA8E553-100F-2830-B768-04FC18E80963}"/>
                </a:ext>
              </a:extLst>
            </p:cNvPr>
            <p:cNvSpPr txBox="1"/>
            <p:nvPr/>
          </p:nvSpPr>
          <p:spPr>
            <a:xfrm>
              <a:off x="2793166" y="3646464"/>
              <a:ext cx="104483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Receiver</a:t>
              </a:r>
              <a:endParaRPr lang="en-CA" dirty="0"/>
            </a:p>
          </p:txBody>
        </p:sp>
        <p:sp>
          <p:nvSpPr>
            <p:cNvPr id="26" name="TextBox 25">
              <a:extLst>
                <a:ext uri="{FF2B5EF4-FFF2-40B4-BE49-F238E27FC236}">
                  <a16:creationId xmlns:a16="http://schemas.microsoft.com/office/drawing/2014/main" id="{1FB5FB5E-0181-1326-486E-305EFADACAC0}"/>
                </a:ext>
              </a:extLst>
            </p:cNvPr>
            <p:cNvSpPr txBox="1"/>
            <p:nvPr/>
          </p:nvSpPr>
          <p:spPr>
            <a:xfrm>
              <a:off x="3792307"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27" name="TextBox 26">
              <a:extLst>
                <a:ext uri="{FF2B5EF4-FFF2-40B4-BE49-F238E27FC236}">
                  <a16:creationId xmlns:a16="http://schemas.microsoft.com/office/drawing/2014/main" id="{718762F8-DFD6-FEB4-1243-29ECE3DBA8E5}"/>
                </a:ext>
              </a:extLst>
            </p:cNvPr>
            <p:cNvSpPr txBox="1"/>
            <p:nvPr/>
          </p:nvSpPr>
          <p:spPr>
            <a:xfrm>
              <a:off x="3364118"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sp>
          <p:nvSpPr>
            <p:cNvPr id="28" name="TextBox 27">
              <a:extLst>
                <a:ext uri="{FF2B5EF4-FFF2-40B4-BE49-F238E27FC236}">
                  <a16:creationId xmlns:a16="http://schemas.microsoft.com/office/drawing/2014/main" id="{DE859F7E-BA5D-F8AF-8A73-062E0E37A2B4}"/>
                </a:ext>
              </a:extLst>
            </p:cNvPr>
            <p:cNvSpPr txBox="1"/>
            <p:nvPr/>
          </p:nvSpPr>
          <p:spPr>
            <a:xfrm>
              <a:off x="1262778" y="2099615"/>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29" name="TextBox 28">
              <a:extLst>
                <a:ext uri="{FF2B5EF4-FFF2-40B4-BE49-F238E27FC236}">
                  <a16:creationId xmlns:a16="http://schemas.microsoft.com/office/drawing/2014/main" id="{308E3202-4B35-24EC-6265-430A855B3FD0}"/>
                </a:ext>
              </a:extLst>
            </p:cNvPr>
            <p:cNvSpPr txBox="1"/>
            <p:nvPr/>
          </p:nvSpPr>
          <p:spPr>
            <a:xfrm>
              <a:off x="842046" y="2098178"/>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grpSp>
      <p:grpSp>
        <p:nvGrpSpPr>
          <p:cNvPr id="30" name="Group 29">
            <a:extLst>
              <a:ext uri="{FF2B5EF4-FFF2-40B4-BE49-F238E27FC236}">
                <a16:creationId xmlns:a16="http://schemas.microsoft.com/office/drawing/2014/main" id="{D0777FCE-6066-D606-07C8-7E66F5EE499A}"/>
              </a:ext>
            </a:extLst>
          </p:cNvPr>
          <p:cNvGrpSpPr/>
          <p:nvPr/>
        </p:nvGrpSpPr>
        <p:grpSpPr>
          <a:xfrm>
            <a:off x="7067576" y="3675610"/>
            <a:ext cx="4670592" cy="2390172"/>
            <a:chOff x="107884" y="1625624"/>
            <a:chExt cx="4670592" cy="2390172"/>
          </a:xfrm>
        </p:grpSpPr>
        <p:pic>
          <p:nvPicPr>
            <p:cNvPr id="31" name="Picture 30">
              <a:extLst>
                <a:ext uri="{FF2B5EF4-FFF2-40B4-BE49-F238E27FC236}">
                  <a16:creationId xmlns:a16="http://schemas.microsoft.com/office/drawing/2014/main" id="{DC10F8A9-A7B7-D875-3FE6-6E8275F7BEC9}"/>
                </a:ext>
              </a:extLst>
            </p:cNvPr>
            <p:cNvPicPr>
              <a:picLocks noChangeAspect="1"/>
            </p:cNvPicPr>
            <p:nvPr/>
          </p:nvPicPr>
          <p:blipFill>
            <a:blip r:embed="rId2"/>
            <a:stretch>
              <a:fillRect/>
            </a:stretch>
          </p:blipFill>
          <p:spPr>
            <a:xfrm>
              <a:off x="332260" y="1625624"/>
              <a:ext cx="4446216" cy="1836174"/>
            </a:xfrm>
            <a:prstGeom prst="rect">
              <a:avLst/>
            </a:prstGeom>
          </p:spPr>
        </p:pic>
        <p:sp>
          <p:nvSpPr>
            <p:cNvPr id="32" name="TextBox 31">
              <a:extLst>
                <a:ext uri="{FF2B5EF4-FFF2-40B4-BE49-F238E27FC236}">
                  <a16:creationId xmlns:a16="http://schemas.microsoft.com/office/drawing/2014/main" id="{66A3BAC7-D528-2E8B-787E-A72C57E21F06}"/>
                </a:ext>
              </a:extLst>
            </p:cNvPr>
            <p:cNvSpPr txBox="1"/>
            <p:nvPr/>
          </p:nvSpPr>
          <p:spPr>
            <a:xfrm>
              <a:off x="107884" y="3640474"/>
              <a:ext cx="89159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Sender</a:t>
              </a:r>
              <a:endParaRPr lang="en-CA" dirty="0"/>
            </a:p>
          </p:txBody>
        </p:sp>
        <p:sp>
          <p:nvSpPr>
            <p:cNvPr id="33" name="TextBox 32">
              <a:extLst>
                <a:ext uri="{FF2B5EF4-FFF2-40B4-BE49-F238E27FC236}">
                  <a16:creationId xmlns:a16="http://schemas.microsoft.com/office/drawing/2014/main" id="{3911231D-FAE6-136A-8772-C47FE6AA087F}"/>
                </a:ext>
              </a:extLst>
            </p:cNvPr>
            <p:cNvSpPr txBox="1"/>
            <p:nvPr/>
          </p:nvSpPr>
          <p:spPr>
            <a:xfrm>
              <a:off x="4221757" y="3336933"/>
              <a:ext cx="373820" cy="369332"/>
            </a:xfrm>
            <a:prstGeom prst="rect">
              <a:avLst/>
            </a:prstGeom>
            <a:noFill/>
          </p:spPr>
          <p:txBody>
            <a:bodyPr wrap="none" rtlCol="0">
              <a:spAutoFit/>
            </a:bodyPr>
            <a:lstStyle/>
            <a:p>
              <a:r>
                <a:rPr lang="en-US" dirty="0"/>
                <a:t>.5</a:t>
              </a:r>
              <a:endParaRPr lang="en-CA" dirty="0"/>
            </a:p>
          </p:txBody>
        </p:sp>
        <p:sp>
          <p:nvSpPr>
            <p:cNvPr id="34" name="TextBox 33">
              <a:extLst>
                <a:ext uri="{FF2B5EF4-FFF2-40B4-BE49-F238E27FC236}">
                  <a16:creationId xmlns:a16="http://schemas.microsoft.com/office/drawing/2014/main" id="{6F9BEA36-63AE-7323-CA1C-7F8C5603CF7D}"/>
                </a:ext>
              </a:extLst>
            </p:cNvPr>
            <p:cNvSpPr txBox="1"/>
            <p:nvPr/>
          </p:nvSpPr>
          <p:spPr>
            <a:xfrm>
              <a:off x="3044571" y="3336933"/>
              <a:ext cx="373820" cy="369332"/>
            </a:xfrm>
            <a:prstGeom prst="rect">
              <a:avLst/>
            </a:prstGeom>
            <a:noFill/>
          </p:spPr>
          <p:txBody>
            <a:bodyPr wrap="none" rtlCol="0">
              <a:spAutoFit/>
            </a:bodyPr>
            <a:lstStyle/>
            <a:p>
              <a:r>
                <a:rPr lang="en-US" dirty="0"/>
                <a:t>.4</a:t>
              </a:r>
              <a:endParaRPr lang="en-CA" dirty="0"/>
            </a:p>
          </p:txBody>
        </p:sp>
        <p:sp>
          <p:nvSpPr>
            <p:cNvPr id="35" name="TextBox 34">
              <a:extLst>
                <a:ext uri="{FF2B5EF4-FFF2-40B4-BE49-F238E27FC236}">
                  <a16:creationId xmlns:a16="http://schemas.microsoft.com/office/drawing/2014/main" id="{17EBA05B-1FAF-59FD-95F1-FCA0B106EE5B}"/>
                </a:ext>
              </a:extLst>
            </p:cNvPr>
            <p:cNvSpPr txBox="1"/>
            <p:nvPr/>
          </p:nvSpPr>
          <p:spPr>
            <a:xfrm>
              <a:off x="1357046" y="3277132"/>
              <a:ext cx="373820" cy="369332"/>
            </a:xfrm>
            <a:prstGeom prst="rect">
              <a:avLst/>
            </a:prstGeom>
            <a:noFill/>
          </p:spPr>
          <p:txBody>
            <a:bodyPr wrap="none" rtlCol="0">
              <a:spAutoFit/>
            </a:bodyPr>
            <a:lstStyle/>
            <a:p>
              <a:r>
                <a:rPr lang="en-US" dirty="0"/>
                <a:t>.3</a:t>
              </a:r>
              <a:endParaRPr lang="en-CA" dirty="0"/>
            </a:p>
          </p:txBody>
        </p:sp>
        <p:sp>
          <p:nvSpPr>
            <p:cNvPr id="36" name="TextBox 35">
              <a:extLst>
                <a:ext uri="{FF2B5EF4-FFF2-40B4-BE49-F238E27FC236}">
                  <a16:creationId xmlns:a16="http://schemas.microsoft.com/office/drawing/2014/main" id="{8190AC16-C6B2-B431-B33A-E8F1073EF985}"/>
                </a:ext>
              </a:extLst>
            </p:cNvPr>
            <p:cNvSpPr txBox="1"/>
            <p:nvPr/>
          </p:nvSpPr>
          <p:spPr>
            <a:xfrm>
              <a:off x="294746" y="3277132"/>
              <a:ext cx="373820" cy="369332"/>
            </a:xfrm>
            <a:prstGeom prst="rect">
              <a:avLst/>
            </a:prstGeom>
            <a:noFill/>
          </p:spPr>
          <p:txBody>
            <a:bodyPr wrap="none" rtlCol="0">
              <a:spAutoFit/>
            </a:bodyPr>
            <a:lstStyle/>
            <a:p>
              <a:r>
                <a:rPr lang="en-US" dirty="0"/>
                <a:t>.2</a:t>
              </a:r>
              <a:endParaRPr lang="en-CA" dirty="0"/>
            </a:p>
          </p:txBody>
        </p:sp>
        <p:sp>
          <p:nvSpPr>
            <p:cNvPr id="37" name="TextBox 36">
              <a:extLst>
                <a:ext uri="{FF2B5EF4-FFF2-40B4-BE49-F238E27FC236}">
                  <a16:creationId xmlns:a16="http://schemas.microsoft.com/office/drawing/2014/main" id="{65698FAC-6EEB-CF2E-D94C-BAABBB39A789}"/>
                </a:ext>
              </a:extLst>
            </p:cNvPr>
            <p:cNvSpPr txBox="1"/>
            <p:nvPr/>
          </p:nvSpPr>
          <p:spPr>
            <a:xfrm>
              <a:off x="2793166" y="3646464"/>
              <a:ext cx="104483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Receiver</a:t>
              </a:r>
              <a:endParaRPr lang="en-CA" dirty="0"/>
            </a:p>
          </p:txBody>
        </p:sp>
        <p:sp>
          <p:nvSpPr>
            <p:cNvPr id="38" name="TextBox 37">
              <a:extLst>
                <a:ext uri="{FF2B5EF4-FFF2-40B4-BE49-F238E27FC236}">
                  <a16:creationId xmlns:a16="http://schemas.microsoft.com/office/drawing/2014/main" id="{466B9DF4-1632-2C4A-7622-55BAC0A02F07}"/>
                </a:ext>
              </a:extLst>
            </p:cNvPr>
            <p:cNvSpPr txBox="1"/>
            <p:nvPr/>
          </p:nvSpPr>
          <p:spPr>
            <a:xfrm>
              <a:off x="3792307"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39" name="TextBox 38">
              <a:extLst>
                <a:ext uri="{FF2B5EF4-FFF2-40B4-BE49-F238E27FC236}">
                  <a16:creationId xmlns:a16="http://schemas.microsoft.com/office/drawing/2014/main" id="{566BD388-0EE3-6AB1-5A7F-F46A419FFE8A}"/>
                </a:ext>
              </a:extLst>
            </p:cNvPr>
            <p:cNvSpPr txBox="1"/>
            <p:nvPr/>
          </p:nvSpPr>
          <p:spPr>
            <a:xfrm>
              <a:off x="3364118" y="2143549"/>
              <a:ext cx="362600" cy="30777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1400" dirty="0"/>
                <a:t>v2</a:t>
              </a:r>
              <a:endParaRPr lang="en-CA" sz="1400" dirty="0"/>
            </a:p>
          </p:txBody>
        </p:sp>
        <p:sp>
          <p:nvSpPr>
            <p:cNvPr id="40" name="TextBox 39">
              <a:extLst>
                <a:ext uri="{FF2B5EF4-FFF2-40B4-BE49-F238E27FC236}">
                  <a16:creationId xmlns:a16="http://schemas.microsoft.com/office/drawing/2014/main" id="{A58B3E39-3C27-A336-A898-F55E75B28415}"/>
                </a:ext>
              </a:extLst>
            </p:cNvPr>
            <p:cNvSpPr txBox="1"/>
            <p:nvPr/>
          </p:nvSpPr>
          <p:spPr>
            <a:xfrm>
              <a:off x="1262778" y="2099615"/>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41" name="TextBox 40">
              <a:extLst>
                <a:ext uri="{FF2B5EF4-FFF2-40B4-BE49-F238E27FC236}">
                  <a16:creationId xmlns:a16="http://schemas.microsoft.com/office/drawing/2014/main" id="{47B135B6-9706-1661-3049-FF430042196E}"/>
                </a:ext>
              </a:extLst>
            </p:cNvPr>
            <p:cNvSpPr txBox="1"/>
            <p:nvPr/>
          </p:nvSpPr>
          <p:spPr>
            <a:xfrm>
              <a:off x="842046" y="2098178"/>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grpSp>
      <p:grpSp>
        <p:nvGrpSpPr>
          <p:cNvPr id="42" name="Group 41">
            <a:extLst>
              <a:ext uri="{FF2B5EF4-FFF2-40B4-BE49-F238E27FC236}">
                <a16:creationId xmlns:a16="http://schemas.microsoft.com/office/drawing/2014/main" id="{A7113C53-632C-C42B-3D0B-595197966728}"/>
              </a:ext>
            </a:extLst>
          </p:cNvPr>
          <p:cNvGrpSpPr/>
          <p:nvPr/>
        </p:nvGrpSpPr>
        <p:grpSpPr>
          <a:xfrm>
            <a:off x="253270" y="3732395"/>
            <a:ext cx="4670592" cy="2390172"/>
            <a:chOff x="107884" y="1625624"/>
            <a:chExt cx="4670592" cy="2390172"/>
          </a:xfrm>
        </p:grpSpPr>
        <p:pic>
          <p:nvPicPr>
            <p:cNvPr id="43" name="Picture 42">
              <a:extLst>
                <a:ext uri="{FF2B5EF4-FFF2-40B4-BE49-F238E27FC236}">
                  <a16:creationId xmlns:a16="http://schemas.microsoft.com/office/drawing/2014/main" id="{C99DFF1D-FD0A-ABDC-6B56-C63E2F2007F2}"/>
                </a:ext>
              </a:extLst>
            </p:cNvPr>
            <p:cNvPicPr>
              <a:picLocks noChangeAspect="1"/>
            </p:cNvPicPr>
            <p:nvPr/>
          </p:nvPicPr>
          <p:blipFill>
            <a:blip r:embed="rId2"/>
            <a:stretch>
              <a:fillRect/>
            </a:stretch>
          </p:blipFill>
          <p:spPr>
            <a:xfrm>
              <a:off x="332260" y="1625624"/>
              <a:ext cx="4446216" cy="1836174"/>
            </a:xfrm>
            <a:prstGeom prst="rect">
              <a:avLst/>
            </a:prstGeom>
          </p:spPr>
        </p:pic>
        <p:sp>
          <p:nvSpPr>
            <p:cNvPr id="44" name="TextBox 43">
              <a:extLst>
                <a:ext uri="{FF2B5EF4-FFF2-40B4-BE49-F238E27FC236}">
                  <a16:creationId xmlns:a16="http://schemas.microsoft.com/office/drawing/2014/main" id="{D8193B5C-2E04-CF1A-4231-DD14016EECC4}"/>
                </a:ext>
              </a:extLst>
            </p:cNvPr>
            <p:cNvSpPr txBox="1"/>
            <p:nvPr/>
          </p:nvSpPr>
          <p:spPr>
            <a:xfrm>
              <a:off x="107884" y="3640474"/>
              <a:ext cx="89159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Sender</a:t>
              </a:r>
              <a:endParaRPr lang="en-CA" dirty="0"/>
            </a:p>
          </p:txBody>
        </p:sp>
        <p:sp>
          <p:nvSpPr>
            <p:cNvPr id="45" name="TextBox 44">
              <a:extLst>
                <a:ext uri="{FF2B5EF4-FFF2-40B4-BE49-F238E27FC236}">
                  <a16:creationId xmlns:a16="http://schemas.microsoft.com/office/drawing/2014/main" id="{D5766304-D5CB-7337-99A3-226D573491B6}"/>
                </a:ext>
              </a:extLst>
            </p:cNvPr>
            <p:cNvSpPr txBox="1"/>
            <p:nvPr/>
          </p:nvSpPr>
          <p:spPr>
            <a:xfrm>
              <a:off x="4221757" y="3336933"/>
              <a:ext cx="373820" cy="369332"/>
            </a:xfrm>
            <a:prstGeom prst="rect">
              <a:avLst/>
            </a:prstGeom>
            <a:noFill/>
          </p:spPr>
          <p:txBody>
            <a:bodyPr wrap="none" rtlCol="0">
              <a:spAutoFit/>
            </a:bodyPr>
            <a:lstStyle/>
            <a:p>
              <a:r>
                <a:rPr lang="en-US" dirty="0"/>
                <a:t>.5</a:t>
              </a:r>
              <a:endParaRPr lang="en-CA" dirty="0"/>
            </a:p>
          </p:txBody>
        </p:sp>
        <p:sp>
          <p:nvSpPr>
            <p:cNvPr id="46" name="TextBox 45">
              <a:extLst>
                <a:ext uri="{FF2B5EF4-FFF2-40B4-BE49-F238E27FC236}">
                  <a16:creationId xmlns:a16="http://schemas.microsoft.com/office/drawing/2014/main" id="{4B686180-C0FA-E629-25AC-2C0AA91DED80}"/>
                </a:ext>
              </a:extLst>
            </p:cNvPr>
            <p:cNvSpPr txBox="1"/>
            <p:nvPr/>
          </p:nvSpPr>
          <p:spPr>
            <a:xfrm>
              <a:off x="3044571" y="3336933"/>
              <a:ext cx="373820" cy="369332"/>
            </a:xfrm>
            <a:prstGeom prst="rect">
              <a:avLst/>
            </a:prstGeom>
            <a:noFill/>
          </p:spPr>
          <p:txBody>
            <a:bodyPr wrap="none" rtlCol="0">
              <a:spAutoFit/>
            </a:bodyPr>
            <a:lstStyle/>
            <a:p>
              <a:r>
                <a:rPr lang="en-US" dirty="0"/>
                <a:t>.4</a:t>
              </a:r>
              <a:endParaRPr lang="en-CA" dirty="0"/>
            </a:p>
          </p:txBody>
        </p:sp>
        <p:sp>
          <p:nvSpPr>
            <p:cNvPr id="47" name="TextBox 46">
              <a:extLst>
                <a:ext uri="{FF2B5EF4-FFF2-40B4-BE49-F238E27FC236}">
                  <a16:creationId xmlns:a16="http://schemas.microsoft.com/office/drawing/2014/main" id="{95789C3D-E39F-A781-F3F7-EFAB7EF13B0A}"/>
                </a:ext>
              </a:extLst>
            </p:cNvPr>
            <p:cNvSpPr txBox="1"/>
            <p:nvPr/>
          </p:nvSpPr>
          <p:spPr>
            <a:xfrm>
              <a:off x="1357046" y="3277132"/>
              <a:ext cx="373820" cy="369332"/>
            </a:xfrm>
            <a:prstGeom prst="rect">
              <a:avLst/>
            </a:prstGeom>
            <a:noFill/>
          </p:spPr>
          <p:txBody>
            <a:bodyPr wrap="none" rtlCol="0">
              <a:spAutoFit/>
            </a:bodyPr>
            <a:lstStyle/>
            <a:p>
              <a:r>
                <a:rPr lang="en-US" dirty="0"/>
                <a:t>.3</a:t>
              </a:r>
              <a:endParaRPr lang="en-CA" dirty="0"/>
            </a:p>
          </p:txBody>
        </p:sp>
        <p:sp>
          <p:nvSpPr>
            <p:cNvPr id="48" name="TextBox 47">
              <a:extLst>
                <a:ext uri="{FF2B5EF4-FFF2-40B4-BE49-F238E27FC236}">
                  <a16:creationId xmlns:a16="http://schemas.microsoft.com/office/drawing/2014/main" id="{B8E0A1E7-96EF-1DE5-AE6E-FE66A1CC481D}"/>
                </a:ext>
              </a:extLst>
            </p:cNvPr>
            <p:cNvSpPr txBox="1"/>
            <p:nvPr/>
          </p:nvSpPr>
          <p:spPr>
            <a:xfrm>
              <a:off x="294746" y="3277132"/>
              <a:ext cx="373820" cy="369332"/>
            </a:xfrm>
            <a:prstGeom prst="rect">
              <a:avLst/>
            </a:prstGeom>
            <a:noFill/>
          </p:spPr>
          <p:txBody>
            <a:bodyPr wrap="none" rtlCol="0">
              <a:spAutoFit/>
            </a:bodyPr>
            <a:lstStyle/>
            <a:p>
              <a:r>
                <a:rPr lang="en-US" dirty="0"/>
                <a:t>.2</a:t>
              </a:r>
              <a:endParaRPr lang="en-CA" dirty="0"/>
            </a:p>
          </p:txBody>
        </p:sp>
        <p:sp>
          <p:nvSpPr>
            <p:cNvPr id="49" name="TextBox 48">
              <a:extLst>
                <a:ext uri="{FF2B5EF4-FFF2-40B4-BE49-F238E27FC236}">
                  <a16:creationId xmlns:a16="http://schemas.microsoft.com/office/drawing/2014/main" id="{A7D3B397-0D67-6AE7-7BE0-141D017F2652}"/>
                </a:ext>
              </a:extLst>
            </p:cNvPr>
            <p:cNvSpPr txBox="1"/>
            <p:nvPr/>
          </p:nvSpPr>
          <p:spPr>
            <a:xfrm>
              <a:off x="2793166" y="3646464"/>
              <a:ext cx="104483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Receiver</a:t>
              </a:r>
              <a:endParaRPr lang="en-CA" dirty="0"/>
            </a:p>
          </p:txBody>
        </p:sp>
        <p:sp>
          <p:nvSpPr>
            <p:cNvPr id="50" name="TextBox 49">
              <a:extLst>
                <a:ext uri="{FF2B5EF4-FFF2-40B4-BE49-F238E27FC236}">
                  <a16:creationId xmlns:a16="http://schemas.microsoft.com/office/drawing/2014/main" id="{9DF1659F-A455-CC9D-CB2B-EADD2C58DEBA}"/>
                </a:ext>
              </a:extLst>
            </p:cNvPr>
            <p:cNvSpPr txBox="1"/>
            <p:nvPr/>
          </p:nvSpPr>
          <p:spPr>
            <a:xfrm>
              <a:off x="3792307"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51" name="TextBox 50">
              <a:extLst>
                <a:ext uri="{FF2B5EF4-FFF2-40B4-BE49-F238E27FC236}">
                  <a16:creationId xmlns:a16="http://schemas.microsoft.com/office/drawing/2014/main" id="{36A002B0-DB7A-569F-785F-9C20B8E858D5}"/>
                </a:ext>
              </a:extLst>
            </p:cNvPr>
            <p:cNvSpPr txBox="1"/>
            <p:nvPr/>
          </p:nvSpPr>
          <p:spPr>
            <a:xfrm>
              <a:off x="3364118"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sp>
          <p:nvSpPr>
            <p:cNvPr id="52" name="TextBox 51">
              <a:extLst>
                <a:ext uri="{FF2B5EF4-FFF2-40B4-BE49-F238E27FC236}">
                  <a16:creationId xmlns:a16="http://schemas.microsoft.com/office/drawing/2014/main" id="{6492DB42-A947-41AD-E9CB-93008462CC2A}"/>
                </a:ext>
              </a:extLst>
            </p:cNvPr>
            <p:cNvSpPr txBox="1"/>
            <p:nvPr/>
          </p:nvSpPr>
          <p:spPr>
            <a:xfrm>
              <a:off x="1262778" y="2099615"/>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53" name="TextBox 52">
              <a:extLst>
                <a:ext uri="{FF2B5EF4-FFF2-40B4-BE49-F238E27FC236}">
                  <a16:creationId xmlns:a16="http://schemas.microsoft.com/office/drawing/2014/main" id="{E8076203-B98A-BCE5-5C33-91E73FE35C1E}"/>
                </a:ext>
              </a:extLst>
            </p:cNvPr>
            <p:cNvSpPr txBox="1"/>
            <p:nvPr/>
          </p:nvSpPr>
          <p:spPr>
            <a:xfrm>
              <a:off x="842046" y="2098178"/>
              <a:ext cx="362600" cy="30777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1400" dirty="0"/>
                <a:t>v2</a:t>
              </a:r>
              <a:endParaRPr lang="en-CA" sz="1400" dirty="0"/>
            </a:p>
          </p:txBody>
        </p:sp>
      </p:grpSp>
      <p:grpSp>
        <p:nvGrpSpPr>
          <p:cNvPr id="54" name="Group 53">
            <a:extLst>
              <a:ext uri="{FF2B5EF4-FFF2-40B4-BE49-F238E27FC236}">
                <a16:creationId xmlns:a16="http://schemas.microsoft.com/office/drawing/2014/main" id="{16F2218C-7795-2A89-E8F6-55CEB2F0075B}"/>
              </a:ext>
            </a:extLst>
          </p:cNvPr>
          <p:cNvGrpSpPr/>
          <p:nvPr/>
        </p:nvGrpSpPr>
        <p:grpSpPr>
          <a:xfrm>
            <a:off x="6884677" y="932238"/>
            <a:ext cx="4670592" cy="2390172"/>
            <a:chOff x="107884" y="1625624"/>
            <a:chExt cx="4670592" cy="2390172"/>
          </a:xfrm>
        </p:grpSpPr>
        <p:pic>
          <p:nvPicPr>
            <p:cNvPr id="55" name="Picture 54">
              <a:extLst>
                <a:ext uri="{FF2B5EF4-FFF2-40B4-BE49-F238E27FC236}">
                  <a16:creationId xmlns:a16="http://schemas.microsoft.com/office/drawing/2014/main" id="{2180C75E-8AD8-EF80-9973-7C7D8ECB9190}"/>
                </a:ext>
              </a:extLst>
            </p:cNvPr>
            <p:cNvPicPr>
              <a:picLocks noChangeAspect="1"/>
            </p:cNvPicPr>
            <p:nvPr/>
          </p:nvPicPr>
          <p:blipFill>
            <a:blip r:embed="rId2"/>
            <a:stretch>
              <a:fillRect/>
            </a:stretch>
          </p:blipFill>
          <p:spPr>
            <a:xfrm>
              <a:off x="332260" y="1625624"/>
              <a:ext cx="4446216" cy="1836174"/>
            </a:xfrm>
            <a:prstGeom prst="rect">
              <a:avLst/>
            </a:prstGeom>
          </p:spPr>
        </p:pic>
        <p:sp>
          <p:nvSpPr>
            <p:cNvPr id="56" name="TextBox 55">
              <a:extLst>
                <a:ext uri="{FF2B5EF4-FFF2-40B4-BE49-F238E27FC236}">
                  <a16:creationId xmlns:a16="http://schemas.microsoft.com/office/drawing/2014/main" id="{03C6CA9E-7955-E725-DB56-7251F2D517BE}"/>
                </a:ext>
              </a:extLst>
            </p:cNvPr>
            <p:cNvSpPr txBox="1"/>
            <p:nvPr/>
          </p:nvSpPr>
          <p:spPr>
            <a:xfrm>
              <a:off x="107884" y="3640474"/>
              <a:ext cx="89159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Sender</a:t>
              </a:r>
              <a:endParaRPr lang="en-CA" dirty="0"/>
            </a:p>
          </p:txBody>
        </p:sp>
        <p:sp>
          <p:nvSpPr>
            <p:cNvPr id="57" name="TextBox 56">
              <a:extLst>
                <a:ext uri="{FF2B5EF4-FFF2-40B4-BE49-F238E27FC236}">
                  <a16:creationId xmlns:a16="http://schemas.microsoft.com/office/drawing/2014/main" id="{89A10F45-3A44-08A0-CB5D-5CC0648D931E}"/>
                </a:ext>
              </a:extLst>
            </p:cNvPr>
            <p:cNvSpPr txBox="1"/>
            <p:nvPr/>
          </p:nvSpPr>
          <p:spPr>
            <a:xfrm>
              <a:off x="4221757" y="3336933"/>
              <a:ext cx="373820" cy="369332"/>
            </a:xfrm>
            <a:prstGeom prst="rect">
              <a:avLst/>
            </a:prstGeom>
            <a:noFill/>
          </p:spPr>
          <p:txBody>
            <a:bodyPr wrap="none" rtlCol="0">
              <a:spAutoFit/>
            </a:bodyPr>
            <a:lstStyle/>
            <a:p>
              <a:r>
                <a:rPr lang="en-US" dirty="0"/>
                <a:t>.5</a:t>
              </a:r>
              <a:endParaRPr lang="en-CA" dirty="0"/>
            </a:p>
          </p:txBody>
        </p:sp>
        <p:sp>
          <p:nvSpPr>
            <p:cNvPr id="58" name="TextBox 57">
              <a:extLst>
                <a:ext uri="{FF2B5EF4-FFF2-40B4-BE49-F238E27FC236}">
                  <a16:creationId xmlns:a16="http://schemas.microsoft.com/office/drawing/2014/main" id="{5E41C29D-5DB5-0FAA-B284-87F98968AF06}"/>
                </a:ext>
              </a:extLst>
            </p:cNvPr>
            <p:cNvSpPr txBox="1"/>
            <p:nvPr/>
          </p:nvSpPr>
          <p:spPr>
            <a:xfrm>
              <a:off x="3044571" y="3336933"/>
              <a:ext cx="373820" cy="369332"/>
            </a:xfrm>
            <a:prstGeom prst="rect">
              <a:avLst/>
            </a:prstGeom>
            <a:noFill/>
          </p:spPr>
          <p:txBody>
            <a:bodyPr wrap="none" rtlCol="0">
              <a:spAutoFit/>
            </a:bodyPr>
            <a:lstStyle/>
            <a:p>
              <a:r>
                <a:rPr lang="en-US" dirty="0"/>
                <a:t>.4</a:t>
              </a:r>
              <a:endParaRPr lang="en-CA" dirty="0"/>
            </a:p>
          </p:txBody>
        </p:sp>
        <p:sp>
          <p:nvSpPr>
            <p:cNvPr id="59" name="TextBox 58">
              <a:extLst>
                <a:ext uri="{FF2B5EF4-FFF2-40B4-BE49-F238E27FC236}">
                  <a16:creationId xmlns:a16="http://schemas.microsoft.com/office/drawing/2014/main" id="{F99A0A04-A3BB-854A-6CDE-64D8275861D2}"/>
                </a:ext>
              </a:extLst>
            </p:cNvPr>
            <p:cNvSpPr txBox="1"/>
            <p:nvPr/>
          </p:nvSpPr>
          <p:spPr>
            <a:xfrm>
              <a:off x="1357046" y="3277132"/>
              <a:ext cx="373820" cy="369332"/>
            </a:xfrm>
            <a:prstGeom prst="rect">
              <a:avLst/>
            </a:prstGeom>
            <a:noFill/>
          </p:spPr>
          <p:txBody>
            <a:bodyPr wrap="none" rtlCol="0">
              <a:spAutoFit/>
            </a:bodyPr>
            <a:lstStyle/>
            <a:p>
              <a:r>
                <a:rPr lang="en-US" dirty="0"/>
                <a:t>.3</a:t>
              </a:r>
              <a:endParaRPr lang="en-CA" dirty="0"/>
            </a:p>
          </p:txBody>
        </p:sp>
        <p:sp>
          <p:nvSpPr>
            <p:cNvPr id="60" name="TextBox 59">
              <a:extLst>
                <a:ext uri="{FF2B5EF4-FFF2-40B4-BE49-F238E27FC236}">
                  <a16:creationId xmlns:a16="http://schemas.microsoft.com/office/drawing/2014/main" id="{9B171859-6F31-1576-F8A8-DC73050ACFE9}"/>
                </a:ext>
              </a:extLst>
            </p:cNvPr>
            <p:cNvSpPr txBox="1"/>
            <p:nvPr/>
          </p:nvSpPr>
          <p:spPr>
            <a:xfrm>
              <a:off x="294746" y="3277132"/>
              <a:ext cx="373820" cy="369332"/>
            </a:xfrm>
            <a:prstGeom prst="rect">
              <a:avLst/>
            </a:prstGeom>
            <a:noFill/>
          </p:spPr>
          <p:txBody>
            <a:bodyPr wrap="none" rtlCol="0">
              <a:spAutoFit/>
            </a:bodyPr>
            <a:lstStyle/>
            <a:p>
              <a:r>
                <a:rPr lang="en-US" dirty="0"/>
                <a:t>.2</a:t>
              </a:r>
              <a:endParaRPr lang="en-CA" dirty="0"/>
            </a:p>
          </p:txBody>
        </p:sp>
        <p:sp>
          <p:nvSpPr>
            <p:cNvPr id="61" name="TextBox 60">
              <a:extLst>
                <a:ext uri="{FF2B5EF4-FFF2-40B4-BE49-F238E27FC236}">
                  <a16:creationId xmlns:a16="http://schemas.microsoft.com/office/drawing/2014/main" id="{FB6C3859-ADBE-2AF4-FB3E-CF3368EF9EB8}"/>
                </a:ext>
              </a:extLst>
            </p:cNvPr>
            <p:cNvSpPr txBox="1"/>
            <p:nvPr/>
          </p:nvSpPr>
          <p:spPr>
            <a:xfrm>
              <a:off x="2793166" y="3646464"/>
              <a:ext cx="104483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Receiver</a:t>
              </a:r>
              <a:endParaRPr lang="en-CA" dirty="0"/>
            </a:p>
          </p:txBody>
        </p:sp>
        <p:sp>
          <p:nvSpPr>
            <p:cNvPr id="62" name="TextBox 61">
              <a:extLst>
                <a:ext uri="{FF2B5EF4-FFF2-40B4-BE49-F238E27FC236}">
                  <a16:creationId xmlns:a16="http://schemas.microsoft.com/office/drawing/2014/main" id="{3127389C-86C4-737C-CB09-54A1C3CDF522}"/>
                </a:ext>
              </a:extLst>
            </p:cNvPr>
            <p:cNvSpPr txBox="1"/>
            <p:nvPr/>
          </p:nvSpPr>
          <p:spPr>
            <a:xfrm>
              <a:off x="3792307"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63" name="TextBox 62">
              <a:extLst>
                <a:ext uri="{FF2B5EF4-FFF2-40B4-BE49-F238E27FC236}">
                  <a16:creationId xmlns:a16="http://schemas.microsoft.com/office/drawing/2014/main" id="{F19C5261-BB5D-54C7-4AA0-15DBC21C9E93}"/>
                </a:ext>
              </a:extLst>
            </p:cNvPr>
            <p:cNvSpPr txBox="1"/>
            <p:nvPr/>
          </p:nvSpPr>
          <p:spPr>
            <a:xfrm>
              <a:off x="3364118" y="2143549"/>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sp>
          <p:nvSpPr>
            <p:cNvPr id="64" name="TextBox 63">
              <a:extLst>
                <a:ext uri="{FF2B5EF4-FFF2-40B4-BE49-F238E27FC236}">
                  <a16:creationId xmlns:a16="http://schemas.microsoft.com/office/drawing/2014/main" id="{1D0D6480-A287-CB2B-B21A-BDC9339A5700}"/>
                </a:ext>
              </a:extLst>
            </p:cNvPr>
            <p:cNvSpPr txBox="1"/>
            <p:nvPr/>
          </p:nvSpPr>
          <p:spPr>
            <a:xfrm>
              <a:off x="1262778" y="2099615"/>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v3</a:t>
              </a:r>
              <a:endParaRPr lang="en-CA" sz="1400" dirty="0"/>
            </a:p>
          </p:txBody>
        </p:sp>
        <p:sp>
          <p:nvSpPr>
            <p:cNvPr id="65" name="TextBox 64">
              <a:extLst>
                <a:ext uri="{FF2B5EF4-FFF2-40B4-BE49-F238E27FC236}">
                  <a16:creationId xmlns:a16="http://schemas.microsoft.com/office/drawing/2014/main" id="{49EBB8DD-2DC3-95B3-A568-2936C0B0E17A}"/>
                </a:ext>
              </a:extLst>
            </p:cNvPr>
            <p:cNvSpPr txBox="1"/>
            <p:nvPr/>
          </p:nvSpPr>
          <p:spPr>
            <a:xfrm>
              <a:off x="842046" y="2098178"/>
              <a:ext cx="36260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v2</a:t>
              </a:r>
              <a:endParaRPr lang="en-CA" sz="1400" dirty="0"/>
            </a:p>
          </p:txBody>
        </p:sp>
      </p:grpSp>
      <p:cxnSp>
        <p:nvCxnSpPr>
          <p:cNvPr id="67" name="Straight Arrow Connector 66">
            <a:extLst>
              <a:ext uri="{FF2B5EF4-FFF2-40B4-BE49-F238E27FC236}">
                <a16:creationId xmlns:a16="http://schemas.microsoft.com/office/drawing/2014/main" id="{ED66D010-C3B7-5AFD-B37E-43F7B6B7226F}"/>
              </a:ext>
            </a:extLst>
          </p:cNvPr>
          <p:cNvCxnSpPr/>
          <p:nvPr/>
        </p:nvCxnSpPr>
        <p:spPr>
          <a:xfrm flipV="1">
            <a:off x="479555" y="1450163"/>
            <a:ext cx="541690" cy="82108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39E728E0-267C-C591-744E-33F6C8C29658}"/>
              </a:ext>
            </a:extLst>
          </p:cNvPr>
          <p:cNvSpPr txBox="1"/>
          <p:nvPr/>
        </p:nvSpPr>
        <p:spPr>
          <a:xfrm>
            <a:off x="164425" y="1551753"/>
            <a:ext cx="450764" cy="400110"/>
          </a:xfrm>
          <a:prstGeom prst="rect">
            <a:avLst/>
          </a:prstGeom>
          <a:noFill/>
        </p:spPr>
        <p:txBody>
          <a:bodyPr wrap="none" rtlCol="0">
            <a:spAutoFit/>
          </a:bodyPr>
          <a:lstStyle/>
          <a:p>
            <a:r>
              <a:rPr lang="en-US" sz="2000" b="1" dirty="0">
                <a:solidFill>
                  <a:srgbClr val="FF0000"/>
                </a:solidFill>
              </a:rPr>
              <a:t>??</a:t>
            </a:r>
            <a:endParaRPr lang="en-CA" sz="2000" b="1" dirty="0">
              <a:solidFill>
                <a:srgbClr val="FF0000"/>
              </a:solidFill>
            </a:endParaRPr>
          </a:p>
        </p:txBody>
      </p:sp>
      <p:sp>
        <p:nvSpPr>
          <p:cNvPr id="69" name="Rectangle 68">
            <a:extLst>
              <a:ext uri="{FF2B5EF4-FFF2-40B4-BE49-F238E27FC236}">
                <a16:creationId xmlns:a16="http://schemas.microsoft.com/office/drawing/2014/main" id="{D3691F3C-475A-7468-5796-77B3B3DF803A}"/>
              </a:ext>
            </a:extLst>
          </p:cNvPr>
          <p:cNvSpPr/>
          <p:nvPr/>
        </p:nvSpPr>
        <p:spPr>
          <a:xfrm>
            <a:off x="1110993" y="3855876"/>
            <a:ext cx="765259"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71" name="Graphic 6" descr="Badge Tick1 with solid fill">
            <a:extLst>
              <a:ext uri="{FF2B5EF4-FFF2-40B4-BE49-F238E27FC236}">
                <a16:creationId xmlns:a16="http://schemas.microsoft.com/office/drawing/2014/main" id="{36F15B15-F8D8-29CE-8FEA-C354AA81B769}"/>
              </a:ext>
            </a:extLst>
          </p:cNvPr>
          <p:cNvSpPr/>
          <p:nvPr/>
        </p:nvSpPr>
        <p:spPr>
          <a:xfrm>
            <a:off x="1662024" y="3606115"/>
            <a:ext cx="301758" cy="310946"/>
          </a:xfrm>
          <a:custGeom>
            <a:avLst/>
            <a:gdLst>
              <a:gd name="connsiteX0" fmla="*/ 186591 w 373181"/>
              <a:gd name="connsiteY0" fmla="*/ 0 h 373181"/>
              <a:gd name="connsiteX1" fmla="*/ 0 w 373181"/>
              <a:gd name="connsiteY1" fmla="*/ 186591 h 373181"/>
              <a:gd name="connsiteX2" fmla="*/ 186591 w 373181"/>
              <a:gd name="connsiteY2" fmla="*/ 373182 h 373181"/>
              <a:gd name="connsiteX3" fmla="*/ 373182 w 373181"/>
              <a:gd name="connsiteY3" fmla="*/ 186591 h 373181"/>
              <a:gd name="connsiteX4" fmla="*/ 373182 w 373181"/>
              <a:gd name="connsiteY4" fmla="*/ 186576 h 373181"/>
              <a:gd name="connsiteX5" fmla="*/ 186733 w 373181"/>
              <a:gd name="connsiteY5" fmla="*/ 0 h 373181"/>
              <a:gd name="connsiteX6" fmla="*/ 186591 w 373181"/>
              <a:gd name="connsiteY6" fmla="*/ 0 h 373181"/>
              <a:gd name="connsiteX7" fmla="*/ 231790 w 373181"/>
              <a:gd name="connsiteY7" fmla="*/ 195503 h 373181"/>
              <a:gd name="connsiteX8" fmla="*/ 149743 w 373181"/>
              <a:gd name="connsiteY8" fmla="*/ 277634 h 373181"/>
              <a:gd name="connsiteX9" fmla="*/ 79438 w 373181"/>
              <a:gd name="connsiteY9" fmla="*/ 207329 h 373181"/>
              <a:gd name="connsiteX10" fmla="*/ 102927 w 373181"/>
              <a:gd name="connsiteY10" fmla="*/ 183840 h 373181"/>
              <a:gd name="connsiteX11" fmla="*/ 149743 w 373181"/>
              <a:gd name="connsiteY11" fmla="*/ 230656 h 373181"/>
              <a:gd name="connsiteX12" fmla="*/ 217543 w 373181"/>
              <a:gd name="connsiteY12" fmla="*/ 161977 h 373181"/>
              <a:gd name="connsiteX13" fmla="*/ 275718 w 373181"/>
              <a:gd name="connsiteY13" fmla="*/ 104539 h 373181"/>
              <a:gd name="connsiteX14" fmla="*/ 277835 w 373181"/>
              <a:gd name="connsiteY14" fmla="*/ 102574 h 373181"/>
              <a:gd name="connsiteX15" fmla="*/ 279800 w 373181"/>
              <a:gd name="connsiteY15" fmla="*/ 100451 h 373181"/>
              <a:gd name="connsiteX16" fmla="*/ 303619 w 373181"/>
              <a:gd name="connsiteY16" fmla="*/ 123940 h 373181"/>
              <a:gd name="connsiteX17" fmla="*/ 231786 w 373181"/>
              <a:gd name="connsiteY17" fmla="*/ 195488 h 37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181" h="373181">
                <a:moveTo>
                  <a:pt x="186591" y="0"/>
                </a:moveTo>
                <a:cubicBezTo>
                  <a:pt x="83540" y="0"/>
                  <a:pt x="0" y="83540"/>
                  <a:pt x="0" y="186591"/>
                </a:cubicBezTo>
                <a:cubicBezTo>
                  <a:pt x="0" y="289642"/>
                  <a:pt x="83540" y="373182"/>
                  <a:pt x="186591" y="373182"/>
                </a:cubicBezTo>
                <a:cubicBezTo>
                  <a:pt x="289642" y="373182"/>
                  <a:pt x="373182" y="289642"/>
                  <a:pt x="373182" y="186591"/>
                </a:cubicBezTo>
                <a:cubicBezTo>
                  <a:pt x="373182" y="186586"/>
                  <a:pt x="373182" y="186581"/>
                  <a:pt x="373182" y="186576"/>
                </a:cubicBezTo>
                <a:cubicBezTo>
                  <a:pt x="373217" y="83568"/>
                  <a:pt x="289741" y="35"/>
                  <a:pt x="186733" y="0"/>
                </a:cubicBezTo>
                <a:cubicBezTo>
                  <a:pt x="186686" y="0"/>
                  <a:pt x="186638" y="0"/>
                  <a:pt x="186591" y="0"/>
                </a:cubicBezTo>
                <a:close/>
                <a:moveTo>
                  <a:pt x="231790" y="195503"/>
                </a:moveTo>
                <a:cubicBezTo>
                  <a:pt x="204605" y="222639"/>
                  <a:pt x="177256" y="250016"/>
                  <a:pt x="149743" y="277634"/>
                </a:cubicBezTo>
                <a:cubicBezTo>
                  <a:pt x="126364" y="254143"/>
                  <a:pt x="102929" y="230708"/>
                  <a:pt x="79438" y="207329"/>
                </a:cubicBezTo>
                <a:lnTo>
                  <a:pt x="102927" y="183840"/>
                </a:lnTo>
                <a:lnTo>
                  <a:pt x="149743" y="230656"/>
                </a:lnTo>
                <a:cubicBezTo>
                  <a:pt x="172471" y="207600"/>
                  <a:pt x="195071" y="184708"/>
                  <a:pt x="217543" y="161977"/>
                </a:cubicBezTo>
                <a:cubicBezTo>
                  <a:pt x="240000" y="139249"/>
                  <a:pt x="252425" y="127050"/>
                  <a:pt x="275718" y="104539"/>
                </a:cubicBezTo>
                <a:cubicBezTo>
                  <a:pt x="276371" y="103885"/>
                  <a:pt x="277074" y="103237"/>
                  <a:pt x="277835" y="102574"/>
                </a:cubicBezTo>
                <a:cubicBezTo>
                  <a:pt x="278573" y="101948"/>
                  <a:pt x="279233" y="101235"/>
                  <a:pt x="279800" y="100451"/>
                </a:cubicBezTo>
                <a:lnTo>
                  <a:pt x="303619" y="123940"/>
                </a:lnTo>
                <a:cubicBezTo>
                  <a:pt x="275953" y="151453"/>
                  <a:pt x="258974" y="168354"/>
                  <a:pt x="231786" y="195488"/>
                </a:cubicBezTo>
                <a:close/>
              </a:path>
            </a:pathLst>
          </a:custGeom>
          <a:solidFill>
            <a:srgbClr val="00B050"/>
          </a:solidFill>
          <a:ln w="4862" cap="flat">
            <a:noFill/>
            <a:prstDash val="solid"/>
            <a:miter/>
          </a:ln>
        </p:spPr>
        <p:txBody>
          <a:bodyPr rtlCol="0" anchor="ctr"/>
          <a:lstStyle/>
          <a:p>
            <a:endParaRPr lang="en-CA"/>
          </a:p>
        </p:txBody>
      </p:sp>
      <p:cxnSp>
        <p:nvCxnSpPr>
          <p:cNvPr id="73" name="Straight Arrow Connector 72">
            <a:extLst>
              <a:ext uri="{FF2B5EF4-FFF2-40B4-BE49-F238E27FC236}">
                <a16:creationId xmlns:a16="http://schemas.microsoft.com/office/drawing/2014/main" id="{E0D67706-986D-889F-E710-64BBDCFA122A}"/>
              </a:ext>
            </a:extLst>
          </p:cNvPr>
          <p:cNvCxnSpPr/>
          <p:nvPr/>
        </p:nvCxnSpPr>
        <p:spPr>
          <a:xfrm>
            <a:off x="8402171" y="1048714"/>
            <a:ext cx="187310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11467E63-1F0A-22F2-042A-DED8DF97224C}"/>
              </a:ext>
            </a:extLst>
          </p:cNvPr>
          <p:cNvSpPr/>
          <p:nvPr/>
        </p:nvSpPr>
        <p:spPr>
          <a:xfrm>
            <a:off x="10321140" y="3822819"/>
            <a:ext cx="765259"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78" name="Graphic 6" descr="Badge Tick1 with solid fill">
            <a:extLst>
              <a:ext uri="{FF2B5EF4-FFF2-40B4-BE49-F238E27FC236}">
                <a16:creationId xmlns:a16="http://schemas.microsoft.com/office/drawing/2014/main" id="{24ABA0C9-E144-217C-92F4-DF1BB972AA0D}"/>
              </a:ext>
            </a:extLst>
          </p:cNvPr>
          <p:cNvSpPr/>
          <p:nvPr/>
        </p:nvSpPr>
        <p:spPr>
          <a:xfrm>
            <a:off x="10872171" y="3573058"/>
            <a:ext cx="301758" cy="310946"/>
          </a:xfrm>
          <a:custGeom>
            <a:avLst/>
            <a:gdLst>
              <a:gd name="connsiteX0" fmla="*/ 186591 w 373181"/>
              <a:gd name="connsiteY0" fmla="*/ 0 h 373181"/>
              <a:gd name="connsiteX1" fmla="*/ 0 w 373181"/>
              <a:gd name="connsiteY1" fmla="*/ 186591 h 373181"/>
              <a:gd name="connsiteX2" fmla="*/ 186591 w 373181"/>
              <a:gd name="connsiteY2" fmla="*/ 373182 h 373181"/>
              <a:gd name="connsiteX3" fmla="*/ 373182 w 373181"/>
              <a:gd name="connsiteY3" fmla="*/ 186591 h 373181"/>
              <a:gd name="connsiteX4" fmla="*/ 373182 w 373181"/>
              <a:gd name="connsiteY4" fmla="*/ 186576 h 373181"/>
              <a:gd name="connsiteX5" fmla="*/ 186733 w 373181"/>
              <a:gd name="connsiteY5" fmla="*/ 0 h 373181"/>
              <a:gd name="connsiteX6" fmla="*/ 186591 w 373181"/>
              <a:gd name="connsiteY6" fmla="*/ 0 h 373181"/>
              <a:gd name="connsiteX7" fmla="*/ 231790 w 373181"/>
              <a:gd name="connsiteY7" fmla="*/ 195503 h 373181"/>
              <a:gd name="connsiteX8" fmla="*/ 149743 w 373181"/>
              <a:gd name="connsiteY8" fmla="*/ 277634 h 373181"/>
              <a:gd name="connsiteX9" fmla="*/ 79438 w 373181"/>
              <a:gd name="connsiteY9" fmla="*/ 207329 h 373181"/>
              <a:gd name="connsiteX10" fmla="*/ 102927 w 373181"/>
              <a:gd name="connsiteY10" fmla="*/ 183840 h 373181"/>
              <a:gd name="connsiteX11" fmla="*/ 149743 w 373181"/>
              <a:gd name="connsiteY11" fmla="*/ 230656 h 373181"/>
              <a:gd name="connsiteX12" fmla="*/ 217543 w 373181"/>
              <a:gd name="connsiteY12" fmla="*/ 161977 h 373181"/>
              <a:gd name="connsiteX13" fmla="*/ 275718 w 373181"/>
              <a:gd name="connsiteY13" fmla="*/ 104539 h 373181"/>
              <a:gd name="connsiteX14" fmla="*/ 277835 w 373181"/>
              <a:gd name="connsiteY14" fmla="*/ 102574 h 373181"/>
              <a:gd name="connsiteX15" fmla="*/ 279800 w 373181"/>
              <a:gd name="connsiteY15" fmla="*/ 100451 h 373181"/>
              <a:gd name="connsiteX16" fmla="*/ 303619 w 373181"/>
              <a:gd name="connsiteY16" fmla="*/ 123940 h 373181"/>
              <a:gd name="connsiteX17" fmla="*/ 231786 w 373181"/>
              <a:gd name="connsiteY17" fmla="*/ 195488 h 37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181" h="373181">
                <a:moveTo>
                  <a:pt x="186591" y="0"/>
                </a:moveTo>
                <a:cubicBezTo>
                  <a:pt x="83540" y="0"/>
                  <a:pt x="0" y="83540"/>
                  <a:pt x="0" y="186591"/>
                </a:cubicBezTo>
                <a:cubicBezTo>
                  <a:pt x="0" y="289642"/>
                  <a:pt x="83540" y="373182"/>
                  <a:pt x="186591" y="373182"/>
                </a:cubicBezTo>
                <a:cubicBezTo>
                  <a:pt x="289642" y="373182"/>
                  <a:pt x="373182" y="289642"/>
                  <a:pt x="373182" y="186591"/>
                </a:cubicBezTo>
                <a:cubicBezTo>
                  <a:pt x="373182" y="186586"/>
                  <a:pt x="373182" y="186581"/>
                  <a:pt x="373182" y="186576"/>
                </a:cubicBezTo>
                <a:cubicBezTo>
                  <a:pt x="373217" y="83568"/>
                  <a:pt x="289741" y="35"/>
                  <a:pt x="186733" y="0"/>
                </a:cubicBezTo>
                <a:cubicBezTo>
                  <a:pt x="186686" y="0"/>
                  <a:pt x="186638" y="0"/>
                  <a:pt x="186591" y="0"/>
                </a:cubicBezTo>
                <a:close/>
                <a:moveTo>
                  <a:pt x="231790" y="195503"/>
                </a:moveTo>
                <a:cubicBezTo>
                  <a:pt x="204605" y="222639"/>
                  <a:pt x="177256" y="250016"/>
                  <a:pt x="149743" y="277634"/>
                </a:cubicBezTo>
                <a:cubicBezTo>
                  <a:pt x="126364" y="254143"/>
                  <a:pt x="102929" y="230708"/>
                  <a:pt x="79438" y="207329"/>
                </a:cubicBezTo>
                <a:lnTo>
                  <a:pt x="102927" y="183840"/>
                </a:lnTo>
                <a:lnTo>
                  <a:pt x="149743" y="230656"/>
                </a:lnTo>
                <a:cubicBezTo>
                  <a:pt x="172471" y="207600"/>
                  <a:pt x="195071" y="184708"/>
                  <a:pt x="217543" y="161977"/>
                </a:cubicBezTo>
                <a:cubicBezTo>
                  <a:pt x="240000" y="139249"/>
                  <a:pt x="252425" y="127050"/>
                  <a:pt x="275718" y="104539"/>
                </a:cubicBezTo>
                <a:cubicBezTo>
                  <a:pt x="276371" y="103885"/>
                  <a:pt x="277074" y="103237"/>
                  <a:pt x="277835" y="102574"/>
                </a:cubicBezTo>
                <a:cubicBezTo>
                  <a:pt x="278573" y="101948"/>
                  <a:pt x="279233" y="101235"/>
                  <a:pt x="279800" y="100451"/>
                </a:cubicBezTo>
                <a:lnTo>
                  <a:pt x="303619" y="123940"/>
                </a:lnTo>
                <a:cubicBezTo>
                  <a:pt x="275953" y="151453"/>
                  <a:pt x="258974" y="168354"/>
                  <a:pt x="231786" y="195488"/>
                </a:cubicBezTo>
                <a:close/>
              </a:path>
            </a:pathLst>
          </a:custGeom>
          <a:solidFill>
            <a:srgbClr val="00B050"/>
          </a:solidFill>
          <a:ln w="4862" cap="flat">
            <a:noFill/>
            <a:prstDash val="solid"/>
            <a:miter/>
          </a:ln>
        </p:spPr>
        <p:txBody>
          <a:bodyPr rtlCol="0" anchor="ctr"/>
          <a:lstStyle/>
          <a:p>
            <a:endParaRPr lang="en-CA"/>
          </a:p>
        </p:txBody>
      </p:sp>
      <p:sp>
        <p:nvSpPr>
          <p:cNvPr id="81" name="TextBox 80">
            <a:extLst>
              <a:ext uri="{FF2B5EF4-FFF2-40B4-BE49-F238E27FC236}">
                <a16:creationId xmlns:a16="http://schemas.microsoft.com/office/drawing/2014/main" id="{45881A24-0863-F564-A844-F7472F54D0F5}"/>
              </a:ext>
            </a:extLst>
          </p:cNvPr>
          <p:cNvSpPr txBox="1"/>
          <p:nvPr/>
        </p:nvSpPr>
        <p:spPr>
          <a:xfrm>
            <a:off x="9752858" y="6174515"/>
            <a:ext cx="1903470" cy="3693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Message Deleted</a:t>
            </a:r>
            <a:endParaRPr lang="en-CA" dirty="0"/>
          </a:p>
        </p:txBody>
      </p:sp>
      <p:sp>
        <p:nvSpPr>
          <p:cNvPr id="6" name="TextBox 5">
            <a:extLst>
              <a:ext uri="{FF2B5EF4-FFF2-40B4-BE49-F238E27FC236}">
                <a16:creationId xmlns:a16="http://schemas.microsoft.com/office/drawing/2014/main" id="{D1A9CF8E-8A87-CC56-62A6-EEB1F725BE10}"/>
              </a:ext>
            </a:extLst>
          </p:cNvPr>
          <p:cNvSpPr txBox="1"/>
          <p:nvPr/>
        </p:nvSpPr>
        <p:spPr>
          <a:xfrm>
            <a:off x="8739888" y="697000"/>
            <a:ext cx="1012970" cy="400110"/>
          </a:xfrm>
          <a:prstGeom prst="rect">
            <a:avLst/>
          </a:prstGeom>
          <a:noFill/>
        </p:spPr>
        <p:txBody>
          <a:bodyPr wrap="none" rtlCol="0">
            <a:spAutoFit/>
          </a:bodyPr>
          <a:lstStyle/>
          <a:p>
            <a:r>
              <a:rPr lang="en-US" sz="2000" b="1" dirty="0">
                <a:solidFill>
                  <a:srgbClr val="FF0000"/>
                </a:solidFill>
              </a:rPr>
              <a:t>VLAN 2</a:t>
            </a:r>
            <a:endParaRPr lang="en-CA" sz="2000" b="1" dirty="0">
              <a:solidFill>
                <a:srgbClr val="FF0000"/>
              </a:solidFill>
            </a:endParaRPr>
          </a:p>
        </p:txBody>
      </p:sp>
      <p:cxnSp>
        <p:nvCxnSpPr>
          <p:cNvPr id="8" name="Straight Arrow Connector 7">
            <a:extLst>
              <a:ext uri="{FF2B5EF4-FFF2-40B4-BE49-F238E27FC236}">
                <a16:creationId xmlns:a16="http://schemas.microsoft.com/office/drawing/2014/main" id="{A760ADCE-22B3-6519-9F16-50A2B09AD04D}"/>
              </a:ext>
            </a:extLst>
          </p:cNvPr>
          <p:cNvCxnSpPr/>
          <p:nvPr/>
        </p:nvCxnSpPr>
        <p:spPr>
          <a:xfrm flipH="1">
            <a:off x="9911255" y="4404208"/>
            <a:ext cx="279918" cy="70382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AB30B08-FFDA-84EA-2A18-218E3B525C82}"/>
              </a:ext>
            </a:extLst>
          </p:cNvPr>
          <p:cNvSpPr txBox="1"/>
          <p:nvPr/>
        </p:nvSpPr>
        <p:spPr>
          <a:xfrm>
            <a:off x="9555832" y="4530592"/>
            <a:ext cx="450764" cy="400110"/>
          </a:xfrm>
          <a:prstGeom prst="rect">
            <a:avLst/>
          </a:prstGeom>
          <a:noFill/>
        </p:spPr>
        <p:txBody>
          <a:bodyPr wrap="none" rtlCol="0">
            <a:spAutoFit/>
          </a:bodyPr>
          <a:lstStyle/>
          <a:p>
            <a:r>
              <a:rPr lang="en-US" sz="2000" b="1" dirty="0">
                <a:solidFill>
                  <a:srgbClr val="FF0000"/>
                </a:solidFill>
              </a:rPr>
              <a:t>??</a:t>
            </a:r>
            <a:endParaRPr lang="en-CA" sz="2000" b="1" dirty="0">
              <a:solidFill>
                <a:srgbClr val="FF0000"/>
              </a:solidFill>
            </a:endParaRPr>
          </a:p>
        </p:txBody>
      </p:sp>
      <p:sp>
        <p:nvSpPr>
          <p:cNvPr id="10" name="TextBox 9">
            <a:extLst>
              <a:ext uri="{FF2B5EF4-FFF2-40B4-BE49-F238E27FC236}">
                <a16:creationId xmlns:a16="http://schemas.microsoft.com/office/drawing/2014/main" id="{02029F24-4778-5650-BE84-F0A1982CB1A8}"/>
              </a:ext>
            </a:extLst>
          </p:cNvPr>
          <p:cNvSpPr txBox="1"/>
          <p:nvPr/>
        </p:nvSpPr>
        <p:spPr>
          <a:xfrm>
            <a:off x="-64415" y="1316332"/>
            <a:ext cx="1034257" cy="400110"/>
          </a:xfrm>
          <a:prstGeom prst="rect">
            <a:avLst/>
          </a:prstGeom>
          <a:noFill/>
        </p:spPr>
        <p:txBody>
          <a:bodyPr wrap="none" rtlCol="0">
            <a:spAutoFit/>
          </a:bodyPr>
          <a:lstStyle/>
          <a:p>
            <a:r>
              <a:rPr lang="en-US" sz="2000" b="1" dirty="0">
                <a:solidFill>
                  <a:srgbClr val="FF0000"/>
                </a:solidFill>
              </a:rPr>
              <a:t>Access</a:t>
            </a:r>
            <a:endParaRPr lang="en-CA" sz="2000" b="1" dirty="0">
              <a:solidFill>
                <a:srgbClr val="FF0000"/>
              </a:solidFill>
            </a:endParaRPr>
          </a:p>
        </p:txBody>
      </p:sp>
      <p:sp>
        <p:nvSpPr>
          <p:cNvPr id="11" name="TextBox 10">
            <a:extLst>
              <a:ext uri="{FF2B5EF4-FFF2-40B4-BE49-F238E27FC236}">
                <a16:creationId xmlns:a16="http://schemas.microsoft.com/office/drawing/2014/main" id="{1B43DEBE-321B-C8E2-5590-32ADE7119847}"/>
              </a:ext>
            </a:extLst>
          </p:cNvPr>
          <p:cNvSpPr txBox="1"/>
          <p:nvPr/>
        </p:nvSpPr>
        <p:spPr>
          <a:xfrm>
            <a:off x="9241020" y="4260787"/>
            <a:ext cx="1034257" cy="400110"/>
          </a:xfrm>
          <a:prstGeom prst="rect">
            <a:avLst/>
          </a:prstGeom>
          <a:noFill/>
        </p:spPr>
        <p:txBody>
          <a:bodyPr wrap="none" rtlCol="0">
            <a:spAutoFit/>
          </a:bodyPr>
          <a:lstStyle/>
          <a:p>
            <a:r>
              <a:rPr lang="en-US" sz="2000" b="1" dirty="0">
                <a:solidFill>
                  <a:srgbClr val="FF0000"/>
                </a:solidFill>
              </a:rPr>
              <a:t>Access</a:t>
            </a:r>
            <a:endParaRPr lang="en-CA" sz="2000" b="1" dirty="0">
              <a:solidFill>
                <a:srgbClr val="FF0000"/>
              </a:solidFill>
            </a:endParaRPr>
          </a:p>
        </p:txBody>
      </p:sp>
      <p:sp>
        <p:nvSpPr>
          <p:cNvPr id="12" name="TextBox 11">
            <a:extLst>
              <a:ext uri="{FF2B5EF4-FFF2-40B4-BE49-F238E27FC236}">
                <a16:creationId xmlns:a16="http://schemas.microsoft.com/office/drawing/2014/main" id="{AD9B1228-9C6E-F552-89C2-19B678D3E920}"/>
              </a:ext>
            </a:extLst>
          </p:cNvPr>
          <p:cNvSpPr txBox="1"/>
          <p:nvPr/>
        </p:nvSpPr>
        <p:spPr>
          <a:xfrm>
            <a:off x="7986519" y="487845"/>
            <a:ext cx="831959" cy="400110"/>
          </a:xfrm>
          <a:prstGeom prst="rect">
            <a:avLst/>
          </a:prstGeom>
          <a:noFill/>
        </p:spPr>
        <p:txBody>
          <a:bodyPr wrap="none" rtlCol="0">
            <a:spAutoFit/>
          </a:bodyPr>
          <a:lstStyle/>
          <a:p>
            <a:r>
              <a:rPr lang="en-US" sz="2000" b="1" dirty="0">
                <a:solidFill>
                  <a:srgbClr val="FF0000"/>
                </a:solidFill>
              </a:rPr>
              <a:t>Trunk</a:t>
            </a:r>
            <a:endParaRPr lang="en-CA" sz="2000" b="1" dirty="0">
              <a:solidFill>
                <a:srgbClr val="FF0000"/>
              </a:solidFill>
            </a:endParaRPr>
          </a:p>
        </p:txBody>
      </p:sp>
      <p:sp>
        <p:nvSpPr>
          <p:cNvPr id="13" name="TextBox 12">
            <a:extLst>
              <a:ext uri="{FF2B5EF4-FFF2-40B4-BE49-F238E27FC236}">
                <a16:creationId xmlns:a16="http://schemas.microsoft.com/office/drawing/2014/main" id="{9DBE9617-6671-70A6-E570-36197A3134BE}"/>
              </a:ext>
            </a:extLst>
          </p:cNvPr>
          <p:cNvSpPr txBox="1"/>
          <p:nvPr/>
        </p:nvSpPr>
        <p:spPr>
          <a:xfrm>
            <a:off x="9555832" y="471278"/>
            <a:ext cx="831959" cy="400110"/>
          </a:xfrm>
          <a:prstGeom prst="rect">
            <a:avLst/>
          </a:prstGeom>
          <a:noFill/>
        </p:spPr>
        <p:txBody>
          <a:bodyPr wrap="none" rtlCol="0">
            <a:spAutoFit/>
          </a:bodyPr>
          <a:lstStyle/>
          <a:p>
            <a:r>
              <a:rPr lang="en-US" sz="2000" b="1" dirty="0">
                <a:solidFill>
                  <a:srgbClr val="FF0000"/>
                </a:solidFill>
              </a:rPr>
              <a:t>Trunk</a:t>
            </a:r>
            <a:endParaRPr lang="en-CA" sz="2000" b="1" dirty="0">
              <a:solidFill>
                <a:srgbClr val="FF0000"/>
              </a:solidFill>
            </a:endParaRPr>
          </a:p>
        </p:txBody>
      </p:sp>
    </p:spTree>
    <p:extLst>
      <p:ext uri="{BB962C8B-B14F-4D97-AF65-F5344CB8AC3E}">
        <p14:creationId xmlns:p14="http://schemas.microsoft.com/office/powerpoint/2010/main" val="3307502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7F32-E090-5A2C-765F-3CD3AD87B724}"/>
              </a:ext>
            </a:extLst>
          </p:cNvPr>
          <p:cNvSpPr>
            <a:spLocks noGrp="1"/>
          </p:cNvSpPr>
          <p:nvPr>
            <p:ph type="title"/>
          </p:nvPr>
        </p:nvSpPr>
        <p:spPr/>
        <p:txBody>
          <a:bodyPr/>
          <a:lstStyle/>
          <a:p>
            <a:r>
              <a:rPr lang="en-US" dirty="0"/>
              <a:t>Dynamic Mode </a:t>
            </a:r>
            <a:r>
              <a:rPr lang="en-US" sz="4000" dirty="0"/>
              <a:t>(</a:t>
            </a:r>
            <a:r>
              <a:rPr lang="en-US" sz="4000" dirty="0">
                <a:solidFill>
                  <a:srgbClr val="FF0000"/>
                </a:solidFill>
              </a:rPr>
              <a:t>Auto</a:t>
            </a:r>
            <a:r>
              <a:rPr lang="en-US" sz="4000" dirty="0"/>
              <a:t> and </a:t>
            </a:r>
            <a:r>
              <a:rPr lang="en-US" sz="4000" dirty="0">
                <a:solidFill>
                  <a:srgbClr val="FF0000"/>
                </a:solidFill>
              </a:rPr>
              <a:t>Desirable</a:t>
            </a:r>
            <a:r>
              <a:rPr lang="en-US" sz="4000" dirty="0"/>
              <a:t> Modes)</a:t>
            </a:r>
            <a:endParaRPr lang="en-CA" dirty="0"/>
          </a:p>
        </p:txBody>
      </p:sp>
      <p:sp>
        <p:nvSpPr>
          <p:cNvPr id="3" name="Content Placeholder 2">
            <a:extLst>
              <a:ext uri="{FF2B5EF4-FFF2-40B4-BE49-F238E27FC236}">
                <a16:creationId xmlns:a16="http://schemas.microsoft.com/office/drawing/2014/main" id="{8B0B2152-A00D-C9FF-5938-31F277C06EB4}"/>
              </a:ext>
            </a:extLst>
          </p:cNvPr>
          <p:cNvSpPr>
            <a:spLocks noGrp="1"/>
          </p:cNvSpPr>
          <p:nvPr>
            <p:ph idx="1"/>
          </p:nvPr>
        </p:nvSpPr>
        <p:spPr/>
        <p:txBody>
          <a:bodyPr>
            <a:normAutofit/>
          </a:bodyPr>
          <a:lstStyle/>
          <a:p>
            <a:r>
              <a:rPr lang="en-US" sz="2000" dirty="0"/>
              <a:t>DTP is a Cisco proprietary protocol that negotiates </a:t>
            </a:r>
            <a:r>
              <a:rPr lang="en-US" sz="2000" dirty="0" err="1"/>
              <a:t>trunking</a:t>
            </a:r>
            <a:r>
              <a:rPr lang="en-US" sz="2000" dirty="0"/>
              <a:t> on a link between two devices and helps manage the trunk links dynamically.</a:t>
            </a:r>
          </a:p>
        </p:txBody>
      </p:sp>
      <p:sp>
        <p:nvSpPr>
          <p:cNvPr id="4" name="Footer Placeholder 3">
            <a:extLst>
              <a:ext uri="{FF2B5EF4-FFF2-40B4-BE49-F238E27FC236}">
                <a16:creationId xmlns:a16="http://schemas.microsoft.com/office/drawing/2014/main" id="{5C22953A-7D88-F563-E149-32533F02D21E}"/>
              </a:ext>
            </a:extLst>
          </p:cNvPr>
          <p:cNvSpPr>
            <a:spLocks noGrp="1"/>
          </p:cNvSpPr>
          <p:nvPr>
            <p:ph type="ftr" sz="quarter" idx="11"/>
          </p:nvPr>
        </p:nvSpPr>
        <p:spPr/>
        <p:txBody>
          <a:bodyPr/>
          <a:lstStyle/>
          <a:p>
            <a:r>
              <a:rPr lang="sv-SE"/>
              <a:t>INST. : ENG.ALI BANI BAKAR &amp; ENG.Dana Al-Mahrouk</a:t>
            </a:r>
            <a:endParaRPr lang="en-CA"/>
          </a:p>
        </p:txBody>
      </p:sp>
      <p:graphicFrame>
        <p:nvGraphicFramePr>
          <p:cNvPr id="5" name="Table 4">
            <a:extLst>
              <a:ext uri="{FF2B5EF4-FFF2-40B4-BE49-F238E27FC236}">
                <a16:creationId xmlns:a16="http://schemas.microsoft.com/office/drawing/2014/main" id="{7FAB18D1-4F59-FEB5-C3D8-B7936728FF8D}"/>
              </a:ext>
            </a:extLst>
          </p:cNvPr>
          <p:cNvGraphicFramePr>
            <a:graphicFrameLocks noGrp="1"/>
          </p:cNvGraphicFramePr>
          <p:nvPr>
            <p:extLst>
              <p:ext uri="{D42A27DB-BD31-4B8C-83A1-F6EECF244321}">
                <p14:modId xmlns:p14="http://schemas.microsoft.com/office/powerpoint/2010/main" val="4185341535"/>
              </p:ext>
            </p:extLst>
          </p:nvPr>
        </p:nvGraphicFramePr>
        <p:xfrm>
          <a:off x="2032000" y="2755408"/>
          <a:ext cx="8128000" cy="3421555"/>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269934807"/>
                    </a:ext>
                  </a:extLst>
                </a:gridCol>
                <a:gridCol w="1625600">
                  <a:extLst>
                    <a:ext uri="{9D8B030D-6E8A-4147-A177-3AD203B41FA5}">
                      <a16:colId xmlns:a16="http://schemas.microsoft.com/office/drawing/2014/main" val="2402837579"/>
                    </a:ext>
                  </a:extLst>
                </a:gridCol>
                <a:gridCol w="1625600">
                  <a:extLst>
                    <a:ext uri="{9D8B030D-6E8A-4147-A177-3AD203B41FA5}">
                      <a16:colId xmlns:a16="http://schemas.microsoft.com/office/drawing/2014/main" val="1319378996"/>
                    </a:ext>
                  </a:extLst>
                </a:gridCol>
                <a:gridCol w="1625600">
                  <a:extLst>
                    <a:ext uri="{9D8B030D-6E8A-4147-A177-3AD203B41FA5}">
                      <a16:colId xmlns:a16="http://schemas.microsoft.com/office/drawing/2014/main" val="278150906"/>
                    </a:ext>
                  </a:extLst>
                </a:gridCol>
                <a:gridCol w="1625600">
                  <a:extLst>
                    <a:ext uri="{9D8B030D-6E8A-4147-A177-3AD203B41FA5}">
                      <a16:colId xmlns:a16="http://schemas.microsoft.com/office/drawing/2014/main" val="773880910"/>
                    </a:ext>
                  </a:extLst>
                </a:gridCol>
              </a:tblGrid>
              <a:tr h="684311">
                <a:tc>
                  <a:txBody>
                    <a:bodyPr/>
                    <a:lstStyle/>
                    <a:p>
                      <a:pPr algn="ctr">
                        <a:lnSpc>
                          <a:spcPct val="150000"/>
                        </a:lnSpc>
                      </a:pPr>
                      <a:endParaRPr lang="en-CA" sz="2000" b="1" dirty="0"/>
                    </a:p>
                  </a:txBody>
                  <a:tcPr/>
                </a:tc>
                <a:tc>
                  <a:txBody>
                    <a:bodyPr/>
                    <a:lstStyle/>
                    <a:p>
                      <a:pPr algn="ctr">
                        <a:lnSpc>
                          <a:spcPct val="150000"/>
                        </a:lnSpc>
                      </a:pPr>
                      <a:r>
                        <a:rPr lang="en-US" sz="2000" b="1" dirty="0"/>
                        <a:t>Access</a:t>
                      </a:r>
                      <a:endParaRPr lang="en-CA" sz="2000" b="1" dirty="0"/>
                    </a:p>
                  </a:txBody>
                  <a:tcPr/>
                </a:tc>
                <a:tc>
                  <a:txBody>
                    <a:bodyPr/>
                    <a:lstStyle/>
                    <a:p>
                      <a:pPr algn="ctr">
                        <a:lnSpc>
                          <a:spcPct val="150000"/>
                        </a:lnSpc>
                      </a:pPr>
                      <a:r>
                        <a:rPr lang="en-US" sz="2000" b="1" dirty="0"/>
                        <a:t>Trunk</a:t>
                      </a:r>
                      <a:endParaRPr lang="en-CA" sz="2000" b="1" dirty="0"/>
                    </a:p>
                  </a:txBody>
                  <a:tcPr/>
                </a:tc>
                <a:tc>
                  <a:txBody>
                    <a:bodyPr/>
                    <a:lstStyle/>
                    <a:p>
                      <a:pPr algn="ctr">
                        <a:lnSpc>
                          <a:spcPct val="150000"/>
                        </a:lnSpc>
                      </a:pPr>
                      <a:r>
                        <a:rPr lang="en-US" sz="2000" b="1" dirty="0"/>
                        <a:t>Auto</a:t>
                      </a:r>
                      <a:endParaRPr lang="en-CA" sz="2000" b="1" dirty="0"/>
                    </a:p>
                  </a:txBody>
                  <a:tcPr/>
                </a:tc>
                <a:tc>
                  <a:txBody>
                    <a:bodyPr/>
                    <a:lstStyle/>
                    <a:p>
                      <a:pPr algn="ctr">
                        <a:lnSpc>
                          <a:spcPct val="150000"/>
                        </a:lnSpc>
                      </a:pPr>
                      <a:r>
                        <a:rPr lang="en-CA" sz="2000" b="1" dirty="0"/>
                        <a:t>Desirable</a:t>
                      </a:r>
                    </a:p>
                  </a:txBody>
                  <a:tcPr/>
                </a:tc>
                <a:extLst>
                  <a:ext uri="{0D108BD9-81ED-4DB2-BD59-A6C34878D82A}">
                    <a16:rowId xmlns:a16="http://schemas.microsoft.com/office/drawing/2014/main" val="1011012374"/>
                  </a:ext>
                </a:extLst>
              </a:tr>
              <a:tr h="684311">
                <a:tc>
                  <a:txBody>
                    <a:bodyPr/>
                    <a:lstStyle/>
                    <a:p>
                      <a:pPr algn="ctr">
                        <a:lnSpc>
                          <a:spcPct val="150000"/>
                        </a:lnSpc>
                      </a:pPr>
                      <a:r>
                        <a:rPr lang="en-US" sz="2000" b="1" dirty="0"/>
                        <a:t>Access</a:t>
                      </a:r>
                      <a:endParaRPr lang="en-CA" sz="2000" b="1" dirty="0"/>
                    </a:p>
                  </a:txBody>
                  <a:tcPr/>
                </a:tc>
                <a:tc>
                  <a:txBody>
                    <a:bodyPr/>
                    <a:lstStyle/>
                    <a:p>
                      <a:pPr algn="ctr">
                        <a:lnSpc>
                          <a:spcPct val="150000"/>
                        </a:lnSpc>
                      </a:pPr>
                      <a:r>
                        <a:rPr lang="en-US" sz="2000" b="1" dirty="0"/>
                        <a:t>A</a:t>
                      </a:r>
                      <a:endParaRPr lang="en-CA" sz="2000" b="1" dirty="0"/>
                    </a:p>
                  </a:txBody>
                  <a:tcPr/>
                </a:tc>
                <a:tc>
                  <a:txBody>
                    <a:bodyPr/>
                    <a:lstStyle/>
                    <a:p>
                      <a:pPr algn="ctr">
                        <a:lnSpc>
                          <a:spcPct val="150000"/>
                        </a:lnSpc>
                      </a:pPr>
                      <a:endParaRPr lang="en-CA" sz="2000" b="1" dirty="0"/>
                    </a:p>
                  </a:txBody>
                  <a:tcPr/>
                </a:tc>
                <a:tc>
                  <a:txBody>
                    <a:bodyPr/>
                    <a:lstStyle/>
                    <a:p>
                      <a:pPr algn="ctr">
                        <a:lnSpc>
                          <a:spcPct val="150000"/>
                        </a:lnSpc>
                      </a:pPr>
                      <a:r>
                        <a:rPr lang="en-US" sz="2000" b="1" dirty="0"/>
                        <a:t>A</a:t>
                      </a:r>
                      <a:endParaRPr lang="en-CA" sz="2000" b="1" dirty="0"/>
                    </a:p>
                  </a:txBody>
                  <a:tcPr/>
                </a:tc>
                <a:tc>
                  <a:txBody>
                    <a:bodyPr/>
                    <a:lstStyle/>
                    <a:p>
                      <a:pPr algn="ctr">
                        <a:lnSpc>
                          <a:spcPct val="150000"/>
                        </a:lnSpc>
                      </a:pPr>
                      <a:r>
                        <a:rPr lang="en-US" sz="2000" b="1" dirty="0"/>
                        <a:t>A</a:t>
                      </a:r>
                      <a:endParaRPr lang="en-CA" sz="2000" b="1" dirty="0"/>
                    </a:p>
                  </a:txBody>
                  <a:tcPr/>
                </a:tc>
                <a:extLst>
                  <a:ext uri="{0D108BD9-81ED-4DB2-BD59-A6C34878D82A}">
                    <a16:rowId xmlns:a16="http://schemas.microsoft.com/office/drawing/2014/main" val="3450555826"/>
                  </a:ext>
                </a:extLst>
              </a:tr>
              <a:tr h="684311">
                <a:tc>
                  <a:txBody>
                    <a:bodyPr/>
                    <a:lstStyle/>
                    <a:p>
                      <a:pPr algn="ctr">
                        <a:lnSpc>
                          <a:spcPct val="150000"/>
                        </a:lnSpc>
                      </a:pPr>
                      <a:r>
                        <a:rPr lang="en-US" sz="2000" b="1" dirty="0"/>
                        <a:t>Trunk</a:t>
                      </a:r>
                      <a:endParaRPr lang="en-CA" sz="2000" b="1" dirty="0"/>
                    </a:p>
                  </a:txBody>
                  <a:tcPr/>
                </a:tc>
                <a:tc>
                  <a:txBody>
                    <a:bodyPr/>
                    <a:lstStyle/>
                    <a:p>
                      <a:pPr algn="ctr">
                        <a:lnSpc>
                          <a:spcPct val="150000"/>
                        </a:lnSpc>
                      </a:pPr>
                      <a:endParaRPr lang="en-CA" sz="2000" b="1" dirty="0"/>
                    </a:p>
                  </a:txBody>
                  <a:tcPr/>
                </a:tc>
                <a:tc>
                  <a:txBody>
                    <a:bodyPr/>
                    <a:lstStyle/>
                    <a:p>
                      <a:pPr algn="ctr">
                        <a:lnSpc>
                          <a:spcPct val="150000"/>
                        </a:lnSpc>
                      </a:pPr>
                      <a:r>
                        <a:rPr lang="en-US" sz="2000" b="1" dirty="0"/>
                        <a:t>T</a:t>
                      </a:r>
                      <a:endParaRPr lang="en-CA" sz="2000" b="1" dirty="0"/>
                    </a:p>
                  </a:txBody>
                  <a:tcPr/>
                </a:tc>
                <a:tc>
                  <a:txBody>
                    <a:bodyPr/>
                    <a:lstStyle/>
                    <a:p>
                      <a:pPr algn="ctr">
                        <a:lnSpc>
                          <a:spcPct val="150000"/>
                        </a:lnSpc>
                      </a:pPr>
                      <a:r>
                        <a:rPr lang="en-US" sz="2000" b="1" dirty="0"/>
                        <a:t>T</a:t>
                      </a:r>
                      <a:endParaRPr lang="en-CA" sz="2000" b="1" dirty="0"/>
                    </a:p>
                  </a:txBody>
                  <a:tcPr/>
                </a:tc>
                <a:tc>
                  <a:txBody>
                    <a:bodyPr/>
                    <a:lstStyle/>
                    <a:p>
                      <a:pPr algn="ctr">
                        <a:lnSpc>
                          <a:spcPct val="150000"/>
                        </a:lnSpc>
                      </a:pPr>
                      <a:r>
                        <a:rPr lang="en-US" sz="2000" b="1" dirty="0"/>
                        <a:t>T</a:t>
                      </a:r>
                      <a:endParaRPr lang="en-CA" sz="2000" b="1" dirty="0"/>
                    </a:p>
                  </a:txBody>
                  <a:tcPr/>
                </a:tc>
                <a:extLst>
                  <a:ext uri="{0D108BD9-81ED-4DB2-BD59-A6C34878D82A}">
                    <a16:rowId xmlns:a16="http://schemas.microsoft.com/office/drawing/2014/main" val="2834131645"/>
                  </a:ext>
                </a:extLst>
              </a:tr>
              <a:tr h="684311">
                <a:tc>
                  <a:txBody>
                    <a:bodyPr/>
                    <a:lstStyle/>
                    <a:p>
                      <a:pPr algn="ctr">
                        <a:lnSpc>
                          <a:spcPct val="150000"/>
                        </a:lnSpc>
                      </a:pPr>
                      <a:r>
                        <a:rPr lang="en-US" sz="2000" b="1" dirty="0"/>
                        <a:t>Auto</a:t>
                      </a:r>
                      <a:endParaRPr lang="en-CA" sz="2000" b="1" dirty="0"/>
                    </a:p>
                  </a:txBody>
                  <a:tcPr/>
                </a:tc>
                <a:tc>
                  <a:txBody>
                    <a:bodyPr/>
                    <a:lstStyle/>
                    <a:p>
                      <a:pPr algn="ctr">
                        <a:lnSpc>
                          <a:spcPct val="150000"/>
                        </a:lnSpc>
                      </a:pPr>
                      <a:r>
                        <a:rPr lang="en-US" sz="2000" b="1" dirty="0"/>
                        <a:t>A</a:t>
                      </a:r>
                      <a:endParaRPr lang="en-CA" sz="2000" b="1" dirty="0"/>
                    </a:p>
                  </a:txBody>
                  <a:tcPr/>
                </a:tc>
                <a:tc>
                  <a:txBody>
                    <a:bodyPr/>
                    <a:lstStyle/>
                    <a:p>
                      <a:pPr algn="ctr">
                        <a:lnSpc>
                          <a:spcPct val="150000"/>
                        </a:lnSpc>
                      </a:pPr>
                      <a:r>
                        <a:rPr lang="en-US" sz="2000" b="1" dirty="0"/>
                        <a:t>T</a:t>
                      </a:r>
                      <a:endParaRPr lang="en-CA" sz="2000" b="1" dirty="0"/>
                    </a:p>
                  </a:txBody>
                  <a:tcPr/>
                </a:tc>
                <a:tc>
                  <a:txBody>
                    <a:bodyPr/>
                    <a:lstStyle/>
                    <a:p>
                      <a:pPr algn="ctr">
                        <a:lnSpc>
                          <a:spcPct val="150000"/>
                        </a:lnSpc>
                      </a:pPr>
                      <a:r>
                        <a:rPr lang="en-US" sz="2000" b="1" dirty="0">
                          <a:solidFill>
                            <a:srgbClr val="FF0000"/>
                          </a:solidFill>
                        </a:rPr>
                        <a:t>A</a:t>
                      </a:r>
                      <a:endParaRPr lang="en-CA" sz="2000" b="1" dirty="0">
                        <a:solidFill>
                          <a:srgbClr val="FF0000"/>
                        </a:solidFill>
                      </a:endParaRPr>
                    </a:p>
                  </a:txBody>
                  <a:tcPr/>
                </a:tc>
                <a:tc>
                  <a:txBody>
                    <a:bodyPr/>
                    <a:lstStyle/>
                    <a:p>
                      <a:pPr algn="ctr">
                        <a:lnSpc>
                          <a:spcPct val="150000"/>
                        </a:lnSpc>
                      </a:pPr>
                      <a:r>
                        <a:rPr lang="en-US" sz="2000" b="1" dirty="0">
                          <a:solidFill>
                            <a:srgbClr val="FF0000"/>
                          </a:solidFill>
                        </a:rPr>
                        <a:t>T</a:t>
                      </a:r>
                      <a:endParaRPr lang="en-CA" sz="2000" b="1" dirty="0">
                        <a:solidFill>
                          <a:srgbClr val="FF0000"/>
                        </a:solidFill>
                      </a:endParaRPr>
                    </a:p>
                  </a:txBody>
                  <a:tcPr/>
                </a:tc>
                <a:extLst>
                  <a:ext uri="{0D108BD9-81ED-4DB2-BD59-A6C34878D82A}">
                    <a16:rowId xmlns:a16="http://schemas.microsoft.com/office/drawing/2014/main" val="309229536"/>
                  </a:ext>
                </a:extLst>
              </a:tr>
              <a:tr h="684311">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CA" sz="2000" b="1" dirty="0"/>
                        <a:t>Desirable</a:t>
                      </a:r>
                    </a:p>
                  </a:txBody>
                  <a:tcPr/>
                </a:tc>
                <a:tc>
                  <a:txBody>
                    <a:bodyPr/>
                    <a:lstStyle/>
                    <a:p>
                      <a:pPr algn="ctr">
                        <a:lnSpc>
                          <a:spcPct val="150000"/>
                        </a:lnSpc>
                      </a:pPr>
                      <a:r>
                        <a:rPr lang="en-US" sz="2000" b="1" dirty="0"/>
                        <a:t>A</a:t>
                      </a:r>
                      <a:endParaRPr lang="en-CA" sz="2000" b="1" dirty="0"/>
                    </a:p>
                  </a:txBody>
                  <a:tcPr/>
                </a:tc>
                <a:tc>
                  <a:txBody>
                    <a:bodyPr/>
                    <a:lstStyle/>
                    <a:p>
                      <a:pPr algn="ctr">
                        <a:lnSpc>
                          <a:spcPct val="150000"/>
                        </a:lnSpc>
                      </a:pPr>
                      <a:r>
                        <a:rPr lang="en-US" sz="2000" b="1" dirty="0"/>
                        <a:t>T</a:t>
                      </a:r>
                      <a:endParaRPr lang="en-CA" sz="2000" b="1" dirty="0"/>
                    </a:p>
                  </a:txBody>
                  <a:tcPr/>
                </a:tc>
                <a:tc>
                  <a:txBody>
                    <a:bodyPr/>
                    <a:lstStyle/>
                    <a:p>
                      <a:pPr algn="ctr">
                        <a:lnSpc>
                          <a:spcPct val="150000"/>
                        </a:lnSpc>
                      </a:pPr>
                      <a:r>
                        <a:rPr lang="en-US" sz="2000" b="1" dirty="0">
                          <a:solidFill>
                            <a:srgbClr val="FF0000"/>
                          </a:solidFill>
                        </a:rPr>
                        <a:t>T</a:t>
                      </a:r>
                      <a:endParaRPr lang="en-CA" sz="2000" b="1" dirty="0">
                        <a:solidFill>
                          <a:srgbClr val="FF0000"/>
                        </a:solidFill>
                      </a:endParaRPr>
                    </a:p>
                  </a:txBody>
                  <a:tcPr/>
                </a:tc>
                <a:tc>
                  <a:txBody>
                    <a:bodyPr/>
                    <a:lstStyle/>
                    <a:p>
                      <a:pPr algn="ctr">
                        <a:lnSpc>
                          <a:spcPct val="150000"/>
                        </a:lnSpc>
                      </a:pPr>
                      <a:r>
                        <a:rPr lang="en-US" sz="2000" b="1" dirty="0">
                          <a:solidFill>
                            <a:srgbClr val="FF0000"/>
                          </a:solidFill>
                        </a:rPr>
                        <a:t>T</a:t>
                      </a:r>
                      <a:endParaRPr lang="en-CA" sz="2000" b="1" dirty="0">
                        <a:solidFill>
                          <a:srgbClr val="FF0000"/>
                        </a:solidFill>
                      </a:endParaRPr>
                    </a:p>
                  </a:txBody>
                  <a:tcPr/>
                </a:tc>
                <a:extLst>
                  <a:ext uri="{0D108BD9-81ED-4DB2-BD59-A6C34878D82A}">
                    <a16:rowId xmlns:a16="http://schemas.microsoft.com/office/drawing/2014/main" val="4164366321"/>
                  </a:ext>
                </a:extLst>
              </a:tr>
            </a:tbl>
          </a:graphicData>
        </a:graphic>
      </p:graphicFrame>
      <p:sp>
        <p:nvSpPr>
          <p:cNvPr id="6" name="Graphic 8" descr="Badge Cross with solid fill">
            <a:extLst>
              <a:ext uri="{FF2B5EF4-FFF2-40B4-BE49-F238E27FC236}">
                <a16:creationId xmlns:a16="http://schemas.microsoft.com/office/drawing/2014/main" id="{893204E4-85B3-969A-7F8C-45B8878D18B0}"/>
              </a:ext>
            </a:extLst>
          </p:cNvPr>
          <p:cNvSpPr/>
          <p:nvPr/>
        </p:nvSpPr>
        <p:spPr>
          <a:xfrm>
            <a:off x="4300725" y="4303149"/>
            <a:ext cx="316436" cy="326071"/>
          </a:xfrm>
          <a:custGeom>
            <a:avLst/>
            <a:gdLst>
              <a:gd name="connsiteX0" fmla="*/ 186601 w 373191"/>
              <a:gd name="connsiteY0" fmla="*/ 0 h 373191"/>
              <a:gd name="connsiteX1" fmla="*/ 0 w 373191"/>
              <a:gd name="connsiteY1" fmla="*/ 186591 h 373191"/>
              <a:gd name="connsiteX2" fmla="*/ 186591 w 373191"/>
              <a:gd name="connsiteY2" fmla="*/ 373192 h 373191"/>
              <a:gd name="connsiteX3" fmla="*/ 373191 w 373191"/>
              <a:gd name="connsiteY3" fmla="*/ 186601 h 373191"/>
              <a:gd name="connsiteX4" fmla="*/ 373191 w 373191"/>
              <a:gd name="connsiteY4" fmla="*/ 186581 h 373191"/>
              <a:gd name="connsiteX5" fmla="*/ 186748 w 373191"/>
              <a:gd name="connsiteY5" fmla="*/ 0 h 373191"/>
              <a:gd name="connsiteX6" fmla="*/ 186601 w 373191"/>
              <a:gd name="connsiteY6" fmla="*/ 0 h 373191"/>
              <a:gd name="connsiteX7" fmla="*/ 269974 w 373191"/>
              <a:gd name="connsiteY7" fmla="*/ 246480 h 373191"/>
              <a:gd name="connsiteX8" fmla="*/ 246485 w 373191"/>
              <a:gd name="connsiteY8" fmla="*/ 269969 h 373191"/>
              <a:gd name="connsiteX9" fmla="*/ 186601 w 373191"/>
              <a:gd name="connsiteY9" fmla="*/ 210075 h 373191"/>
              <a:gd name="connsiteX10" fmla="*/ 126736 w 373191"/>
              <a:gd name="connsiteY10" fmla="*/ 269960 h 373191"/>
              <a:gd name="connsiteX11" fmla="*/ 103247 w 373191"/>
              <a:gd name="connsiteY11" fmla="*/ 246471 h 373191"/>
              <a:gd name="connsiteX12" fmla="*/ 163092 w 373191"/>
              <a:gd name="connsiteY12" fmla="*/ 186581 h 373191"/>
              <a:gd name="connsiteX13" fmla="*/ 103222 w 373191"/>
              <a:gd name="connsiteY13" fmla="*/ 126696 h 373191"/>
              <a:gd name="connsiteX14" fmla="*/ 126736 w 373191"/>
              <a:gd name="connsiteY14" fmla="*/ 103207 h 373191"/>
              <a:gd name="connsiteX15" fmla="*/ 186601 w 373191"/>
              <a:gd name="connsiteY15" fmla="*/ 163112 h 373191"/>
              <a:gd name="connsiteX16" fmla="*/ 246485 w 373191"/>
              <a:gd name="connsiteY16" fmla="*/ 103207 h 373191"/>
              <a:gd name="connsiteX17" fmla="*/ 269974 w 373191"/>
              <a:gd name="connsiteY17" fmla="*/ 126696 h 373191"/>
              <a:gd name="connsiteX18" fmla="*/ 210090 w 373191"/>
              <a:gd name="connsiteY18" fmla="*/ 186581 h 3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191" h="373191">
                <a:moveTo>
                  <a:pt x="186601" y="0"/>
                </a:moveTo>
                <a:cubicBezTo>
                  <a:pt x="83547" y="-3"/>
                  <a:pt x="3" y="83537"/>
                  <a:pt x="0" y="186591"/>
                </a:cubicBezTo>
                <a:cubicBezTo>
                  <a:pt x="-3" y="289645"/>
                  <a:pt x="83537" y="373189"/>
                  <a:pt x="186591" y="373192"/>
                </a:cubicBezTo>
                <a:cubicBezTo>
                  <a:pt x="289645" y="373194"/>
                  <a:pt x="373189" y="289655"/>
                  <a:pt x="373191" y="186601"/>
                </a:cubicBezTo>
                <a:cubicBezTo>
                  <a:pt x="373191" y="186594"/>
                  <a:pt x="373191" y="186587"/>
                  <a:pt x="373191" y="186581"/>
                </a:cubicBezTo>
                <a:cubicBezTo>
                  <a:pt x="373229" y="83573"/>
                  <a:pt x="289756" y="38"/>
                  <a:pt x="186748" y="0"/>
                </a:cubicBezTo>
                <a:cubicBezTo>
                  <a:pt x="186699" y="0"/>
                  <a:pt x="186650" y="0"/>
                  <a:pt x="186601" y="0"/>
                </a:cubicBezTo>
                <a:close/>
                <a:moveTo>
                  <a:pt x="269974" y="246480"/>
                </a:moveTo>
                <a:lnTo>
                  <a:pt x="246485" y="269969"/>
                </a:lnTo>
                <a:lnTo>
                  <a:pt x="186601" y="210075"/>
                </a:lnTo>
                <a:lnTo>
                  <a:pt x="126736" y="269960"/>
                </a:lnTo>
                <a:lnTo>
                  <a:pt x="103247" y="246471"/>
                </a:lnTo>
                <a:lnTo>
                  <a:pt x="163092" y="186581"/>
                </a:lnTo>
                <a:lnTo>
                  <a:pt x="103222" y="126696"/>
                </a:lnTo>
                <a:lnTo>
                  <a:pt x="126736" y="103207"/>
                </a:lnTo>
                <a:lnTo>
                  <a:pt x="186601" y="163112"/>
                </a:lnTo>
                <a:lnTo>
                  <a:pt x="246485" y="103207"/>
                </a:lnTo>
                <a:lnTo>
                  <a:pt x="269974" y="126696"/>
                </a:lnTo>
                <a:lnTo>
                  <a:pt x="210090" y="186581"/>
                </a:lnTo>
                <a:close/>
              </a:path>
            </a:pathLst>
          </a:custGeom>
          <a:solidFill>
            <a:srgbClr val="FF0000"/>
          </a:solidFill>
          <a:ln w="4862" cap="flat">
            <a:noFill/>
            <a:prstDash val="solid"/>
            <a:miter/>
          </a:ln>
        </p:spPr>
        <p:txBody>
          <a:bodyPr rtlCol="0" anchor="ctr"/>
          <a:lstStyle/>
          <a:p>
            <a:endParaRPr lang="en-CA"/>
          </a:p>
        </p:txBody>
      </p:sp>
      <p:sp>
        <p:nvSpPr>
          <p:cNvPr id="7" name="Graphic 8" descr="Badge Cross with solid fill">
            <a:extLst>
              <a:ext uri="{FF2B5EF4-FFF2-40B4-BE49-F238E27FC236}">
                <a16:creationId xmlns:a16="http://schemas.microsoft.com/office/drawing/2014/main" id="{0E44B29D-A229-8B4A-54FE-6ACC90DE53AC}"/>
              </a:ext>
            </a:extLst>
          </p:cNvPr>
          <p:cNvSpPr/>
          <p:nvPr/>
        </p:nvSpPr>
        <p:spPr>
          <a:xfrm>
            <a:off x="5937782" y="3600724"/>
            <a:ext cx="316436" cy="326071"/>
          </a:xfrm>
          <a:custGeom>
            <a:avLst/>
            <a:gdLst>
              <a:gd name="connsiteX0" fmla="*/ 186601 w 373191"/>
              <a:gd name="connsiteY0" fmla="*/ 0 h 373191"/>
              <a:gd name="connsiteX1" fmla="*/ 0 w 373191"/>
              <a:gd name="connsiteY1" fmla="*/ 186591 h 373191"/>
              <a:gd name="connsiteX2" fmla="*/ 186591 w 373191"/>
              <a:gd name="connsiteY2" fmla="*/ 373192 h 373191"/>
              <a:gd name="connsiteX3" fmla="*/ 373191 w 373191"/>
              <a:gd name="connsiteY3" fmla="*/ 186601 h 373191"/>
              <a:gd name="connsiteX4" fmla="*/ 373191 w 373191"/>
              <a:gd name="connsiteY4" fmla="*/ 186581 h 373191"/>
              <a:gd name="connsiteX5" fmla="*/ 186748 w 373191"/>
              <a:gd name="connsiteY5" fmla="*/ 0 h 373191"/>
              <a:gd name="connsiteX6" fmla="*/ 186601 w 373191"/>
              <a:gd name="connsiteY6" fmla="*/ 0 h 373191"/>
              <a:gd name="connsiteX7" fmla="*/ 269974 w 373191"/>
              <a:gd name="connsiteY7" fmla="*/ 246480 h 373191"/>
              <a:gd name="connsiteX8" fmla="*/ 246485 w 373191"/>
              <a:gd name="connsiteY8" fmla="*/ 269969 h 373191"/>
              <a:gd name="connsiteX9" fmla="*/ 186601 w 373191"/>
              <a:gd name="connsiteY9" fmla="*/ 210075 h 373191"/>
              <a:gd name="connsiteX10" fmla="*/ 126736 w 373191"/>
              <a:gd name="connsiteY10" fmla="*/ 269960 h 373191"/>
              <a:gd name="connsiteX11" fmla="*/ 103247 w 373191"/>
              <a:gd name="connsiteY11" fmla="*/ 246471 h 373191"/>
              <a:gd name="connsiteX12" fmla="*/ 163092 w 373191"/>
              <a:gd name="connsiteY12" fmla="*/ 186581 h 373191"/>
              <a:gd name="connsiteX13" fmla="*/ 103222 w 373191"/>
              <a:gd name="connsiteY13" fmla="*/ 126696 h 373191"/>
              <a:gd name="connsiteX14" fmla="*/ 126736 w 373191"/>
              <a:gd name="connsiteY14" fmla="*/ 103207 h 373191"/>
              <a:gd name="connsiteX15" fmla="*/ 186601 w 373191"/>
              <a:gd name="connsiteY15" fmla="*/ 163112 h 373191"/>
              <a:gd name="connsiteX16" fmla="*/ 246485 w 373191"/>
              <a:gd name="connsiteY16" fmla="*/ 103207 h 373191"/>
              <a:gd name="connsiteX17" fmla="*/ 269974 w 373191"/>
              <a:gd name="connsiteY17" fmla="*/ 126696 h 373191"/>
              <a:gd name="connsiteX18" fmla="*/ 210090 w 373191"/>
              <a:gd name="connsiteY18" fmla="*/ 186581 h 3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191" h="373191">
                <a:moveTo>
                  <a:pt x="186601" y="0"/>
                </a:moveTo>
                <a:cubicBezTo>
                  <a:pt x="83547" y="-3"/>
                  <a:pt x="3" y="83537"/>
                  <a:pt x="0" y="186591"/>
                </a:cubicBezTo>
                <a:cubicBezTo>
                  <a:pt x="-3" y="289645"/>
                  <a:pt x="83537" y="373189"/>
                  <a:pt x="186591" y="373192"/>
                </a:cubicBezTo>
                <a:cubicBezTo>
                  <a:pt x="289645" y="373194"/>
                  <a:pt x="373189" y="289655"/>
                  <a:pt x="373191" y="186601"/>
                </a:cubicBezTo>
                <a:cubicBezTo>
                  <a:pt x="373191" y="186594"/>
                  <a:pt x="373191" y="186587"/>
                  <a:pt x="373191" y="186581"/>
                </a:cubicBezTo>
                <a:cubicBezTo>
                  <a:pt x="373229" y="83573"/>
                  <a:pt x="289756" y="38"/>
                  <a:pt x="186748" y="0"/>
                </a:cubicBezTo>
                <a:cubicBezTo>
                  <a:pt x="186699" y="0"/>
                  <a:pt x="186650" y="0"/>
                  <a:pt x="186601" y="0"/>
                </a:cubicBezTo>
                <a:close/>
                <a:moveTo>
                  <a:pt x="269974" y="246480"/>
                </a:moveTo>
                <a:lnTo>
                  <a:pt x="246485" y="269969"/>
                </a:lnTo>
                <a:lnTo>
                  <a:pt x="186601" y="210075"/>
                </a:lnTo>
                <a:lnTo>
                  <a:pt x="126736" y="269960"/>
                </a:lnTo>
                <a:lnTo>
                  <a:pt x="103247" y="246471"/>
                </a:lnTo>
                <a:lnTo>
                  <a:pt x="163092" y="186581"/>
                </a:lnTo>
                <a:lnTo>
                  <a:pt x="103222" y="126696"/>
                </a:lnTo>
                <a:lnTo>
                  <a:pt x="126736" y="103207"/>
                </a:lnTo>
                <a:lnTo>
                  <a:pt x="186601" y="163112"/>
                </a:lnTo>
                <a:lnTo>
                  <a:pt x="246485" y="103207"/>
                </a:lnTo>
                <a:lnTo>
                  <a:pt x="269974" y="126696"/>
                </a:lnTo>
                <a:lnTo>
                  <a:pt x="210090" y="186581"/>
                </a:lnTo>
                <a:close/>
              </a:path>
            </a:pathLst>
          </a:custGeom>
          <a:solidFill>
            <a:srgbClr val="FF0000"/>
          </a:solidFill>
          <a:ln w="4862" cap="flat">
            <a:noFill/>
            <a:prstDash val="solid"/>
            <a:miter/>
          </a:ln>
        </p:spPr>
        <p:txBody>
          <a:bodyPr rtlCol="0" anchor="ctr"/>
          <a:lstStyle/>
          <a:p>
            <a:endParaRPr lang="en-CA"/>
          </a:p>
        </p:txBody>
      </p:sp>
    </p:spTree>
    <p:extLst>
      <p:ext uri="{BB962C8B-B14F-4D97-AF65-F5344CB8AC3E}">
        <p14:creationId xmlns:p14="http://schemas.microsoft.com/office/powerpoint/2010/main" val="40479937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C228B03-75C0-B059-3AA2-435D51A9C4AB}"/>
              </a:ext>
            </a:extLst>
          </p:cNvPr>
          <p:cNvSpPr/>
          <p:nvPr/>
        </p:nvSpPr>
        <p:spPr>
          <a:xfrm>
            <a:off x="840294" y="1117095"/>
            <a:ext cx="4529959" cy="2753711"/>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302C38F8-1883-5BB5-C6E6-A31D4030EFAB}"/>
              </a:ext>
            </a:extLst>
          </p:cNvPr>
          <p:cNvSpPr>
            <a:spLocks noGrp="1"/>
          </p:cNvSpPr>
          <p:nvPr>
            <p:ph type="title"/>
          </p:nvPr>
        </p:nvSpPr>
        <p:spPr>
          <a:xfrm>
            <a:off x="157655" y="34485"/>
            <a:ext cx="10515600" cy="903935"/>
          </a:xfrm>
        </p:spPr>
        <p:txBody>
          <a:bodyPr/>
          <a:lstStyle/>
          <a:p>
            <a:r>
              <a:rPr lang="en-CA" dirty="0"/>
              <a:t>Dynamic Trunking Protocol (1. Access)</a:t>
            </a:r>
          </a:p>
        </p:txBody>
      </p:sp>
      <p:sp>
        <p:nvSpPr>
          <p:cNvPr id="4" name="Footer Placeholder 3">
            <a:extLst>
              <a:ext uri="{FF2B5EF4-FFF2-40B4-BE49-F238E27FC236}">
                <a16:creationId xmlns:a16="http://schemas.microsoft.com/office/drawing/2014/main" id="{BFCE732F-E7B6-AFFF-2433-52319AAC804A}"/>
              </a:ext>
            </a:extLst>
          </p:cNvPr>
          <p:cNvSpPr>
            <a:spLocks noGrp="1"/>
          </p:cNvSpPr>
          <p:nvPr>
            <p:ph type="ftr" sz="quarter" idx="11"/>
          </p:nvPr>
        </p:nvSpPr>
        <p:spPr/>
        <p:txBody>
          <a:bodyPr/>
          <a:lstStyle/>
          <a:p>
            <a:r>
              <a:rPr lang="sv-SE"/>
              <a:t>INST. : ENG.ALI BANI BAKAR &amp; ENG.Dana Al-Mahrouk</a:t>
            </a:r>
            <a:endParaRPr lang="en-CA"/>
          </a:p>
        </p:txBody>
      </p:sp>
      <p:pic>
        <p:nvPicPr>
          <p:cNvPr id="10" name="Picture 9">
            <a:extLst>
              <a:ext uri="{FF2B5EF4-FFF2-40B4-BE49-F238E27FC236}">
                <a16:creationId xmlns:a16="http://schemas.microsoft.com/office/drawing/2014/main" id="{76098F3D-2F94-7510-A49E-975377335597}"/>
              </a:ext>
            </a:extLst>
          </p:cNvPr>
          <p:cNvPicPr>
            <a:picLocks noChangeAspect="1"/>
          </p:cNvPicPr>
          <p:nvPr/>
        </p:nvPicPr>
        <p:blipFill>
          <a:blip r:embed="rId2"/>
          <a:stretch>
            <a:fillRect/>
          </a:stretch>
        </p:blipFill>
        <p:spPr>
          <a:xfrm>
            <a:off x="1249131" y="1697765"/>
            <a:ext cx="3711218" cy="528946"/>
          </a:xfrm>
          <a:prstGeom prst="rect">
            <a:avLst/>
          </a:prstGeom>
        </p:spPr>
      </p:pic>
      <p:sp>
        <p:nvSpPr>
          <p:cNvPr id="11" name="TextBox 10">
            <a:extLst>
              <a:ext uri="{FF2B5EF4-FFF2-40B4-BE49-F238E27FC236}">
                <a16:creationId xmlns:a16="http://schemas.microsoft.com/office/drawing/2014/main" id="{C0B870C3-3F96-1A23-145D-618E5B0AADA5}"/>
              </a:ext>
            </a:extLst>
          </p:cNvPr>
          <p:cNvSpPr txBox="1"/>
          <p:nvPr/>
        </p:nvSpPr>
        <p:spPr>
          <a:xfrm>
            <a:off x="1996432" y="1513099"/>
            <a:ext cx="320922" cy="369332"/>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A</a:t>
            </a:r>
            <a:endParaRPr lang="en-CA" dirty="0"/>
          </a:p>
        </p:txBody>
      </p:sp>
      <p:sp>
        <p:nvSpPr>
          <p:cNvPr id="12" name="TextBox 11">
            <a:extLst>
              <a:ext uri="{FF2B5EF4-FFF2-40B4-BE49-F238E27FC236}">
                <a16:creationId xmlns:a16="http://schemas.microsoft.com/office/drawing/2014/main" id="{669B6975-1D07-01D0-7017-408322A86B5E}"/>
              </a:ext>
            </a:extLst>
          </p:cNvPr>
          <p:cNvSpPr txBox="1"/>
          <p:nvPr/>
        </p:nvSpPr>
        <p:spPr>
          <a:xfrm>
            <a:off x="4040694" y="1513099"/>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cxnSp>
        <p:nvCxnSpPr>
          <p:cNvPr id="14" name="Straight Arrow Connector 13">
            <a:extLst>
              <a:ext uri="{FF2B5EF4-FFF2-40B4-BE49-F238E27FC236}">
                <a16:creationId xmlns:a16="http://schemas.microsoft.com/office/drawing/2014/main" id="{ACCF8C42-C7C0-9260-BE90-E49533D9FC25}"/>
              </a:ext>
            </a:extLst>
          </p:cNvPr>
          <p:cNvCxnSpPr>
            <a:stCxn id="11" idx="3"/>
          </p:cNvCxnSpPr>
          <p:nvPr/>
        </p:nvCxnSpPr>
        <p:spPr>
          <a:xfrm>
            <a:off x="2317354" y="1697765"/>
            <a:ext cx="383271"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2885D18-B80F-FB2A-A0ED-2206B51B302F}"/>
              </a:ext>
            </a:extLst>
          </p:cNvPr>
          <p:cNvCxnSpPr>
            <a:cxnSpLocks/>
            <a:stCxn id="12" idx="1"/>
          </p:cNvCxnSpPr>
          <p:nvPr/>
        </p:nvCxnSpPr>
        <p:spPr>
          <a:xfrm flipH="1">
            <a:off x="3636046" y="1697765"/>
            <a:ext cx="404648"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Arrow: Down 18">
            <a:extLst>
              <a:ext uri="{FF2B5EF4-FFF2-40B4-BE49-F238E27FC236}">
                <a16:creationId xmlns:a16="http://schemas.microsoft.com/office/drawing/2014/main" id="{05DD2C19-634D-496C-AED4-5489D2687D2A}"/>
              </a:ext>
            </a:extLst>
          </p:cNvPr>
          <p:cNvSpPr/>
          <p:nvPr/>
        </p:nvSpPr>
        <p:spPr>
          <a:xfrm>
            <a:off x="2994381" y="2226711"/>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 name="Picture 19">
            <a:extLst>
              <a:ext uri="{FF2B5EF4-FFF2-40B4-BE49-F238E27FC236}">
                <a16:creationId xmlns:a16="http://schemas.microsoft.com/office/drawing/2014/main" id="{0ACA6D3E-50D2-60F9-A0C3-BD6AC5502B5A}"/>
              </a:ext>
            </a:extLst>
          </p:cNvPr>
          <p:cNvPicPr>
            <a:picLocks noChangeAspect="1"/>
          </p:cNvPicPr>
          <p:nvPr/>
        </p:nvPicPr>
        <p:blipFill>
          <a:blip r:embed="rId2"/>
          <a:stretch>
            <a:fillRect/>
          </a:stretch>
        </p:blipFill>
        <p:spPr>
          <a:xfrm>
            <a:off x="1249131" y="2833280"/>
            <a:ext cx="3711218" cy="528946"/>
          </a:xfrm>
          <a:prstGeom prst="rect">
            <a:avLst/>
          </a:prstGeom>
        </p:spPr>
      </p:pic>
      <p:sp>
        <p:nvSpPr>
          <p:cNvPr id="21" name="TextBox 20">
            <a:extLst>
              <a:ext uri="{FF2B5EF4-FFF2-40B4-BE49-F238E27FC236}">
                <a16:creationId xmlns:a16="http://schemas.microsoft.com/office/drawing/2014/main" id="{C230CDE8-532F-9FF6-73A6-DCAF7DBC1E77}"/>
              </a:ext>
            </a:extLst>
          </p:cNvPr>
          <p:cNvSpPr txBox="1"/>
          <p:nvPr/>
        </p:nvSpPr>
        <p:spPr>
          <a:xfrm>
            <a:off x="1996432" y="2648614"/>
            <a:ext cx="320922" cy="369332"/>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A</a:t>
            </a:r>
            <a:endParaRPr lang="en-CA" dirty="0"/>
          </a:p>
        </p:txBody>
      </p:sp>
      <p:sp>
        <p:nvSpPr>
          <p:cNvPr id="22" name="TextBox 21">
            <a:extLst>
              <a:ext uri="{FF2B5EF4-FFF2-40B4-BE49-F238E27FC236}">
                <a16:creationId xmlns:a16="http://schemas.microsoft.com/office/drawing/2014/main" id="{515C9387-0485-2B20-FC38-A13304828773}"/>
              </a:ext>
            </a:extLst>
          </p:cNvPr>
          <p:cNvSpPr txBox="1"/>
          <p:nvPr/>
        </p:nvSpPr>
        <p:spPr>
          <a:xfrm>
            <a:off x="4040694" y="2648614"/>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sp>
        <p:nvSpPr>
          <p:cNvPr id="26" name="Rectangle 25">
            <a:extLst>
              <a:ext uri="{FF2B5EF4-FFF2-40B4-BE49-F238E27FC236}">
                <a16:creationId xmlns:a16="http://schemas.microsoft.com/office/drawing/2014/main" id="{649D5041-3356-E404-BF4C-32AFD7F81FC2}"/>
              </a:ext>
            </a:extLst>
          </p:cNvPr>
          <p:cNvSpPr/>
          <p:nvPr/>
        </p:nvSpPr>
        <p:spPr>
          <a:xfrm>
            <a:off x="693149" y="938420"/>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1</a:t>
            </a:r>
            <a:endParaRPr lang="en-CA" sz="2000" b="1" dirty="0"/>
          </a:p>
        </p:txBody>
      </p:sp>
      <p:sp>
        <p:nvSpPr>
          <p:cNvPr id="27" name="Rectangle 26">
            <a:extLst>
              <a:ext uri="{FF2B5EF4-FFF2-40B4-BE49-F238E27FC236}">
                <a16:creationId xmlns:a16="http://schemas.microsoft.com/office/drawing/2014/main" id="{1524F04D-2B52-B966-6BC6-A3F1DE51CA34}"/>
              </a:ext>
            </a:extLst>
          </p:cNvPr>
          <p:cNvSpPr/>
          <p:nvPr/>
        </p:nvSpPr>
        <p:spPr>
          <a:xfrm>
            <a:off x="840294" y="3967764"/>
            <a:ext cx="4529959" cy="2753711"/>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28" name="Picture 27">
            <a:extLst>
              <a:ext uri="{FF2B5EF4-FFF2-40B4-BE49-F238E27FC236}">
                <a16:creationId xmlns:a16="http://schemas.microsoft.com/office/drawing/2014/main" id="{A0B5B8C2-7386-1A0D-FDAE-84DE5547C797}"/>
              </a:ext>
            </a:extLst>
          </p:cNvPr>
          <p:cNvPicPr>
            <a:picLocks noChangeAspect="1"/>
          </p:cNvPicPr>
          <p:nvPr/>
        </p:nvPicPr>
        <p:blipFill>
          <a:blip r:embed="rId2"/>
          <a:stretch>
            <a:fillRect/>
          </a:stretch>
        </p:blipFill>
        <p:spPr>
          <a:xfrm>
            <a:off x="1249131" y="4548434"/>
            <a:ext cx="3711218" cy="528946"/>
          </a:xfrm>
          <a:prstGeom prst="rect">
            <a:avLst/>
          </a:prstGeom>
        </p:spPr>
      </p:pic>
      <p:sp>
        <p:nvSpPr>
          <p:cNvPr id="29" name="TextBox 28">
            <a:extLst>
              <a:ext uri="{FF2B5EF4-FFF2-40B4-BE49-F238E27FC236}">
                <a16:creationId xmlns:a16="http://schemas.microsoft.com/office/drawing/2014/main" id="{6F8B50C7-FFEA-E594-89E8-5DE5D4ED160D}"/>
              </a:ext>
            </a:extLst>
          </p:cNvPr>
          <p:cNvSpPr txBox="1"/>
          <p:nvPr/>
        </p:nvSpPr>
        <p:spPr>
          <a:xfrm>
            <a:off x="1996432" y="4363768"/>
            <a:ext cx="320922" cy="369332"/>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A</a:t>
            </a:r>
            <a:endParaRPr lang="en-CA" dirty="0"/>
          </a:p>
        </p:txBody>
      </p:sp>
      <p:sp>
        <p:nvSpPr>
          <p:cNvPr id="30" name="TextBox 29">
            <a:extLst>
              <a:ext uri="{FF2B5EF4-FFF2-40B4-BE49-F238E27FC236}">
                <a16:creationId xmlns:a16="http://schemas.microsoft.com/office/drawing/2014/main" id="{C13A445A-5A40-80FA-D581-59881518AAF3}"/>
              </a:ext>
            </a:extLst>
          </p:cNvPr>
          <p:cNvSpPr txBox="1"/>
          <p:nvPr/>
        </p:nvSpPr>
        <p:spPr>
          <a:xfrm>
            <a:off x="4040694" y="4363768"/>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cxnSp>
        <p:nvCxnSpPr>
          <p:cNvPr id="31" name="Straight Arrow Connector 30">
            <a:extLst>
              <a:ext uri="{FF2B5EF4-FFF2-40B4-BE49-F238E27FC236}">
                <a16:creationId xmlns:a16="http://schemas.microsoft.com/office/drawing/2014/main" id="{38062ABD-A75C-D1EB-499D-BF7328612171}"/>
              </a:ext>
            </a:extLst>
          </p:cNvPr>
          <p:cNvCxnSpPr>
            <a:stCxn id="29" idx="3"/>
          </p:cNvCxnSpPr>
          <p:nvPr/>
        </p:nvCxnSpPr>
        <p:spPr>
          <a:xfrm>
            <a:off x="2317354" y="4548434"/>
            <a:ext cx="383271"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A2F80F6-82E4-2436-A407-39CD572CE99B}"/>
              </a:ext>
            </a:extLst>
          </p:cNvPr>
          <p:cNvCxnSpPr>
            <a:cxnSpLocks/>
            <a:stCxn id="30" idx="1"/>
          </p:cNvCxnSpPr>
          <p:nvPr/>
        </p:nvCxnSpPr>
        <p:spPr>
          <a:xfrm flipH="1">
            <a:off x="3636046" y="4548434"/>
            <a:ext cx="40464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3" name="Arrow: Down 32">
            <a:extLst>
              <a:ext uri="{FF2B5EF4-FFF2-40B4-BE49-F238E27FC236}">
                <a16:creationId xmlns:a16="http://schemas.microsoft.com/office/drawing/2014/main" id="{1420D284-D25D-42F3-F5F8-CF3ED2B0F3EC}"/>
              </a:ext>
            </a:extLst>
          </p:cNvPr>
          <p:cNvSpPr/>
          <p:nvPr/>
        </p:nvSpPr>
        <p:spPr>
          <a:xfrm>
            <a:off x="2994381" y="5077380"/>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Picture 33">
            <a:extLst>
              <a:ext uri="{FF2B5EF4-FFF2-40B4-BE49-F238E27FC236}">
                <a16:creationId xmlns:a16="http://schemas.microsoft.com/office/drawing/2014/main" id="{5FC82779-DDEE-6089-1679-4EC50EE39A09}"/>
              </a:ext>
            </a:extLst>
          </p:cNvPr>
          <p:cNvPicPr>
            <a:picLocks noChangeAspect="1"/>
          </p:cNvPicPr>
          <p:nvPr/>
        </p:nvPicPr>
        <p:blipFill>
          <a:blip r:embed="rId2"/>
          <a:stretch>
            <a:fillRect/>
          </a:stretch>
        </p:blipFill>
        <p:spPr>
          <a:xfrm>
            <a:off x="1249131" y="5683949"/>
            <a:ext cx="3711218" cy="528946"/>
          </a:xfrm>
          <a:prstGeom prst="rect">
            <a:avLst/>
          </a:prstGeom>
        </p:spPr>
      </p:pic>
      <p:sp>
        <p:nvSpPr>
          <p:cNvPr id="35" name="TextBox 34">
            <a:extLst>
              <a:ext uri="{FF2B5EF4-FFF2-40B4-BE49-F238E27FC236}">
                <a16:creationId xmlns:a16="http://schemas.microsoft.com/office/drawing/2014/main" id="{AAC2C0C7-C1DC-9D95-DE5D-E8EF6F0FDB43}"/>
              </a:ext>
            </a:extLst>
          </p:cNvPr>
          <p:cNvSpPr txBox="1"/>
          <p:nvPr/>
        </p:nvSpPr>
        <p:spPr>
          <a:xfrm>
            <a:off x="1996432" y="5499283"/>
            <a:ext cx="320922" cy="369332"/>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A</a:t>
            </a:r>
            <a:endParaRPr lang="en-CA" dirty="0"/>
          </a:p>
        </p:txBody>
      </p:sp>
      <p:sp>
        <p:nvSpPr>
          <p:cNvPr id="36" name="TextBox 35">
            <a:extLst>
              <a:ext uri="{FF2B5EF4-FFF2-40B4-BE49-F238E27FC236}">
                <a16:creationId xmlns:a16="http://schemas.microsoft.com/office/drawing/2014/main" id="{3B795828-09FE-2CF3-5777-972325CE6BDE}"/>
              </a:ext>
            </a:extLst>
          </p:cNvPr>
          <p:cNvSpPr txBox="1"/>
          <p:nvPr/>
        </p:nvSpPr>
        <p:spPr>
          <a:xfrm>
            <a:off x="4040694" y="5499283"/>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37" name="Rectangle 36">
            <a:extLst>
              <a:ext uri="{FF2B5EF4-FFF2-40B4-BE49-F238E27FC236}">
                <a16:creationId xmlns:a16="http://schemas.microsoft.com/office/drawing/2014/main" id="{9116704B-C605-B527-29FD-C3DA052FBC6F}"/>
              </a:ext>
            </a:extLst>
          </p:cNvPr>
          <p:cNvSpPr/>
          <p:nvPr/>
        </p:nvSpPr>
        <p:spPr>
          <a:xfrm>
            <a:off x="693149" y="3789089"/>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2</a:t>
            </a:r>
            <a:endParaRPr lang="en-CA" sz="2000" b="1" dirty="0"/>
          </a:p>
        </p:txBody>
      </p:sp>
      <p:sp>
        <p:nvSpPr>
          <p:cNvPr id="38" name="Graphic 8" descr="Badge Cross with solid fill">
            <a:extLst>
              <a:ext uri="{FF2B5EF4-FFF2-40B4-BE49-F238E27FC236}">
                <a16:creationId xmlns:a16="http://schemas.microsoft.com/office/drawing/2014/main" id="{DDD96DCA-42A4-DFEE-02A2-820599223817}"/>
              </a:ext>
            </a:extLst>
          </p:cNvPr>
          <p:cNvSpPr/>
          <p:nvPr/>
        </p:nvSpPr>
        <p:spPr>
          <a:xfrm>
            <a:off x="2946521" y="5606326"/>
            <a:ext cx="316436" cy="326071"/>
          </a:xfrm>
          <a:custGeom>
            <a:avLst/>
            <a:gdLst>
              <a:gd name="connsiteX0" fmla="*/ 186601 w 373191"/>
              <a:gd name="connsiteY0" fmla="*/ 0 h 373191"/>
              <a:gd name="connsiteX1" fmla="*/ 0 w 373191"/>
              <a:gd name="connsiteY1" fmla="*/ 186591 h 373191"/>
              <a:gd name="connsiteX2" fmla="*/ 186591 w 373191"/>
              <a:gd name="connsiteY2" fmla="*/ 373192 h 373191"/>
              <a:gd name="connsiteX3" fmla="*/ 373191 w 373191"/>
              <a:gd name="connsiteY3" fmla="*/ 186601 h 373191"/>
              <a:gd name="connsiteX4" fmla="*/ 373191 w 373191"/>
              <a:gd name="connsiteY4" fmla="*/ 186581 h 373191"/>
              <a:gd name="connsiteX5" fmla="*/ 186748 w 373191"/>
              <a:gd name="connsiteY5" fmla="*/ 0 h 373191"/>
              <a:gd name="connsiteX6" fmla="*/ 186601 w 373191"/>
              <a:gd name="connsiteY6" fmla="*/ 0 h 373191"/>
              <a:gd name="connsiteX7" fmla="*/ 269974 w 373191"/>
              <a:gd name="connsiteY7" fmla="*/ 246480 h 373191"/>
              <a:gd name="connsiteX8" fmla="*/ 246485 w 373191"/>
              <a:gd name="connsiteY8" fmla="*/ 269969 h 373191"/>
              <a:gd name="connsiteX9" fmla="*/ 186601 w 373191"/>
              <a:gd name="connsiteY9" fmla="*/ 210075 h 373191"/>
              <a:gd name="connsiteX10" fmla="*/ 126736 w 373191"/>
              <a:gd name="connsiteY10" fmla="*/ 269960 h 373191"/>
              <a:gd name="connsiteX11" fmla="*/ 103247 w 373191"/>
              <a:gd name="connsiteY11" fmla="*/ 246471 h 373191"/>
              <a:gd name="connsiteX12" fmla="*/ 163092 w 373191"/>
              <a:gd name="connsiteY12" fmla="*/ 186581 h 373191"/>
              <a:gd name="connsiteX13" fmla="*/ 103222 w 373191"/>
              <a:gd name="connsiteY13" fmla="*/ 126696 h 373191"/>
              <a:gd name="connsiteX14" fmla="*/ 126736 w 373191"/>
              <a:gd name="connsiteY14" fmla="*/ 103207 h 373191"/>
              <a:gd name="connsiteX15" fmla="*/ 186601 w 373191"/>
              <a:gd name="connsiteY15" fmla="*/ 163112 h 373191"/>
              <a:gd name="connsiteX16" fmla="*/ 246485 w 373191"/>
              <a:gd name="connsiteY16" fmla="*/ 103207 h 373191"/>
              <a:gd name="connsiteX17" fmla="*/ 269974 w 373191"/>
              <a:gd name="connsiteY17" fmla="*/ 126696 h 373191"/>
              <a:gd name="connsiteX18" fmla="*/ 210090 w 373191"/>
              <a:gd name="connsiteY18" fmla="*/ 186581 h 3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191" h="373191">
                <a:moveTo>
                  <a:pt x="186601" y="0"/>
                </a:moveTo>
                <a:cubicBezTo>
                  <a:pt x="83547" y="-3"/>
                  <a:pt x="3" y="83537"/>
                  <a:pt x="0" y="186591"/>
                </a:cubicBezTo>
                <a:cubicBezTo>
                  <a:pt x="-3" y="289645"/>
                  <a:pt x="83537" y="373189"/>
                  <a:pt x="186591" y="373192"/>
                </a:cubicBezTo>
                <a:cubicBezTo>
                  <a:pt x="289645" y="373194"/>
                  <a:pt x="373189" y="289655"/>
                  <a:pt x="373191" y="186601"/>
                </a:cubicBezTo>
                <a:cubicBezTo>
                  <a:pt x="373191" y="186594"/>
                  <a:pt x="373191" y="186587"/>
                  <a:pt x="373191" y="186581"/>
                </a:cubicBezTo>
                <a:cubicBezTo>
                  <a:pt x="373229" y="83573"/>
                  <a:pt x="289756" y="38"/>
                  <a:pt x="186748" y="0"/>
                </a:cubicBezTo>
                <a:cubicBezTo>
                  <a:pt x="186699" y="0"/>
                  <a:pt x="186650" y="0"/>
                  <a:pt x="186601" y="0"/>
                </a:cubicBezTo>
                <a:close/>
                <a:moveTo>
                  <a:pt x="269974" y="246480"/>
                </a:moveTo>
                <a:lnTo>
                  <a:pt x="246485" y="269969"/>
                </a:lnTo>
                <a:lnTo>
                  <a:pt x="186601" y="210075"/>
                </a:lnTo>
                <a:lnTo>
                  <a:pt x="126736" y="269960"/>
                </a:lnTo>
                <a:lnTo>
                  <a:pt x="103247" y="246471"/>
                </a:lnTo>
                <a:lnTo>
                  <a:pt x="163092" y="186581"/>
                </a:lnTo>
                <a:lnTo>
                  <a:pt x="103222" y="126696"/>
                </a:lnTo>
                <a:lnTo>
                  <a:pt x="126736" y="103207"/>
                </a:lnTo>
                <a:lnTo>
                  <a:pt x="186601" y="163112"/>
                </a:lnTo>
                <a:lnTo>
                  <a:pt x="246485" y="103207"/>
                </a:lnTo>
                <a:lnTo>
                  <a:pt x="269974" y="126696"/>
                </a:lnTo>
                <a:lnTo>
                  <a:pt x="210090" y="186581"/>
                </a:lnTo>
                <a:close/>
              </a:path>
            </a:pathLst>
          </a:custGeom>
          <a:solidFill>
            <a:srgbClr val="FF0000"/>
          </a:solidFill>
          <a:ln w="4862" cap="flat">
            <a:noFill/>
            <a:prstDash val="solid"/>
            <a:miter/>
          </a:ln>
        </p:spPr>
        <p:txBody>
          <a:bodyPr rtlCol="0" anchor="ctr"/>
          <a:lstStyle/>
          <a:p>
            <a:endParaRPr lang="en-CA"/>
          </a:p>
        </p:txBody>
      </p:sp>
      <p:sp>
        <p:nvSpPr>
          <p:cNvPr id="39" name="Rectangle 38">
            <a:extLst>
              <a:ext uri="{FF2B5EF4-FFF2-40B4-BE49-F238E27FC236}">
                <a16:creationId xmlns:a16="http://schemas.microsoft.com/office/drawing/2014/main" id="{12BF5106-3370-02C1-DF62-2315EF3D1E50}"/>
              </a:ext>
            </a:extLst>
          </p:cNvPr>
          <p:cNvSpPr/>
          <p:nvPr/>
        </p:nvSpPr>
        <p:spPr>
          <a:xfrm>
            <a:off x="7026166" y="1117095"/>
            <a:ext cx="4529959" cy="2753711"/>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40" name="Picture 39">
            <a:extLst>
              <a:ext uri="{FF2B5EF4-FFF2-40B4-BE49-F238E27FC236}">
                <a16:creationId xmlns:a16="http://schemas.microsoft.com/office/drawing/2014/main" id="{59E1B7A8-D789-3612-35E0-37DA06D773CF}"/>
              </a:ext>
            </a:extLst>
          </p:cNvPr>
          <p:cNvPicPr>
            <a:picLocks noChangeAspect="1"/>
          </p:cNvPicPr>
          <p:nvPr/>
        </p:nvPicPr>
        <p:blipFill>
          <a:blip r:embed="rId2"/>
          <a:stretch>
            <a:fillRect/>
          </a:stretch>
        </p:blipFill>
        <p:spPr>
          <a:xfrm>
            <a:off x="7435003" y="1697765"/>
            <a:ext cx="3711218" cy="528946"/>
          </a:xfrm>
          <a:prstGeom prst="rect">
            <a:avLst/>
          </a:prstGeom>
        </p:spPr>
      </p:pic>
      <p:sp>
        <p:nvSpPr>
          <p:cNvPr id="41" name="TextBox 40">
            <a:extLst>
              <a:ext uri="{FF2B5EF4-FFF2-40B4-BE49-F238E27FC236}">
                <a16:creationId xmlns:a16="http://schemas.microsoft.com/office/drawing/2014/main" id="{15983335-8C46-D753-7627-113EA1A74D33}"/>
              </a:ext>
            </a:extLst>
          </p:cNvPr>
          <p:cNvSpPr txBox="1"/>
          <p:nvPr/>
        </p:nvSpPr>
        <p:spPr>
          <a:xfrm>
            <a:off x="8182304" y="1513099"/>
            <a:ext cx="320922" cy="369332"/>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A</a:t>
            </a:r>
            <a:endParaRPr lang="en-CA" dirty="0"/>
          </a:p>
        </p:txBody>
      </p:sp>
      <p:sp>
        <p:nvSpPr>
          <p:cNvPr id="42" name="TextBox 41">
            <a:extLst>
              <a:ext uri="{FF2B5EF4-FFF2-40B4-BE49-F238E27FC236}">
                <a16:creationId xmlns:a16="http://schemas.microsoft.com/office/drawing/2014/main" id="{FF0B0206-9B03-AD79-6B77-76967535925E}"/>
              </a:ext>
            </a:extLst>
          </p:cNvPr>
          <p:cNvSpPr txBox="1"/>
          <p:nvPr/>
        </p:nvSpPr>
        <p:spPr>
          <a:xfrm>
            <a:off x="10226566" y="1513099"/>
            <a:ext cx="64998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Auto</a:t>
            </a:r>
            <a:endParaRPr lang="en-CA" dirty="0"/>
          </a:p>
        </p:txBody>
      </p:sp>
      <p:cxnSp>
        <p:nvCxnSpPr>
          <p:cNvPr id="43" name="Straight Arrow Connector 42">
            <a:extLst>
              <a:ext uri="{FF2B5EF4-FFF2-40B4-BE49-F238E27FC236}">
                <a16:creationId xmlns:a16="http://schemas.microsoft.com/office/drawing/2014/main" id="{27C1B7A7-5A2C-B976-30E4-D31835A2A93A}"/>
              </a:ext>
            </a:extLst>
          </p:cNvPr>
          <p:cNvCxnSpPr>
            <a:stCxn id="41" idx="3"/>
          </p:cNvCxnSpPr>
          <p:nvPr/>
        </p:nvCxnSpPr>
        <p:spPr>
          <a:xfrm>
            <a:off x="8503226" y="1697765"/>
            <a:ext cx="383271"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5" name="Arrow: Down 44">
            <a:extLst>
              <a:ext uri="{FF2B5EF4-FFF2-40B4-BE49-F238E27FC236}">
                <a16:creationId xmlns:a16="http://schemas.microsoft.com/office/drawing/2014/main" id="{CE724881-E0FA-ED61-BEDB-59866D847468}"/>
              </a:ext>
            </a:extLst>
          </p:cNvPr>
          <p:cNvSpPr/>
          <p:nvPr/>
        </p:nvSpPr>
        <p:spPr>
          <a:xfrm>
            <a:off x="9180253" y="2226711"/>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6" name="Picture 45">
            <a:extLst>
              <a:ext uri="{FF2B5EF4-FFF2-40B4-BE49-F238E27FC236}">
                <a16:creationId xmlns:a16="http://schemas.microsoft.com/office/drawing/2014/main" id="{763030C8-F0C0-23F4-D3B8-E4046573A230}"/>
              </a:ext>
            </a:extLst>
          </p:cNvPr>
          <p:cNvPicPr>
            <a:picLocks noChangeAspect="1"/>
          </p:cNvPicPr>
          <p:nvPr/>
        </p:nvPicPr>
        <p:blipFill>
          <a:blip r:embed="rId2"/>
          <a:stretch>
            <a:fillRect/>
          </a:stretch>
        </p:blipFill>
        <p:spPr>
          <a:xfrm>
            <a:off x="7435003" y="2833280"/>
            <a:ext cx="3711218" cy="528946"/>
          </a:xfrm>
          <a:prstGeom prst="rect">
            <a:avLst/>
          </a:prstGeom>
        </p:spPr>
      </p:pic>
      <p:sp>
        <p:nvSpPr>
          <p:cNvPr id="47" name="TextBox 46">
            <a:extLst>
              <a:ext uri="{FF2B5EF4-FFF2-40B4-BE49-F238E27FC236}">
                <a16:creationId xmlns:a16="http://schemas.microsoft.com/office/drawing/2014/main" id="{37B04E57-5F76-DD4C-DBFB-3955FD3644F6}"/>
              </a:ext>
            </a:extLst>
          </p:cNvPr>
          <p:cNvSpPr txBox="1"/>
          <p:nvPr/>
        </p:nvSpPr>
        <p:spPr>
          <a:xfrm>
            <a:off x="8182304" y="2648614"/>
            <a:ext cx="320922" cy="369332"/>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A</a:t>
            </a:r>
            <a:endParaRPr lang="en-CA" dirty="0"/>
          </a:p>
        </p:txBody>
      </p:sp>
      <p:sp>
        <p:nvSpPr>
          <p:cNvPr id="48" name="TextBox 47">
            <a:extLst>
              <a:ext uri="{FF2B5EF4-FFF2-40B4-BE49-F238E27FC236}">
                <a16:creationId xmlns:a16="http://schemas.microsoft.com/office/drawing/2014/main" id="{C2009CF9-14C4-BA48-D625-A751F964CB6D}"/>
              </a:ext>
            </a:extLst>
          </p:cNvPr>
          <p:cNvSpPr txBox="1"/>
          <p:nvPr/>
        </p:nvSpPr>
        <p:spPr>
          <a:xfrm>
            <a:off x="10226566" y="2648614"/>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sp>
        <p:nvSpPr>
          <p:cNvPr id="49" name="Rectangle 48">
            <a:extLst>
              <a:ext uri="{FF2B5EF4-FFF2-40B4-BE49-F238E27FC236}">
                <a16:creationId xmlns:a16="http://schemas.microsoft.com/office/drawing/2014/main" id="{FCC8C719-C109-AA67-722C-92AB817387D5}"/>
              </a:ext>
            </a:extLst>
          </p:cNvPr>
          <p:cNvSpPr/>
          <p:nvPr/>
        </p:nvSpPr>
        <p:spPr>
          <a:xfrm>
            <a:off x="6879021" y="938420"/>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3</a:t>
            </a:r>
            <a:endParaRPr lang="en-CA" sz="2000" b="1" dirty="0"/>
          </a:p>
        </p:txBody>
      </p:sp>
      <p:sp>
        <p:nvSpPr>
          <p:cNvPr id="50" name="Rectangle 49">
            <a:extLst>
              <a:ext uri="{FF2B5EF4-FFF2-40B4-BE49-F238E27FC236}">
                <a16:creationId xmlns:a16="http://schemas.microsoft.com/office/drawing/2014/main" id="{0C7C6A2D-3668-D610-7227-0E11CCA79C43}"/>
              </a:ext>
            </a:extLst>
          </p:cNvPr>
          <p:cNvSpPr/>
          <p:nvPr/>
        </p:nvSpPr>
        <p:spPr>
          <a:xfrm>
            <a:off x="7026166" y="3967764"/>
            <a:ext cx="4529959" cy="2753711"/>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51" name="Picture 50">
            <a:extLst>
              <a:ext uri="{FF2B5EF4-FFF2-40B4-BE49-F238E27FC236}">
                <a16:creationId xmlns:a16="http://schemas.microsoft.com/office/drawing/2014/main" id="{010760D7-2C58-9168-67ED-A077F6F5973A}"/>
              </a:ext>
            </a:extLst>
          </p:cNvPr>
          <p:cNvPicPr>
            <a:picLocks noChangeAspect="1"/>
          </p:cNvPicPr>
          <p:nvPr/>
        </p:nvPicPr>
        <p:blipFill>
          <a:blip r:embed="rId2"/>
          <a:stretch>
            <a:fillRect/>
          </a:stretch>
        </p:blipFill>
        <p:spPr>
          <a:xfrm>
            <a:off x="7435003" y="4548434"/>
            <a:ext cx="3711218" cy="528946"/>
          </a:xfrm>
          <a:prstGeom prst="rect">
            <a:avLst/>
          </a:prstGeom>
        </p:spPr>
      </p:pic>
      <p:sp>
        <p:nvSpPr>
          <p:cNvPr id="52" name="TextBox 51">
            <a:extLst>
              <a:ext uri="{FF2B5EF4-FFF2-40B4-BE49-F238E27FC236}">
                <a16:creationId xmlns:a16="http://schemas.microsoft.com/office/drawing/2014/main" id="{75755578-5F04-2ABF-033F-DE2DE50E11EE}"/>
              </a:ext>
            </a:extLst>
          </p:cNvPr>
          <p:cNvSpPr txBox="1"/>
          <p:nvPr/>
        </p:nvSpPr>
        <p:spPr>
          <a:xfrm>
            <a:off x="8182304" y="4363768"/>
            <a:ext cx="320922" cy="369332"/>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A</a:t>
            </a:r>
            <a:endParaRPr lang="en-CA" dirty="0"/>
          </a:p>
        </p:txBody>
      </p:sp>
      <p:sp>
        <p:nvSpPr>
          <p:cNvPr id="53" name="TextBox 52">
            <a:extLst>
              <a:ext uri="{FF2B5EF4-FFF2-40B4-BE49-F238E27FC236}">
                <a16:creationId xmlns:a16="http://schemas.microsoft.com/office/drawing/2014/main" id="{4F8ED654-2DB9-9C81-9965-89F95C8FED1B}"/>
              </a:ext>
            </a:extLst>
          </p:cNvPr>
          <p:cNvSpPr txBox="1"/>
          <p:nvPr/>
        </p:nvSpPr>
        <p:spPr>
          <a:xfrm>
            <a:off x="10226566" y="4363768"/>
            <a:ext cx="34336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D</a:t>
            </a:r>
            <a:endParaRPr lang="en-CA" dirty="0"/>
          </a:p>
        </p:txBody>
      </p:sp>
      <p:cxnSp>
        <p:nvCxnSpPr>
          <p:cNvPr id="54" name="Straight Arrow Connector 53">
            <a:extLst>
              <a:ext uri="{FF2B5EF4-FFF2-40B4-BE49-F238E27FC236}">
                <a16:creationId xmlns:a16="http://schemas.microsoft.com/office/drawing/2014/main" id="{42A3631C-C378-B0A5-FBCB-05E39583644B}"/>
              </a:ext>
            </a:extLst>
          </p:cNvPr>
          <p:cNvCxnSpPr>
            <a:stCxn id="52" idx="3"/>
          </p:cNvCxnSpPr>
          <p:nvPr/>
        </p:nvCxnSpPr>
        <p:spPr>
          <a:xfrm>
            <a:off x="8503226" y="4548434"/>
            <a:ext cx="383271"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5" name="Arrow: Down 54">
            <a:extLst>
              <a:ext uri="{FF2B5EF4-FFF2-40B4-BE49-F238E27FC236}">
                <a16:creationId xmlns:a16="http://schemas.microsoft.com/office/drawing/2014/main" id="{DF71F476-62D1-EC8C-8AE7-DACF82235CA6}"/>
              </a:ext>
            </a:extLst>
          </p:cNvPr>
          <p:cNvSpPr/>
          <p:nvPr/>
        </p:nvSpPr>
        <p:spPr>
          <a:xfrm>
            <a:off x="9180253" y="5077380"/>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6" name="Picture 55">
            <a:extLst>
              <a:ext uri="{FF2B5EF4-FFF2-40B4-BE49-F238E27FC236}">
                <a16:creationId xmlns:a16="http://schemas.microsoft.com/office/drawing/2014/main" id="{8CDA2424-641D-9CAD-D4AE-70DBE8BDD2DF}"/>
              </a:ext>
            </a:extLst>
          </p:cNvPr>
          <p:cNvPicPr>
            <a:picLocks noChangeAspect="1"/>
          </p:cNvPicPr>
          <p:nvPr/>
        </p:nvPicPr>
        <p:blipFill>
          <a:blip r:embed="rId2"/>
          <a:stretch>
            <a:fillRect/>
          </a:stretch>
        </p:blipFill>
        <p:spPr>
          <a:xfrm>
            <a:off x="7435003" y="5683949"/>
            <a:ext cx="3711218" cy="528946"/>
          </a:xfrm>
          <a:prstGeom prst="rect">
            <a:avLst/>
          </a:prstGeom>
        </p:spPr>
      </p:pic>
      <p:sp>
        <p:nvSpPr>
          <p:cNvPr id="57" name="TextBox 56">
            <a:extLst>
              <a:ext uri="{FF2B5EF4-FFF2-40B4-BE49-F238E27FC236}">
                <a16:creationId xmlns:a16="http://schemas.microsoft.com/office/drawing/2014/main" id="{7E70E6FF-DA9B-F3B8-8352-00B8A3C174A6}"/>
              </a:ext>
            </a:extLst>
          </p:cNvPr>
          <p:cNvSpPr txBox="1"/>
          <p:nvPr/>
        </p:nvSpPr>
        <p:spPr>
          <a:xfrm>
            <a:off x="8182304" y="5499283"/>
            <a:ext cx="320922" cy="369332"/>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A</a:t>
            </a:r>
            <a:endParaRPr lang="en-CA" dirty="0"/>
          </a:p>
        </p:txBody>
      </p:sp>
      <p:sp>
        <p:nvSpPr>
          <p:cNvPr id="58" name="TextBox 57">
            <a:extLst>
              <a:ext uri="{FF2B5EF4-FFF2-40B4-BE49-F238E27FC236}">
                <a16:creationId xmlns:a16="http://schemas.microsoft.com/office/drawing/2014/main" id="{5AD2DE21-47B3-C065-02B1-2831DEB1F14C}"/>
              </a:ext>
            </a:extLst>
          </p:cNvPr>
          <p:cNvSpPr txBox="1"/>
          <p:nvPr/>
        </p:nvSpPr>
        <p:spPr>
          <a:xfrm>
            <a:off x="10226566" y="5499283"/>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sp>
        <p:nvSpPr>
          <p:cNvPr id="59" name="Rectangle 58">
            <a:extLst>
              <a:ext uri="{FF2B5EF4-FFF2-40B4-BE49-F238E27FC236}">
                <a16:creationId xmlns:a16="http://schemas.microsoft.com/office/drawing/2014/main" id="{F397003A-C921-2053-26BA-ADD448B37988}"/>
              </a:ext>
            </a:extLst>
          </p:cNvPr>
          <p:cNvSpPr/>
          <p:nvPr/>
        </p:nvSpPr>
        <p:spPr>
          <a:xfrm>
            <a:off x="6879021" y="3789089"/>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4</a:t>
            </a:r>
            <a:endParaRPr lang="en-CA" sz="2000" b="1" dirty="0"/>
          </a:p>
        </p:txBody>
      </p:sp>
      <p:cxnSp>
        <p:nvCxnSpPr>
          <p:cNvPr id="60" name="Straight Arrow Connector 59">
            <a:extLst>
              <a:ext uri="{FF2B5EF4-FFF2-40B4-BE49-F238E27FC236}">
                <a16:creationId xmlns:a16="http://schemas.microsoft.com/office/drawing/2014/main" id="{6C71D976-F559-45F0-31B3-6A10BA570457}"/>
              </a:ext>
            </a:extLst>
          </p:cNvPr>
          <p:cNvCxnSpPr>
            <a:cxnSpLocks/>
          </p:cNvCxnSpPr>
          <p:nvPr/>
        </p:nvCxnSpPr>
        <p:spPr>
          <a:xfrm flipH="1">
            <a:off x="9821918" y="4551144"/>
            <a:ext cx="40464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57296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C228B03-75C0-B059-3AA2-435D51A9C4AB}"/>
              </a:ext>
            </a:extLst>
          </p:cNvPr>
          <p:cNvSpPr/>
          <p:nvPr/>
        </p:nvSpPr>
        <p:spPr>
          <a:xfrm>
            <a:off x="840294" y="1117095"/>
            <a:ext cx="4529959" cy="2753711"/>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302C38F8-1883-5BB5-C6E6-A31D4030EFAB}"/>
              </a:ext>
            </a:extLst>
          </p:cNvPr>
          <p:cNvSpPr>
            <a:spLocks noGrp="1"/>
          </p:cNvSpPr>
          <p:nvPr>
            <p:ph type="title"/>
          </p:nvPr>
        </p:nvSpPr>
        <p:spPr>
          <a:xfrm>
            <a:off x="157655" y="34485"/>
            <a:ext cx="10515600" cy="903935"/>
          </a:xfrm>
        </p:spPr>
        <p:txBody>
          <a:bodyPr/>
          <a:lstStyle/>
          <a:p>
            <a:r>
              <a:rPr lang="en-CA" dirty="0"/>
              <a:t>Dynamic Trunking Protocol (2. Trunk)</a:t>
            </a:r>
          </a:p>
        </p:txBody>
      </p:sp>
      <p:sp>
        <p:nvSpPr>
          <p:cNvPr id="4" name="Footer Placeholder 3">
            <a:extLst>
              <a:ext uri="{FF2B5EF4-FFF2-40B4-BE49-F238E27FC236}">
                <a16:creationId xmlns:a16="http://schemas.microsoft.com/office/drawing/2014/main" id="{BFCE732F-E7B6-AFFF-2433-52319AAC804A}"/>
              </a:ext>
            </a:extLst>
          </p:cNvPr>
          <p:cNvSpPr>
            <a:spLocks noGrp="1"/>
          </p:cNvSpPr>
          <p:nvPr>
            <p:ph type="ftr" sz="quarter" idx="11"/>
          </p:nvPr>
        </p:nvSpPr>
        <p:spPr/>
        <p:txBody>
          <a:bodyPr/>
          <a:lstStyle/>
          <a:p>
            <a:r>
              <a:rPr lang="sv-SE"/>
              <a:t>INST. : ENG.ALI BANI BAKAR &amp; ENG.Dana Al-Mahrouk</a:t>
            </a:r>
            <a:endParaRPr lang="en-CA"/>
          </a:p>
        </p:txBody>
      </p:sp>
      <p:pic>
        <p:nvPicPr>
          <p:cNvPr id="10" name="Picture 9">
            <a:extLst>
              <a:ext uri="{FF2B5EF4-FFF2-40B4-BE49-F238E27FC236}">
                <a16:creationId xmlns:a16="http://schemas.microsoft.com/office/drawing/2014/main" id="{76098F3D-2F94-7510-A49E-975377335597}"/>
              </a:ext>
            </a:extLst>
          </p:cNvPr>
          <p:cNvPicPr>
            <a:picLocks noChangeAspect="1"/>
          </p:cNvPicPr>
          <p:nvPr/>
        </p:nvPicPr>
        <p:blipFill>
          <a:blip r:embed="rId2"/>
          <a:stretch>
            <a:fillRect/>
          </a:stretch>
        </p:blipFill>
        <p:spPr>
          <a:xfrm>
            <a:off x="1249131" y="1697765"/>
            <a:ext cx="3711218" cy="528946"/>
          </a:xfrm>
          <a:prstGeom prst="rect">
            <a:avLst/>
          </a:prstGeom>
        </p:spPr>
      </p:pic>
      <p:sp>
        <p:nvSpPr>
          <p:cNvPr id="11" name="TextBox 10">
            <a:extLst>
              <a:ext uri="{FF2B5EF4-FFF2-40B4-BE49-F238E27FC236}">
                <a16:creationId xmlns:a16="http://schemas.microsoft.com/office/drawing/2014/main" id="{C0B870C3-3F96-1A23-145D-618E5B0AADA5}"/>
              </a:ext>
            </a:extLst>
          </p:cNvPr>
          <p:cNvSpPr txBox="1"/>
          <p:nvPr/>
        </p:nvSpPr>
        <p:spPr>
          <a:xfrm>
            <a:off x="1996432" y="1513099"/>
            <a:ext cx="295274"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T</a:t>
            </a:r>
            <a:endParaRPr lang="en-CA" dirty="0"/>
          </a:p>
        </p:txBody>
      </p:sp>
      <p:sp>
        <p:nvSpPr>
          <p:cNvPr id="12" name="TextBox 11">
            <a:extLst>
              <a:ext uri="{FF2B5EF4-FFF2-40B4-BE49-F238E27FC236}">
                <a16:creationId xmlns:a16="http://schemas.microsoft.com/office/drawing/2014/main" id="{669B6975-1D07-01D0-7017-408322A86B5E}"/>
              </a:ext>
            </a:extLst>
          </p:cNvPr>
          <p:cNvSpPr txBox="1"/>
          <p:nvPr/>
        </p:nvSpPr>
        <p:spPr>
          <a:xfrm>
            <a:off x="4040694" y="1513099"/>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cxnSp>
        <p:nvCxnSpPr>
          <p:cNvPr id="14" name="Straight Arrow Connector 13">
            <a:extLst>
              <a:ext uri="{FF2B5EF4-FFF2-40B4-BE49-F238E27FC236}">
                <a16:creationId xmlns:a16="http://schemas.microsoft.com/office/drawing/2014/main" id="{ACCF8C42-C7C0-9260-BE90-E49533D9FC25}"/>
              </a:ext>
            </a:extLst>
          </p:cNvPr>
          <p:cNvCxnSpPr>
            <a:stCxn id="11" idx="3"/>
          </p:cNvCxnSpPr>
          <p:nvPr/>
        </p:nvCxnSpPr>
        <p:spPr>
          <a:xfrm>
            <a:off x="2291706" y="1697765"/>
            <a:ext cx="408919"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2885D18-B80F-FB2A-A0ED-2206B51B302F}"/>
              </a:ext>
            </a:extLst>
          </p:cNvPr>
          <p:cNvCxnSpPr>
            <a:cxnSpLocks/>
            <a:stCxn id="12" idx="1"/>
          </p:cNvCxnSpPr>
          <p:nvPr/>
        </p:nvCxnSpPr>
        <p:spPr>
          <a:xfrm flipH="1">
            <a:off x="3636046" y="1697765"/>
            <a:ext cx="40464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9" name="Arrow: Down 18">
            <a:extLst>
              <a:ext uri="{FF2B5EF4-FFF2-40B4-BE49-F238E27FC236}">
                <a16:creationId xmlns:a16="http://schemas.microsoft.com/office/drawing/2014/main" id="{05DD2C19-634D-496C-AED4-5489D2687D2A}"/>
              </a:ext>
            </a:extLst>
          </p:cNvPr>
          <p:cNvSpPr/>
          <p:nvPr/>
        </p:nvSpPr>
        <p:spPr>
          <a:xfrm>
            <a:off x="2994381" y="2226711"/>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 name="Picture 19">
            <a:extLst>
              <a:ext uri="{FF2B5EF4-FFF2-40B4-BE49-F238E27FC236}">
                <a16:creationId xmlns:a16="http://schemas.microsoft.com/office/drawing/2014/main" id="{0ACA6D3E-50D2-60F9-A0C3-BD6AC5502B5A}"/>
              </a:ext>
            </a:extLst>
          </p:cNvPr>
          <p:cNvPicPr>
            <a:picLocks noChangeAspect="1"/>
          </p:cNvPicPr>
          <p:nvPr/>
        </p:nvPicPr>
        <p:blipFill>
          <a:blip r:embed="rId2"/>
          <a:stretch>
            <a:fillRect/>
          </a:stretch>
        </p:blipFill>
        <p:spPr>
          <a:xfrm>
            <a:off x="1249131" y="2833280"/>
            <a:ext cx="3711218" cy="528946"/>
          </a:xfrm>
          <a:prstGeom prst="rect">
            <a:avLst/>
          </a:prstGeom>
        </p:spPr>
      </p:pic>
      <p:sp>
        <p:nvSpPr>
          <p:cNvPr id="21" name="TextBox 20">
            <a:extLst>
              <a:ext uri="{FF2B5EF4-FFF2-40B4-BE49-F238E27FC236}">
                <a16:creationId xmlns:a16="http://schemas.microsoft.com/office/drawing/2014/main" id="{C230CDE8-532F-9FF6-73A6-DCAF7DBC1E77}"/>
              </a:ext>
            </a:extLst>
          </p:cNvPr>
          <p:cNvSpPr txBox="1"/>
          <p:nvPr/>
        </p:nvSpPr>
        <p:spPr>
          <a:xfrm>
            <a:off x="1996432" y="2648614"/>
            <a:ext cx="295274"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T</a:t>
            </a:r>
            <a:endParaRPr lang="en-CA" dirty="0"/>
          </a:p>
        </p:txBody>
      </p:sp>
      <p:sp>
        <p:nvSpPr>
          <p:cNvPr id="22" name="TextBox 21">
            <a:extLst>
              <a:ext uri="{FF2B5EF4-FFF2-40B4-BE49-F238E27FC236}">
                <a16:creationId xmlns:a16="http://schemas.microsoft.com/office/drawing/2014/main" id="{515C9387-0485-2B20-FC38-A13304828773}"/>
              </a:ext>
            </a:extLst>
          </p:cNvPr>
          <p:cNvSpPr txBox="1"/>
          <p:nvPr/>
        </p:nvSpPr>
        <p:spPr>
          <a:xfrm>
            <a:off x="4040694" y="2648614"/>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26" name="Rectangle 25">
            <a:extLst>
              <a:ext uri="{FF2B5EF4-FFF2-40B4-BE49-F238E27FC236}">
                <a16:creationId xmlns:a16="http://schemas.microsoft.com/office/drawing/2014/main" id="{649D5041-3356-E404-BF4C-32AFD7F81FC2}"/>
              </a:ext>
            </a:extLst>
          </p:cNvPr>
          <p:cNvSpPr/>
          <p:nvPr/>
        </p:nvSpPr>
        <p:spPr>
          <a:xfrm>
            <a:off x="693149" y="938420"/>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5</a:t>
            </a:r>
            <a:endParaRPr lang="en-CA" sz="2000" b="1" dirty="0"/>
          </a:p>
        </p:txBody>
      </p:sp>
      <p:sp>
        <p:nvSpPr>
          <p:cNvPr id="27" name="Rectangle 26">
            <a:extLst>
              <a:ext uri="{FF2B5EF4-FFF2-40B4-BE49-F238E27FC236}">
                <a16:creationId xmlns:a16="http://schemas.microsoft.com/office/drawing/2014/main" id="{1524F04D-2B52-B966-6BC6-A3F1DE51CA34}"/>
              </a:ext>
            </a:extLst>
          </p:cNvPr>
          <p:cNvSpPr/>
          <p:nvPr/>
        </p:nvSpPr>
        <p:spPr>
          <a:xfrm>
            <a:off x="840294" y="3967764"/>
            <a:ext cx="4529959" cy="2753711"/>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28" name="Picture 27">
            <a:extLst>
              <a:ext uri="{FF2B5EF4-FFF2-40B4-BE49-F238E27FC236}">
                <a16:creationId xmlns:a16="http://schemas.microsoft.com/office/drawing/2014/main" id="{A0B5B8C2-7386-1A0D-FDAE-84DE5547C797}"/>
              </a:ext>
            </a:extLst>
          </p:cNvPr>
          <p:cNvPicPr>
            <a:picLocks noChangeAspect="1"/>
          </p:cNvPicPr>
          <p:nvPr/>
        </p:nvPicPr>
        <p:blipFill>
          <a:blip r:embed="rId2"/>
          <a:stretch>
            <a:fillRect/>
          </a:stretch>
        </p:blipFill>
        <p:spPr>
          <a:xfrm>
            <a:off x="1249131" y="4548434"/>
            <a:ext cx="3711218" cy="528946"/>
          </a:xfrm>
          <a:prstGeom prst="rect">
            <a:avLst/>
          </a:prstGeom>
        </p:spPr>
      </p:pic>
      <p:sp>
        <p:nvSpPr>
          <p:cNvPr id="29" name="TextBox 28">
            <a:extLst>
              <a:ext uri="{FF2B5EF4-FFF2-40B4-BE49-F238E27FC236}">
                <a16:creationId xmlns:a16="http://schemas.microsoft.com/office/drawing/2014/main" id="{6F8B50C7-FFEA-E594-89E8-5DE5D4ED160D}"/>
              </a:ext>
            </a:extLst>
          </p:cNvPr>
          <p:cNvSpPr txBox="1"/>
          <p:nvPr/>
        </p:nvSpPr>
        <p:spPr>
          <a:xfrm>
            <a:off x="1996432" y="4363768"/>
            <a:ext cx="295274"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T</a:t>
            </a:r>
            <a:endParaRPr lang="en-CA" dirty="0"/>
          </a:p>
        </p:txBody>
      </p:sp>
      <p:sp>
        <p:nvSpPr>
          <p:cNvPr id="30" name="TextBox 29">
            <a:extLst>
              <a:ext uri="{FF2B5EF4-FFF2-40B4-BE49-F238E27FC236}">
                <a16:creationId xmlns:a16="http://schemas.microsoft.com/office/drawing/2014/main" id="{C13A445A-5A40-80FA-D581-59881518AAF3}"/>
              </a:ext>
            </a:extLst>
          </p:cNvPr>
          <p:cNvSpPr txBox="1"/>
          <p:nvPr/>
        </p:nvSpPr>
        <p:spPr>
          <a:xfrm>
            <a:off x="4040694" y="4363768"/>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cxnSp>
        <p:nvCxnSpPr>
          <p:cNvPr id="31" name="Straight Arrow Connector 30">
            <a:extLst>
              <a:ext uri="{FF2B5EF4-FFF2-40B4-BE49-F238E27FC236}">
                <a16:creationId xmlns:a16="http://schemas.microsoft.com/office/drawing/2014/main" id="{38062ABD-A75C-D1EB-499D-BF7328612171}"/>
              </a:ext>
            </a:extLst>
          </p:cNvPr>
          <p:cNvCxnSpPr>
            <a:stCxn id="29" idx="3"/>
          </p:cNvCxnSpPr>
          <p:nvPr/>
        </p:nvCxnSpPr>
        <p:spPr>
          <a:xfrm>
            <a:off x="2291706" y="4548434"/>
            <a:ext cx="408919"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A2F80F6-82E4-2436-A407-39CD572CE99B}"/>
              </a:ext>
            </a:extLst>
          </p:cNvPr>
          <p:cNvCxnSpPr>
            <a:cxnSpLocks/>
            <a:stCxn id="30" idx="1"/>
          </p:cNvCxnSpPr>
          <p:nvPr/>
        </p:nvCxnSpPr>
        <p:spPr>
          <a:xfrm flipH="1">
            <a:off x="3636046" y="4548434"/>
            <a:ext cx="404648"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Arrow: Down 32">
            <a:extLst>
              <a:ext uri="{FF2B5EF4-FFF2-40B4-BE49-F238E27FC236}">
                <a16:creationId xmlns:a16="http://schemas.microsoft.com/office/drawing/2014/main" id="{1420D284-D25D-42F3-F5F8-CF3ED2B0F3EC}"/>
              </a:ext>
            </a:extLst>
          </p:cNvPr>
          <p:cNvSpPr/>
          <p:nvPr/>
        </p:nvSpPr>
        <p:spPr>
          <a:xfrm>
            <a:off x="2994381" y="5077380"/>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Picture 33">
            <a:extLst>
              <a:ext uri="{FF2B5EF4-FFF2-40B4-BE49-F238E27FC236}">
                <a16:creationId xmlns:a16="http://schemas.microsoft.com/office/drawing/2014/main" id="{5FC82779-DDEE-6089-1679-4EC50EE39A09}"/>
              </a:ext>
            </a:extLst>
          </p:cNvPr>
          <p:cNvPicPr>
            <a:picLocks noChangeAspect="1"/>
          </p:cNvPicPr>
          <p:nvPr/>
        </p:nvPicPr>
        <p:blipFill>
          <a:blip r:embed="rId2"/>
          <a:stretch>
            <a:fillRect/>
          </a:stretch>
        </p:blipFill>
        <p:spPr>
          <a:xfrm>
            <a:off x="1249131" y="5683949"/>
            <a:ext cx="3711218" cy="528946"/>
          </a:xfrm>
          <a:prstGeom prst="rect">
            <a:avLst/>
          </a:prstGeom>
        </p:spPr>
      </p:pic>
      <p:sp>
        <p:nvSpPr>
          <p:cNvPr id="35" name="TextBox 34">
            <a:extLst>
              <a:ext uri="{FF2B5EF4-FFF2-40B4-BE49-F238E27FC236}">
                <a16:creationId xmlns:a16="http://schemas.microsoft.com/office/drawing/2014/main" id="{AAC2C0C7-C1DC-9D95-DE5D-E8EF6F0FDB43}"/>
              </a:ext>
            </a:extLst>
          </p:cNvPr>
          <p:cNvSpPr txBox="1"/>
          <p:nvPr/>
        </p:nvSpPr>
        <p:spPr>
          <a:xfrm>
            <a:off x="1996432" y="5499283"/>
            <a:ext cx="295274"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T</a:t>
            </a:r>
            <a:endParaRPr lang="en-CA" dirty="0"/>
          </a:p>
        </p:txBody>
      </p:sp>
      <p:sp>
        <p:nvSpPr>
          <p:cNvPr id="36" name="TextBox 35">
            <a:extLst>
              <a:ext uri="{FF2B5EF4-FFF2-40B4-BE49-F238E27FC236}">
                <a16:creationId xmlns:a16="http://schemas.microsoft.com/office/drawing/2014/main" id="{3B795828-09FE-2CF3-5777-972325CE6BDE}"/>
              </a:ext>
            </a:extLst>
          </p:cNvPr>
          <p:cNvSpPr txBox="1"/>
          <p:nvPr/>
        </p:nvSpPr>
        <p:spPr>
          <a:xfrm>
            <a:off x="4040694" y="5499283"/>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sp>
        <p:nvSpPr>
          <p:cNvPr id="37" name="Rectangle 36">
            <a:extLst>
              <a:ext uri="{FF2B5EF4-FFF2-40B4-BE49-F238E27FC236}">
                <a16:creationId xmlns:a16="http://schemas.microsoft.com/office/drawing/2014/main" id="{9116704B-C605-B527-29FD-C3DA052FBC6F}"/>
              </a:ext>
            </a:extLst>
          </p:cNvPr>
          <p:cNvSpPr/>
          <p:nvPr/>
        </p:nvSpPr>
        <p:spPr>
          <a:xfrm>
            <a:off x="693149" y="3789089"/>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6</a:t>
            </a:r>
            <a:endParaRPr lang="en-CA" sz="2000" b="1" dirty="0"/>
          </a:p>
        </p:txBody>
      </p:sp>
      <p:sp>
        <p:nvSpPr>
          <p:cNvPr id="38" name="Graphic 8" descr="Badge Cross with solid fill">
            <a:extLst>
              <a:ext uri="{FF2B5EF4-FFF2-40B4-BE49-F238E27FC236}">
                <a16:creationId xmlns:a16="http://schemas.microsoft.com/office/drawing/2014/main" id="{DDD96DCA-42A4-DFEE-02A2-820599223817}"/>
              </a:ext>
            </a:extLst>
          </p:cNvPr>
          <p:cNvSpPr/>
          <p:nvPr/>
        </p:nvSpPr>
        <p:spPr>
          <a:xfrm>
            <a:off x="2946521" y="5606326"/>
            <a:ext cx="316436" cy="326071"/>
          </a:xfrm>
          <a:custGeom>
            <a:avLst/>
            <a:gdLst>
              <a:gd name="connsiteX0" fmla="*/ 186601 w 373191"/>
              <a:gd name="connsiteY0" fmla="*/ 0 h 373191"/>
              <a:gd name="connsiteX1" fmla="*/ 0 w 373191"/>
              <a:gd name="connsiteY1" fmla="*/ 186591 h 373191"/>
              <a:gd name="connsiteX2" fmla="*/ 186591 w 373191"/>
              <a:gd name="connsiteY2" fmla="*/ 373192 h 373191"/>
              <a:gd name="connsiteX3" fmla="*/ 373191 w 373191"/>
              <a:gd name="connsiteY3" fmla="*/ 186601 h 373191"/>
              <a:gd name="connsiteX4" fmla="*/ 373191 w 373191"/>
              <a:gd name="connsiteY4" fmla="*/ 186581 h 373191"/>
              <a:gd name="connsiteX5" fmla="*/ 186748 w 373191"/>
              <a:gd name="connsiteY5" fmla="*/ 0 h 373191"/>
              <a:gd name="connsiteX6" fmla="*/ 186601 w 373191"/>
              <a:gd name="connsiteY6" fmla="*/ 0 h 373191"/>
              <a:gd name="connsiteX7" fmla="*/ 269974 w 373191"/>
              <a:gd name="connsiteY7" fmla="*/ 246480 h 373191"/>
              <a:gd name="connsiteX8" fmla="*/ 246485 w 373191"/>
              <a:gd name="connsiteY8" fmla="*/ 269969 h 373191"/>
              <a:gd name="connsiteX9" fmla="*/ 186601 w 373191"/>
              <a:gd name="connsiteY9" fmla="*/ 210075 h 373191"/>
              <a:gd name="connsiteX10" fmla="*/ 126736 w 373191"/>
              <a:gd name="connsiteY10" fmla="*/ 269960 h 373191"/>
              <a:gd name="connsiteX11" fmla="*/ 103247 w 373191"/>
              <a:gd name="connsiteY11" fmla="*/ 246471 h 373191"/>
              <a:gd name="connsiteX12" fmla="*/ 163092 w 373191"/>
              <a:gd name="connsiteY12" fmla="*/ 186581 h 373191"/>
              <a:gd name="connsiteX13" fmla="*/ 103222 w 373191"/>
              <a:gd name="connsiteY13" fmla="*/ 126696 h 373191"/>
              <a:gd name="connsiteX14" fmla="*/ 126736 w 373191"/>
              <a:gd name="connsiteY14" fmla="*/ 103207 h 373191"/>
              <a:gd name="connsiteX15" fmla="*/ 186601 w 373191"/>
              <a:gd name="connsiteY15" fmla="*/ 163112 h 373191"/>
              <a:gd name="connsiteX16" fmla="*/ 246485 w 373191"/>
              <a:gd name="connsiteY16" fmla="*/ 103207 h 373191"/>
              <a:gd name="connsiteX17" fmla="*/ 269974 w 373191"/>
              <a:gd name="connsiteY17" fmla="*/ 126696 h 373191"/>
              <a:gd name="connsiteX18" fmla="*/ 210090 w 373191"/>
              <a:gd name="connsiteY18" fmla="*/ 186581 h 3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3191" h="373191">
                <a:moveTo>
                  <a:pt x="186601" y="0"/>
                </a:moveTo>
                <a:cubicBezTo>
                  <a:pt x="83547" y="-3"/>
                  <a:pt x="3" y="83537"/>
                  <a:pt x="0" y="186591"/>
                </a:cubicBezTo>
                <a:cubicBezTo>
                  <a:pt x="-3" y="289645"/>
                  <a:pt x="83537" y="373189"/>
                  <a:pt x="186591" y="373192"/>
                </a:cubicBezTo>
                <a:cubicBezTo>
                  <a:pt x="289645" y="373194"/>
                  <a:pt x="373189" y="289655"/>
                  <a:pt x="373191" y="186601"/>
                </a:cubicBezTo>
                <a:cubicBezTo>
                  <a:pt x="373191" y="186594"/>
                  <a:pt x="373191" y="186587"/>
                  <a:pt x="373191" y="186581"/>
                </a:cubicBezTo>
                <a:cubicBezTo>
                  <a:pt x="373229" y="83573"/>
                  <a:pt x="289756" y="38"/>
                  <a:pt x="186748" y="0"/>
                </a:cubicBezTo>
                <a:cubicBezTo>
                  <a:pt x="186699" y="0"/>
                  <a:pt x="186650" y="0"/>
                  <a:pt x="186601" y="0"/>
                </a:cubicBezTo>
                <a:close/>
                <a:moveTo>
                  <a:pt x="269974" y="246480"/>
                </a:moveTo>
                <a:lnTo>
                  <a:pt x="246485" y="269969"/>
                </a:lnTo>
                <a:lnTo>
                  <a:pt x="186601" y="210075"/>
                </a:lnTo>
                <a:lnTo>
                  <a:pt x="126736" y="269960"/>
                </a:lnTo>
                <a:lnTo>
                  <a:pt x="103247" y="246471"/>
                </a:lnTo>
                <a:lnTo>
                  <a:pt x="163092" y="186581"/>
                </a:lnTo>
                <a:lnTo>
                  <a:pt x="103222" y="126696"/>
                </a:lnTo>
                <a:lnTo>
                  <a:pt x="126736" y="103207"/>
                </a:lnTo>
                <a:lnTo>
                  <a:pt x="186601" y="163112"/>
                </a:lnTo>
                <a:lnTo>
                  <a:pt x="246485" y="103207"/>
                </a:lnTo>
                <a:lnTo>
                  <a:pt x="269974" y="126696"/>
                </a:lnTo>
                <a:lnTo>
                  <a:pt x="210090" y="186581"/>
                </a:lnTo>
                <a:close/>
              </a:path>
            </a:pathLst>
          </a:custGeom>
          <a:solidFill>
            <a:srgbClr val="FF0000"/>
          </a:solidFill>
          <a:ln w="4862" cap="flat">
            <a:noFill/>
            <a:prstDash val="solid"/>
            <a:miter/>
          </a:ln>
        </p:spPr>
        <p:txBody>
          <a:bodyPr rtlCol="0" anchor="ctr"/>
          <a:lstStyle/>
          <a:p>
            <a:endParaRPr lang="en-CA"/>
          </a:p>
        </p:txBody>
      </p:sp>
      <p:sp>
        <p:nvSpPr>
          <p:cNvPr id="39" name="Rectangle 38">
            <a:extLst>
              <a:ext uri="{FF2B5EF4-FFF2-40B4-BE49-F238E27FC236}">
                <a16:creationId xmlns:a16="http://schemas.microsoft.com/office/drawing/2014/main" id="{12BF5106-3370-02C1-DF62-2315EF3D1E50}"/>
              </a:ext>
            </a:extLst>
          </p:cNvPr>
          <p:cNvSpPr/>
          <p:nvPr/>
        </p:nvSpPr>
        <p:spPr>
          <a:xfrm>
            <a:off x="7026166" y="1117095"/>
            <a:ext cx="4529959" cy="2753711"/>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40" name="Picture 39">
            <a:extLst>
              <a:ext uri="{FF2B5EF4-FFF2-40B4-BE49-F238E27FC236}">
                <a16:creationId xmlns:a16="http://schemas.microsoft.com/office/drawing/2014/main" id="{59E1B7A8-D789-3612-35E0-37DA06D773CF}"/>
              </a:ext>
            </a:extLst>
          </p:cNvPr>
          <p:cNvPicPr>
            <a:picLocks noChangeAspect="1"/>
          </p:cNvPicPr>
          <p:nvPr/>
        </p:nvPicPr>
        <p:blipFill>
          <a:blip r:embed="rId2"/>
          <a:stretch>
            <a:fillRect/>
          </a:stretch>
        </p:blipFill>
        <p:spPr>
          <a:xfrm>
            <a:off x="7435003" y="1697765"/>
            <a:ext cx="3711218" cy="528946"/>
          </a:xfrm>
          <a:prstGeom prst="rect">
            <a:avLst/>
          </a:prstGeom>
        </p:spPr>
      </p:pic>
      <p:sp>
        <p:nvSpPr>
          <p:cNvPr id="41" name="TextBox 40">
            <a:extLst>
              <a:ext uri="{FF2B5EF4-FFF2-40B4-BE49-F238E27FC236}">
                <a16:creationId xmlns:a16="http://schemas.microsoft.com/office/drawing/2014/main" id="{15983335-8C46-D753-7627-113EA1A74D33}"/>
              </a:ext>
            </a:extLst>
          </p:cNvPr>
          <p:cNvSpPr txBox="1"/>
          <p:nvPr/>
        </p:nvSpPr>
        <p:spPr>
          <a:xfrm>
            <a:off x="8182304" y="1513099"/>
            <a:ext cx="295274"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T</a:t>
            </a:r>
            <a:endParaRPr lang="en-CA" dirty="0"/>
          </a:p>
        </p:txBody>
      </p:sp>
      <p:sp>
        <p:nvSpPr>
          <p:cNvPr id="42" name="TextBox 41">
            <a:extLst>
              <a:ext uri="{FF2B5EF4-FFF2-40B4-BE49-F238E27FC236}">
                <a16:creationId xmlns:a16="http://schemas.microsoft.com/office/drawing/2014/main" id="{FF0B0206-9B03-AD79-6B77-76967535925E}"/>
              </a:ext>
            </a:extLst>
          </p:cNvPr>
          <p:cNvSpPr txBox="1"/>
          <p:nvPr/>
        </p:nvSpPr>
        <p:spPr>
          <a:xfrm>
            <a:off x="9919944" y="1513099"/>
            <a:ext cx="64998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Auto</a:t>
            </a:r>
            <a:endParaRPr lang="en-CA" dirty="0"/>
          </a:p>
        </p:txBody>
      </p:sp>
      <p:cxnSp>
        <p:nvCxnSpPr>
          <p:cNvPr id="43" name="Straight Arrow Connector 42">
            <a:extLst>
              <a:ext uri="{FF2B5EF4-FFF2-40B4-BE49-F238E27FC236}">
                <a16:creationId xmlns:a16="http://schemas.microsoft.com/office/drawing/2014/main" id="{27C1B7A7-5A2C-B976-30E4-D31835A2A93A}"/>
              </a:ext>
            </a:extLst>
          </p:cNvPr>
          <p:cNvCxnSpPr>
            <a:stCxn id="41" idx="3"/>
          </p:cNvCxnSpPr>
          <p:nvPr/>
        </p:nvCxnSpPr>
        <p:spPr>
          <a:xfrm>
            <a:off x="8477578" y="1697765"/>
            <a:ext cx="408919" cy="0"/>
          </a:xfrm>
          <a:prstGeom prst="straightConnector1">
            <a:avLst/>
          </a:prstGeom>
          <a:ln w="38100">
            <a:solidFill>
              <a:srgbClr val="24AE5F"/>
            </a:solidFill>
            <a:tailEnd type="triangle"/>
          </a:ln>
        </p:spPr>
        <p:style>
          <a:lnRef idx="2">
            <a:schemeClr val="accent1"/>
          </a:lnRef>
          <a:fillRef idx="0">
            <a:schemeClr val="accent1"/>
          </a:fillRef>
          <a:effectRef idx="1">
            <a:schemeClr val="accent1"/>
          </a:effectRef>
          <a:fontRef idx="minor">
            <a:schemeClr val="tx1"/>
          </a:fontRef>
        </p:style>
      </p:cxnSp>
      <p:sp>
        <p:nvSpPr>
          <p:cNvPr id="45" name="Arrow: Down 44">
            <a:extLst>
              <a:ext uri="{FF2B5EF4-FFF2-40B4-BE49-F238E27FC236}">
                <a16:creationId xmlns:a16="http://schemas.microsoft.com/office/drawing/2014/main" id="{CE724881-E0FA-ED61-BEDB-59866D847468}"/>
              </a:ext>
            </a:extLst>
          </p:cNvPr>
          <p:cNvSpPr/>
          <p:nvPr/>
        </p:nvSpPr>
        <p:spPr>
          <a:xfrm>
            <a:off x="9180253" y="2226711"/>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6" name="Picture 45">
            <a:extLst>
              <a:ext uri="{FF2B5EF4-FFF2-40B4-BE49-F238E27FC236}">
                <a16:creationId xmlns:a16="http://schemas.microsoft.com/office/drawing/2014/main" id="{763030C8-F0C0-23F4-D3B8-E4046573A230}"/>
              </a:ext>
            </a:extLst>
          </p:cNvPr>
          <p:cNvPicPr>
            <a:picLocks noChangeAspect="1"/>
          </p:cNvPicPr>
          <p:nvPr/>
        </p:nvPicPr>
        <p:blipFill>
          <a:blip r:embed="rId2"/>
          <a:stretch>
            <a:fillRect/>
          </a:stretch>
        </p:blipFill>
        <p:spPr>
          <a:xfrm>
            <a:off x="7435003" y="2833280"/>
            <a:ext cx="3711218" cy="528946"/>
          </a:xfrm>
          <a:prstGeom prst="rect">
            <a:avLst/>
          </a:prstGeom>
        </p:spPr>
      </p:pic>
      <p:sp>
        <p:nvSpPr>
          <p:cNvPr id="47" name="TextBox 46">
            <a:extLst>
              <a:ext uri="{FF2B5EF4-FFF2-40B4-BE49-F238E27FC236}">
                <a16:creationId xmlns:a16="http://schemas.microsoft.com/office/drawing/2014/main" id="{37B04E57-5F76-DD4C-DBFB-3955FD3644F6}"/>
              </a:ext>
            </a:extLst>
          </p:cNvPr>
          <p:cNvSpPr txBox="1"/>
          <p:nvPr/>
        </p:nvSpPr>
        <p:spPr>
          <a:xfrm>
            <a:off x="8182304" y="2648614"/>
            <a:ext cx="295274"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T</a:t>
            </a:r>
            <a:endParaRPr lang="en-CA" dirty="0"/>
          </a:p>
        </p:txBody>
      </p:sp>
      <p:sp>
        <p:nvSpPr>
          <p:cNvPr id="48" name="TextBox 47">
            <a:extLst>
              <a:ext uri="{FF2B5EF4-FFF2-40B4-BE49-F238E27FC236}">
                <a16:creationId xmlns:a16="http://schemas.microsoft.com/office/drawing/2014/main" id="{C2009CF9-14C4-BA48-D625-A751F964CB6D}"/>
              </a:ext>
            </a:extLst>
          </p:cNvPr>
          <p:cNvSpPr txBox="1"/>
          <p:nvPr/>
        </p:nvSpPr>
        <p:spPr>
          <a:xfrm>
            <a:off x="10226566" y="2648614"/>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49" name="Rectangle 48">
            <a:extLst>
              <a:ext uri="{FF2B5EF4-FFF2-40B4-BE49-F238E27FC236}">
                <a16:creationId xmlns:a16="http://schemas.microsoft.com/office/drawing/2014/main" id="{FCC8C719-C109-AA67-722C-92AB817387D5}"/>
              </a:ext>
            </a:extLst>
          </p:cNvPr>
          <p:cNvSpPr/>
          <p:nvPr/>
        </p:nvSpPr>
        <p:spPr>
          <a:xfrm>
            <a:off x="6879021" y="938420"/>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7</a:t>
            </a:r>
            <a:endParaRPr lang="en-CA" sz="2000" b="1" dirty="0"/>
          </a:p>
        </p:txBody>
      </p:sp>
      <p:sp>
        <p:nvSpPr>
          <p:cNvPr id="50" name="Rectangle 49">
            <a:extLst>
              <a:ext uri="{FF2B5EF4-FFF2-40B4-BE49-F238E27FC236}">
                <a16:creationId xmlns:a16="http://schemas.microsoft.com/office/drawing/2014/main" id="{0C7C6A2D-3668-D610-7227-0E11CCA79C43}"/>
              </a:ext>
            </a:extLst>
          </p:cNvPr>
          <p:cNvSpPr/>
          <p:nvPr/>
        </p:nvSpPr>
        <p:spPr>
          <a:xfrm>
            <a:off x="7026166" y="3967764"/>
            <a:ext cx="4529959" cy="2753711"/>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51" name="Picture 50">
            <a:extLst>
              <a:ext uri="{FF2B5EF4-FFF2-40B4-BE49-F238E27FC236}">
                <a16:creationId xmlns:a16="http://schemas.microsoft.com/office/drawing/2014/main" id="{010760D7-2C58-9168-67ED-A077F6F5973A}"/>
              </a:ext>
            </a:extLst>
          </p:cNvPr>
          <p:cNvPicPr>
            <a:picLocks noChangeAspect="1"/>
          </p:cNvPicPr>
          <p:nvPr/>
        </p:nvPicPr>
        <p:blipFill>
          <a:blip r:embed="rId2"/>
          <a:stretch>
            <a:fillRect/>
          </a:stretch>
        </p:blipFill>
        <p:spPr>
          <a:xfrm>
            <a:off x="7435003" y="4548434"/>
            <a:ext cx="3711218" cy="528946"/>
          </a:xfrm>
          <a:prstGeom prst="rect">
            <a:avLst/>
          </a:prstGeom>
        </p:spPr>
      </p:pic>
      <p:sp>
        <p:nvSpPr>
          <p:cNvPr id="52" name="TextBox 51">
            <a:extLst>
              <a:ext uri="{FF2B5EF4-FFF2-40B4-BE49-F238E27FC236}">
                <a16:creationId xmlns:a16="http://schemas.microsoft.com/office/drawing/2014/main" id="{75755578-5F04-2ABF-033F-DE2DE50E11EE}"/>
              </a:ext>
            </a:extLst>
          </p:cNvPr>
          <p:cNvSpPr txBox="1"/>
          <p:nvPr/>
        </p:nvSpPr>
        <p:spPr>
          <a:xfrm>
            <a:off x="8182304" y="4363768"/>
            <a:ext cx="295274"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T</a:t>
            </a:r>
            <a:endParaRPr lang="en-CA" dirty="0"/>
          </a:p>
        </p:txBody>
      </p:sp>
      <p:sp>
        <p:nvSpPr>
          <p:cNvPr id="53" name="TextBox 52">
            <a:extLst>
              <a:ext uri="{FF2B5EF4-FFF2-40B4-BE49-F238E27FC236}">
                <a16:creationId xmlns:a16="http://schemas.microsoft.com/office/drawing/2014/main" id="{4F8ED654-2DB9-9C81-9965-89F95C8FED1B}"/>
              </a:ext>
            </a:extLst>
          </p:cNvPr>
          <p:cNvSpPr txBox="1"/>
          <p:nvPr/>
        </p:nvSpPr>
        <p:spPr>
          <a:xfrm>
            <a:off x="10226566" y="4363768"/>
            <a:ext cx="34336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D</a:t>
            </a:r>
            <a:endParaRPr lang="en-CA" dirty="0"/>
          </a:p>
        </p:txBody>
      </p:sp>
      <p:cxnSp>
        <p:nvCxnSpPr>
          <p:cNvPr id="54" name="Straight Arrow Connector 53">
            <a:extLst>
              <a:ext uri="{FF2B5EF4-FFF2-40B4-BE49-F238E27FC236}">
                <a16:creationId xmlns:a16="http://schemas.microsoft.com/office/drawing/2014/main" id="{42A3631C-C378-B0A5-FBCB-05E39583644B}"/>
              </a:ext>
            </a:extLst>
          </p:cNvPr>
          <p:cNvCxnSpPr>
            <a:stCxn id="52" idx="3"/>
          </p:cNvCxnSpPr>
          <p:nvPr/>
        </p:nvCxnSpPr>
        <p:spPr>
          <a:xfrm>
            <a:off x="8477578" y="4548434"/>
            <a:ext cx="408919" cy="0"/>
          </a:xfrm>
          <a:prstGeom prst="straightConnector1">
            <a:avLst/>
          </a:prstGeom>
          <a:ln w="38100">
            <a:solidFill>
              <a:srgbClr val="24AE5F"/>
            </a:solidFill>
            <a:tailEnd type="triangle"/>
          </a:ln>
        </p:spPr>
        <p:style>
          <a:lnRef idx="2">
            <a:schemeClr val="accent1"/>
          </a:lnRef>
          <a:fillRef idx="0">
            <a:schemeClr val="accent1"/>
          </a:fillRef>
          <a:effectRef idx="1">
            <a:schemeClr val="accent1"/>
          </a:effectRef>
          <a:fontRef idx="minor">
            <a:schemeClr val="tx1"/>
          </a:fontRef>
        </p:style>
      </p:cxnSp>
      <p:sp>
        <p:nvSpPr>
          <p:cNvPr id="55" name="Arrow: Down 54">
            <a:extLst>
              <a:ext uri="{FF2B5EF4-FFF2-40B4-BE49-F238E27FC236}">
                <a16:creationId xmlns:a16="http://schemas.microsoft.com/office/drawing/2014/main" id="{DF71F476-62D1-EC8C-8AE7-DACF82235CA6}"/>
              </a:ext>
            </a:extLst>
          </p:cNvPr>
          <p:cNvSpPr/>
          <p:nvPr/>
        </p:nvSpPr>
        <p:spPr>
          <a:xfrm>
            <a:off x="9180253" y="5077380"/>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6" name="Picture 55">
            <a:extLst>
              <a:ext uri="{FF2B5EF4-FFF2-40B4-BE49-F238E27FC236}">
                <a16:creationId xmlns:a16="http://schemas.microsoft.com/office/drawing/2014/main" id="{8CDA2424-641D-9CAD-D4AE-70DBE8BDD2DF}"/>
              </a:ext>
            </a:extLst>
          </p:cNvPr>
          <p:cNvPicPr>
            <a:picLocks noChangeAspect="1"/>
          </p:cNvPicPr>
          <p:nvPr/>
        </p:nvPicPr>
        <p:blipFill>
          <a:blip r:embed="rId2"/>
          <a:stretch>
            <a:fillRect/>
          </a:stretch>
        </p:blipFill>
        <p:spPr>
          <a:xfrm>
            <a:off x="7435003" y="5683949"/>
            <a:ext cx="3711218" cy="528946"/>
          </a:xfrm>
          <a:prstGeom prst="rect">
            <a:avLst/>
          </a:prstGeom>
        </p:spPr>
      </p:pic>
      <p:sp>
        <p:nvSpPr>
          <p:cNvPr id="57" name="TextBox 56">
            <a:extLst>
              <a:ext uri="{FF2B5EF4-FFF2-40B4-BE49-F238E27FC236}">
                <a16:creationId xmlns:a16="http://schemas.microsoft.com/office/drawing/2014/main" id="{7E70E6FF-DA9B-F3B8-8352-00B8A3C174A6}"/>
              </a:ext>
            </a:extLst>
          </p:cNvPr>
          <p:cNvSpPr txBox="1"/>
          <p:nvPr/>
        </p:nvSpPr>
        <p:spPr>
          <a:xfrm>
            <a:off x="8182304" y="5499283"/>
            <a:ext cx="295274"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T</a:t>
            </a:r>
            <a:endParaRPr lang="en-CA" dirty="0"/>
          </a:p>
        </p:txBody>
      </p:sp>
      <p:sp>
        <p:nvSpPr>
          <p:cNvPr id="58" name="TextBox 57">
            <a:extLst>
              <a:ext uri="{FF2B5EF4-FFF2-40B4-BE49-F238E27FC236}">
                <a16:creationId xmlns:a16="http://schemas.microsoft.com/office/drawing/2014/main" id="{5AD2DE21-47B3-C065-02B1-2831DEB1F14C}"/>
              </a:ext>
            </a:extLst>
          </p:cNvPr>
          <p:cNvSpPr txBox="1"/>
          <p:nvPr/>
        </p:nvSpPr>
        <p:spPr>
          <a:xfrm>
            <a:off x="10226566" y="5499283"/>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59" name="Rectangle 58">
            <a:extLst>
              <a:ext uri="{FF2B5EF4-FFF2-40B4-BE49-F238E27FC236}">
                <a16:creationId xmlns:a16="http://schemas.microsoft.com/office/drawing/2014/main" id="{F397003A-C921-2053-26BA-ADD448B37988}"/>
              </a:ext>
            </a:extLst>
          </p:cNvPr>
          <p:cNvSpPr/>
          <p:nvPr/>
        </p:nvSpPr>
        <p:spPr>
          <a:xfrm>
            <a:off x="6879021" y="3789089"/>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8</a:t>
            </a:r>
            <a:endParaRPr lang="en-CA" sz="2000" b="1" dirty="0"/>
          </a:p>
        </p:txBody>
      </p:sp>
      <p:cxnSp>
        <p:nvCxnSpPr>
          <p:cNvPr id="60" name="Straight Arrow Connector 59">
            <a:extLst>
              <a:ext uri="{FF2B5EF4-FFF2-40B4-BE49-F238E27FC236}">
                <a16:creationId xmlns:a16="http://schemas.microsoft.com/office/drawing/2014/main" id="{6C71D976-F559-45F0-31B3-6A10BA570457}"/>
              </a:ext>
            </a:extLst>
          </p:cNvPr>
          <p:cNvCxnSpPr>
            <a:cxnSpLocks/>
          </p:cNvCxnSpPr>
          <p:nvPr/>
        </p:nvCxnSpPr>
        <p:spPr>
          <a:xfrm flipH="1">
            <a:off x="9821918" y="4551144"/>
            <a:ext cx="40464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74630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C228B03-75C0-B059-3AA2-435D51A9C4AB}"/>
              </a:ext>
            </a:extLst>
          </p:cNvPr>
          <p:cNvSpPr/>
          <p:nvPr/>
        </p:nvSpPr>
        <p:spPr>
          <a:xfrm>
            <a:off x="840294" y="1117095"/>
            <a:ext cx="4529959" cy="2753711"/>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302C38F8-1883-5BB5-C6E6-A31D4030EFAB}"/>
              </a:ext>
            </a:extLst>
          </p:cNvPr>
          <p:cNvSpPr>
            <a:spLocks noGrp="1"/>
          </p:cNvSpPr>
          <p:nvPr>
            <p:ph type="title"/>
          </p:nvPr>
        </p:nvSpPr>
        <p:spPr>
          <a:xfrm>
            <a:off x="157655" y="34485"/>
            <a:ext cx="10515600" cy="903935"/>
          </a:xfrm>
        </p:spPr>
        <p:txBody>
          <a:bodyPr/>
          <a:lstStyle/>
          <a:p>
            <a:r>
              <a:rPr lang="en-CA" dirty="0"/>
              <a:t>Dynamic Trunking Protocol (3. Auto)</a:t>
            </a:r>
          </a:p>
        </p:txBody>
      </p:sp>
      <p:sp>
        <p:nvSpPr>
          <p:cNvPr id="4" name="Footer Placeholder 3">
            <a:extLst>
              <a:ext uri="{FF2B5EF4-FFF2-40B4-BE49-F238E27FC236}">
                <a16:creationId xmlns:a16="http://schemas.microsoft.com/office/drawing/2014/main" id="{BFCE732F-E7B6-AFFF-2433-52319AAC804A}"/>
              </a:ext>
            </a:extLst>
          </p:cNvPr>
          <p:cNvSpPr>
            <a:spLocks noGrp="1"/>
          </p:cNvSpPr>
          <p:nvPr>
            <p:ph type="ftr" sz="quarter" idx="11"/>
          </p:nvPr>
        </p:nvSpPr>
        <p:spPr/>
        <p:txBody>
          <a:bodyPr/>
          <a:lstStyle/>
          <a:p>
            <a:r>
              <a:rPr lang="sv-SE"/>
              <a:t>INST. : ENG.ALI BANI BAKAR &amp; ENG.Dana Al-Mahrouk</a:t>
            </a:r>
            <a:endParaRPr lang="en-CA"/>
          </a:p>
        </p:txBody>
      </p:sp>
      <p:pic>
        <p:nvPicPr>
          <p:cNvPr id="10" name="Picture 9">
            <a:extLst>
              <a:ext uri="{FF2B5EF4-FFF2-40B4-BE49-F238E27FC236}">
                <a16:creationId xmlns:a16="http://schemas.microsoft.com/office/drawing/2014/main" id="{76098F3D-2F94-7510-A49E-975377335597}"/>
              </a:ext>
            </a:extLst>
          </p:cNvPr>
          <p:cNvPicPr>
            <a:picLocks noChangeAspect="1"/>
          </p:cNvPicPr>
          <p:nvPr/>
        </p:nvPicPr>
        <p:blipFill>
          <a:blip r:embed="rId2"/>
          <a:stretch>
            <a:fillRect/>
          </a:stretch>
        </p:blipFill>
        <p:spPr>
          <a:xfrm>
            <a:off x="1249131" y="1697765"/>
            <a:ext cx="3711218" cy="528946"/>
          </a:xfrm>
          <a:prstGeom prst="rect">
            <a:avLst/>
          </a:prstGeom>
        </p:spPr>
      </p:pic>
      <p:sp>
        <p:nvSpPr>
          <p:cNvPr id="11" name="TextBox 10">
            <a:extLst>
              <a:ext uri="{FF2B5EF4-FFF2-40B4-BE49-F238E27FC236}">
                <a16:creationId xmlns:a16="http://schemas.microsoft.com/office/drawing/2014/main" id="{C0B870C3-3F96-1A23-145D-618E5B0AADA5}"/>
              </a:ext>
            </a:extLst>
          </p:cNvPr>
          <p:cNvSpPr txBox="1"/>
          <p:nvPr/>
        </p:nvSpPr>
        <p:spPr>
          <a:xfrm>
            <a:off x="1996432" y="1513099"/>
            <a:ext cx="64998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Auto</a:t>
            </a:r>
            <a:endParaRPr lang="en-CA" dirty="0"/>
          </a:p>
        </p:txBody>
      </p:sp>
      <p:sp>
        <p:nvSpPr>
          <p:cNvPr id="12" name="TextBox 11">
            <a:extLst>
              <a:ext uri="{FF2B5EF4-FFF2-40B4-BE49-F238E27FC236}">
                <a16:creationId xmlns:a16="http://schemas.microsoft.com/office/drawing/2014/main" id="{669B6975-1D07-01D0-7017-408322A86B5E}"/>
              </a:ext>
            </a:extLst>
          </p:cNvPr>
          <p:cNvSpPr txBox="1"/>
          <p:nvPr/>
        </p:nvSpPr>
        <p:spPr>
          <a:xfrm>
            <a:off x="4040694" y="1513099"/>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cxnSp>
        <p:nvCxnSpPr>
          <p:cNvPr id="16" name="Straight Arrow Connector 15">
            <a:extLst>
              <a:ext uri="{FF2B5EF4-FFF2-40B4-BE49-F238E27FC236}">
                <a16:creationId xmlns:a16="http://schemas.microsoft.com/office/drawing/2014/main" id="{12885D18-B80F-FB2A-A0ED-2206B51B302F}"/>
              </a:ext>
            </a:extLst>
          </p:cNvPr>
          <p:cNvCxnSpPr>
            <a:cxnSpLocks/>
            <a:stCxn id="12" idx="1"/>
          </p:cNvCxnSpPr>
          <p:nvPr/>
        </p:nvCxnSpPr>
        <p:spPr>
          <a:xfrm flipH="1">
            <a:off x="3636046" y="1697765"/>
            <a:ext cx="40464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9" name="Arrow: Down 18">
            <a:extLst>
              <a:ext uri="{FF2B5EF4-FFF2-40B4-BE49-F238E27FC236}">
                <a16:creationId xmlns:a16="http://schemas.microsoft.com/office/drawing/2014/main" id="{05DD2C19-634D-496C-AED4-5489D2687D2A}"/>
              </a:ext>
            </a:extLst>
          </p:cNvPr>
          <p:cNvSpPr/>
          <p:nvPr/>
        </p:nvSpPr>
        <p:spPr>
          <a:xfrm>
            <a:off x="2994381" y="2226711"/>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 name="Picture 19">
            <a:extLst>
              <a:ext uri="{FF2B5EF4-FFF2-40B4-BE49-F238E27FC236}">
                <a16:creationId xmlns:a16="http://schemas.microsoft.com/office/drawing/2014/main" id="{0ACA6D3E-50D2-60F9-A0C3-BD6AC5502B5A}"/>
              </a:ext>
            </a:extLst>
          </p:cNvPr>
          <p:cNvPicPr>
            <a:picLocks noChangeAspect="1"/>
          </p:cNvPicPr>
          <p:nvPr/>
        </p:nvPicPr>
        <p:blipFill>
          <a:blip r:embed="rId2"/>
          <a:stretch>
            <a:fillRect/>
          </a:stretch>
        </p:blipFill>
        <p:spPr>
          <a:xfrm>
            <a:off x="1249131" y="2833280"/>
            <a:ext cx="3711218" cy="528946"/>
          </a:xfrm>
          <a:prstGeom prst="rect">
            <a:avLst/>
          </a:prstGeom>
        </p:spPr>
      </p:pic>
      <p:sp>
        <p:nvSpPr>
          <p:cNvPr id="21" name="TextBox 20">
            <a:extLst>
              <a:ext uri="{FF2B5EF4-FFF2-40B4-BE49-F238E27FC236}">
                <a16:creationId xmlns:a16="http://schemas.microsoft.com/office/drawing/2014/main" id="{C230CDE8-532F-9FF6-73A6-DCAF7DBC1E77}"/>
              </a:ext>
            </a:extLst>
          </p:cNvPr>
          <p:cNvSpPr txBox="1"/>
          <p:nvPr/>
        </p:nvSpPr>
        <p:spPr>
          <a:xfrm>
            <a:off x="1996432" y="2648614"/>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22" name="TextBox 21">
            <a:extLst>
              <a:ext uri="{FF2B5EF4-FFF2-40B4-BE49-F238E27FC236}">
                <a16:creationId xmlns:a16="http://schemas.microsoft.com/office/drawing/2014/main" id="{515C9387-0485-2B20-FC38-A13304828773}"/>
              </a:ext>
            </a:extLst>
          </p:cNvPr>
          <p:cNvSpPr txBox="1"/>
          <p:nvPr/>
        </p:nvSpPr>
        <p:spPr>
          <a:xfrm>
            <a:off x="4040694" y="2648614"/>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26" name="Rectangle 25">
            <a:extLst>
              <a:ext uri="{FF2B5EF4-FFF2-40B4-BE49-F238E27FC236}">
                <a16:creationId xmlns:a16="http://schemas.microsoft.com/office/drawing/2014/main" id="{649D5041-3356-E404-BF4C-32AFD7F81FC2}"/>
              </a:ext>
            </a:extLst>
          </p:cNvPr>
          <p:cNvSpPr/>
          <p:nvPr/>
        </p:nvSpPr>
        <p:spPr>
          <a:xfrm>
            <a:off x="693149" y="938420"/>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5</a:t>
            </a:r>
            <a:endParaRPr lang="en-CA" sz="2000" b="1" dirty="0"/>
          </a:p>
        </p:txBody>
      </p:sp>
      <p:sp>
        <p:nvSpPr>
          <p:cNvPr id="27" name="Rectangle 26">
            <a:extLst>
              <a:ext uri="{FF2B5EF4-FFF2-40B4-BE49-F238E27FC236}">
                <a16:creationId xmlns:a16="http://schemas.microsoft.com/office/drawing/2014/main" id="{1524F04D-2B52-B966-6BC6-A3F1DE51CA34}"/>
              </a:ext>
            </a:extLst>
          </p:cNvPr>
          <p:cNvSpPr/>
          <p:nvPr/>
        </p:nvSpPr>
        <p:spPr>
          <a:xfrm>
            <a:off x="840294" y="3967764"/>
            <a:ext cx="4529959" cy="2753711"/>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28" name="Picture 27">
            <a:extLst>
              <a:ext uri="{FF2B5EF4-FFF2-40B4-BE49-F238E27FC236}">
                <a16:creationId xmlns:a16="http://schemas.microsoft.com/office/drawing/2014/main" id="{A0B5B8C2-7386-1A0D-FDAE-84DE5547C797}"/>
              </a:ext>
            </a:extLst>
          </p:cNvPr>
          <p:cNvPicPr>
            <a:picLocks noChangeAspect="1"/>
          </p:cNvPicPr>
          <p:nvPr/>
        </p:nvPicPr>
        <p:blipFill>
          <a:blip r:embed="rId2"/>
          <a:stretch>
            <a:fillRect/>
          </a:stretch>
        </p:blipFill>
        <p:spPr>
          <a:xfrm>
            <a:off x="1249131" y="4548434"/>
            <a:ext cx="3711218" cy="528946"/>
          </a:xfrm>
          <a:prstGeom prst="rect">
            <a:avLst/>
          </a:prstGeom>
        </p:spPr>
      </p:pic>
      <p:sp>
        <p:nvSpPr>
          <p:cNvPr id="29" name="TextBox 28">
            <a:extLst>
              <a:ext uri="{FF2B5EF4-FFF2-40B4-BE49-F238E27FC236}">
                <a16:creationId xmlns:a16="http://schemas.microsoft.com/office/drawing/2014/main" id="{6F8B50C7-FFEA-E594-89E8-5DE5D4ED160D}"/>
              </a:ext>
            </a:extLst>
          </p:cNvPr>
          <p:cNvSpPr txBox="1"/>
          <p:nvPr/>
        </p:nvSpPr>
        <p:spPr>
          <a:xfrm>
            <a:off x="1996432" y="4373674"/>
            <a:ext cx="66461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Auto</a:t>
            </a:r>
            <a:endParaRPr lang="en-CA" dirty="0"/>
          </a:p>
        </p:txBody>
      </p:sp>
      <p:sp>
        <p:nvSpPr>
          <p:cNvPr id="30" name="TextBox 29">
            <a:extLst>
              <a:ext uri="{FF2B5EF4-FFF2-40B4-BE49-F238E27FC236}">
                <a16:creationId xmlns:a16="http://schemas.microsoft.com/office/drawing/2014/main" id="{C13A445A-5A40-80FA-D581-59881518AAF3}"/>
              </a:ext>
            </a:extLst>
          </p:cNvPr>
          <p:cNvSpPr txBox="1"/>
          <p:nvPr/>
        </p:nvSpPr>
        <p:spPr>
          <a:xfrm>
            <a:off x="4040694" y="4363768"/>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cxnSp>
        <p:nvCxnSpPr>
          <p:cNvPr id="32" name="Straight Arrow Connector 31">
            <a:extLst>
              <a:ext uri="{FF2B5EF4-FFF2-40B4-BE49-F238E27FC236}">
                <a16:creationId xmlns:a16="http://schemas.microsoft.com/office/drawing/2014/main" id="{AA2F80F6-82E4-2436-A407-39CD572CE99B}"/>
              </a:ext>
            </a:extLst>
          </p:cNvPr>
          <p:cNvCxnSpPr>
            <a:cxnSpLocks/>
            <a:stCxn id="30" idx="1"/>
          </p:cNvCxnSpPr>
          <p:nvPr/>
        </p:nvCxnSpPr>
        <p:spPr>
          <a:xfrm flipH="1">
            <a:off x="3636046" y="4548434"/>
            <a:ext cx="404648"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Arrow: Down 32">
            <a:extLst>
              <a:ext uri="{FF2B5EF4-FFF2-40B4-BE49-F238E27FC236}">
                <a16:creationId xmlns:a16="http://schemas.microsoft.com/office/drawing/2014/main" id="{1420D284-D25D-42F3-F5F8-CF3ED2B0F3EC}"/>
              </a:ext>
            </a:extLst>
          </p:cNvPr>
          <p:cNvSpPr/>
          <p:nvPr/>
        </p:nvSpPr>
        <p:spPr>
          <a:xfrm>
            <a:off x="2994381" y="5077380"/>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Picture 33">
            <a:extLst>
              <a:ext uri="{FF2B5EF4-FFF2-40B4-BE49-F238E27FC236}">
                <a16:creationId xmlns:a16="http://schemas.microsoft.com/office/drawing/2014/main" id="{5FC82779-DDEE-6089-1679-4EC50EE39A09}"/>
              </a:ext>
            </a:extLst>
          </p:cNvPr>
          <p:cNvPicPr>
            <a:picLocks noChangeAspect="1"/>
          </p:cNvPicPr>
          <p:nvPr/>
        </p:nvPicPr>
        <p:blipFill>
          <a:blip r:embed="rId2"/>
          <a:stretch>
            <a:fillRect/>
          </a:stretch>
        </p:blipFill>
        <p:spPr>
          <a:xfrm>
            <a:off x="1249131" y="5683949"/>
            <a:ext cx="3711218" cy="528946"/>
          </a:xfrm>
          <a:prstGeom prst="rect">
            <a:avLst/>
          </a:prstGeom>
        </p:spPr>
      </p:pic>
      <p:sp>
        <p:nvSpPr>
          <p:cNvPr id="35" name="TextBox 34">
            <a:extLst>
              <a:ext uri="{FF2B5EF4-FFF2-40B4-BE49-F238E27FC236}">
                <a16:creationId xmlns:a16="http://schemas.microsoft.com/office/drawing/2014/main" id="{AAC2C0C7-C1DC-9D95-DE5D-E8EF6F0FDB43}"/>
              </a:ext>
            </a:extLst>
          </p:cNvPr>
          <p:cNvSpPr txBox="1"/>
          <p:nvPr/>
        </p:nvSpPr>
        <p:spPr>
          <a:xfrm>
            <a:off x="1996432" y="5499283"/>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sp>
        <p:nvSpPr>
          <p:cNvPr id="36" name="TextBox 35">
            <a:extLst>
              <a:ext uri="{FF2B5EF4-FFF2-40B4-BE49-F238E27FC236}">
                <a16:creationId xmlns:a16="http://schemas.microsoft.com/office/drawing/2014/main" id="{3B795828-09FE-2CF3-5777-972325CE6BDE}"/>
              </a:ext>
            </a:extLst>
          </p:cNvPr>
          <p:cNvSpPr txBox="1"/>
          <p:nvPr/>
        </p:nvSpPr>
        <p:spPr>
          <a:xfrm>
            <a:off x="4040694" y="5499283"/>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sp>
        <p:nvSpPr>
          <p:cNvPr id="37" name="Rectangle 36">
            <a:extLst>
              <a:ext uri="{FF2B5EF4-FFF2-40B4-BE49-F238E27FC236}">
                <a16:creationId xmlns:a16="http://schemas.microsoft.com/office/drawing/2014/main" id="{9116704B-C605-B527-29FD-C3DA052FBC6F}"/>
              </a:ext>
            </a:extLst>
          </p:cNvPr>
          <p:cNvSpPr/>
          <p:nvPr/>
        </p:nvSpPr>
        <p:spPr>
          <a:xfrm>
            <a:off x="693149" y="3789089"/>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6</a:t>
            </a:r>
            <a:endParaRPr lang="en-CA" sz="2000" b="1" dirty="0"/>
          </a:p>
        </p:txBody>
      </p:sp>
      <p:sp>
        <p:nvSpPr>
          <p:cNvPr id="39" name="Rectangle 38">
            <a:extLst>
              <a:ext uri="{FF2B5EF4-FFF2-40B4-BE49-F238E27FC236}">
                <a16:creationId xmlns:a16="http://schemas.microsoft.com/office/drawing/2014/main" id="{12BF5106-3370-02C1-DF62-2315EF3D1E50}"/>
              </a:ext>
            </a:extLst>
          </p:cNvPr>
          <p:cNvSpPr/>
          <p:nvPr/>
        </p:nvSpPr>
        <p:spPr>
          <a:xfrm>
            <a:off x="7026166" y="1117095"/>
            <a:ext cx="4529959" cy="275371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40" name="Picture 39">
            <a:extLst>
              <a:ext uri="{FF2B5EF4-FFF2-40B4-BE49-F238E27FC236}">
                <a16:creationId xmlns:a16="http://schemas.microsoft.com/office/drawing/2014/main" id="{59E1B7A8-D789-3612-35E0-37DA06D773CF}"/>
              </a:ext>
            </a:extLst>
          </p:cNvPr>
          <p:cNvPicPr>
            <a:picLocks noChangeAspect="1"/>
          </p:cNvPicPr>
          <p:nvPr/>
        </p:nvPicPr>
        <p:blipFill>
          <a:blip r:embed="rId2"/>
          <a:stretch>
            <a:fillRect/>
          </a:stretch>
        </p:blipFill>
        <p:spPr>
          <a:xfrm>
            <a:off x="7435003" y="1697765"/>
            <a:ext cx="3711218" cy="528946"/>
          </a:xfrm>
          <a:prstGeom prst="rect">
            <a:avLst/>
          </a:prstGeom>
        </p:spPr>
      </p:pic>
      <p:sp>
        <p:nvSpPr>
          <p:cNvPr id="41" name="TextBox 40">
            <a:extLst>
              <a:ext uri="{FF2B5EF4-FFF2-40B4-BE49-F238E27FC236}">
                <a16:creationId xmlns:a16="http://schemas.microsoft.com/office/drawing/2014/main" id="{15983335-8C46-D753-7627-113EA1A74D33}"/>
              </a:ext>
            </a:extLst>
          </p:cNvPr>
          <p:cNvSpPr txBox="1"/>
          <p:nvPr/>
        </p:nvSpPr>
        <p:spPr>
          <a:xfrm>
            <a:off x="8182304" y="1513099"/>
            <a:ext cx="64998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Auto</a:t>
            </a:r>
            <a:endParaRPr lang="en-CA" dirty="0"/>
          </a:p>
        </p:txBody>
      </p:sp>
      <p:sp>
        <p:nvSpPr>
          <p:cNvPr id="42" name="TextBox 41">
            <a:extLst>
              <a:ext uri="{FF2B5EF4-FFF2-40B4-BE49-F238E27FC236}">
                <a16:creationId xmlns:a16="http://schemas.microsoft.com/office/drawing/2014/main" id="{FF0B0206-9B03-AD79-6B77-76967535925E}"/>
              </a:ext>
            </a:extLst>
          </p:cNvPr>
          <p:cNvSpPr txBox="1"/>
          <p:nvPr/>
        </p:nvSpPr>
        <p:spPr>
          <a:xfrm>
            <a:off x="9919944" y="1513099"/>
            <a:ext cx="64998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Auto</a:t>
            </a:r>
            <a:endParaRPr lang="en-CA" dirty="0"/>
          </a:p>
        </p:txBody>
      </p:sp>
      <p:sp>
        <p:nvSpPr>
          <p:cNvPr id="45" name="Arrow: Down 44">
            <a:extLst>
              <a:ext uri="{FF2B5EF4-FFF2-40B4-BE49-F238E27FC236}">
                <a16:creationId xmlns:a16="http://schemas.microsoft.com/office/drawing/2014/main" id="{CE724881-E0FA-ED61-BEDB-59866D847468}"/>
              </a:ext>
            </a:extLst>
          </p:cNvPr>
          <p:cNvSpPr/>
          <p:nvPr/>
        </p:nvSpPr>
        <p:spPr>
          <a:xfrm>
            <a:off x="9180253" y="2226711"/>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6" name="Picture 45">
            <a:extLst>
              <a:ext uri="{FF2B5EF4-FFF2-40B4-BE49-F238E27FC236}">
                <a16:creationId xmlns:a16="http://schemas.microsoft.com/office/drawing/2014/main" id="{763030C8-F0C0-23F4-D3B8-E4046573A230}"/>
              </a:ext>
            </a:extLst>
          </p:cNvPr>
          <p:cNvPicPr>
            <a:picLocks noChangeAspect="1"/>
          </p:cNvPicPr>
          <p:nvPr/>
        </p:nvPicPr>
        <p:blipFill>
          <a:blip r:embed="rId2"/>
          <a:stretch>
            <a:fillRect/>
          </a:stretch>
        </p:blipFill>
        <p:spPr>
          <a:xfrm>
            <a:off x="7435003" y="2833280"/>
            <a:ext cx="3711218" cy="528946"/>
          </a:xfrm>
          <a:prstGeom prst="rect">
            <a:avLst/>
          </a:prstGeom>
        </p:spPr>
      </p:pic>
      <p:sp>
        <p:nvSpPr>
          <p:cNvPr id="47" name="TextBox 46">
            <a:extLst>
              <a:ext uri="{FF2B5EF4-FFF2-40B4-BE49-F238E27FC236}">
                <a16:creationId xmlns:a16="http://schemas.microsoft.com/office/drawing/2014/main" id="{37B04E57-5F76-DD4C-DBFB-3955FD3644F6}"/>
              </a:ext>
            </a:extLst>
          </p:cNvPr>
          <p:cNvSpPr txBox="1"/>
          <p:nvPr/>
        </p:nvSpPr>
        <p:spPr>
          <a:xfrm>
            <a:off x="8182304" y="2648614"/>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sp>
        <p:nvSpPr>
          <p:cNvPr id="48" name="TextBox 47">
            <a:extLst>
              <a:ext uri="{FF2B5EF4-FFF2-40B4-BE49-F238E27FC236}">
                <a16:creationId xmlns:a16="http://schemas.microsoft.com/office/drawing/2014/main" id="{C2009CF9-14C4-BA48-D625-A751F964CB6D}"/>
              </a:ext>
            </a:extLst>
          </p:cNvPr>
          <p:cNvSpPr txBox="1"/>
          <p:nvPr/>
        </p:nvSpPr>
        <p:spPr>
          <a:xfrm>
            <a:off x="10226566" y="2648614"/>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sp>
        <p:nvSpPr>
          <p:cNvPr id="49" name="Rectangle 48">
            <a:extLst>
              <a:ext uri="{FF2B5EF4-FFF2-40B4-BE49-F238E27FC236}">
                <a16:creationId xmlns:a16="http://schemas.microsoft.com/office/drawing/2014/main" id="{FCC8C719-C109-AA67-722C-92AB817387D5}"/>
              </a:ext>
            </a:extLst>
          </p:cNvPr>
          <p:cNvSpPr/>
          <p:nvPr/>
        </p:nvSpPr>
        <p:spPr>
          <a:xfrm>
            <a:off x="6879021" y="938420"/>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7</a:t>
            </a:r>
            <a:endParaRPr lang="en-CA" sz="2000" b="1" dirty="0"/>
          </a:p>
        </p:txBody>
      </p:sp>
      <p:sp>
        <p:nvSpPr>
          <p:cNvPr id="50" name="Rectangle 49">
            <a:extLst>
              <a:ext uri="{FF2B5EF4-FFF2-40B4-BE49-F238E27FC236}">
                <a16:creationId xmlns:a16="http://schemas.microsoft.com/office/drawing/2014/main" id="{0C7C6A2D-3668-D610-7227-0E11CCA79C43}"/>
              </a:ext>
            </a:extLst>
          </p:cNvPr>
          <p:cNvSpPr/>
          <p:nvPr/>
        </p:nvSpPr>
        <p:spPr>
          <a:xfrm>
            <a:off x="7026166" y="3967764"/>
            <a:ext cx="4529959" cy="2753711"/>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51" name="Picture 50">
            <a:extLst>
              <a:ext uri="{FF2B5EF4-FFF2-40B4-BE49-F238E27FC236}">
                <a16:creationId xmlns:a16="http://schemas.microsoft.com/office/drawing/2014/main" id="{010760D7-2C58-9168-67ED-A077F6F5973A}"/>
              </a:ext>
            </a:extLst>
          </p:cNvPr>
          <p:cNvPicPr>
            <a:picLocks noChangeAspect="1"/>
          </p:cNvPicPr>
          <p:nvPr/>
        </p:nvPicPr>
        <p:blipFill>
          <a:blip r:embed="rId2"/>
          <a:stretch>
            <a:fillRect/>
          </a:stretch>
        </p:blipFill>
        <p:spPr>
          <a:xfrm>
            <a:off x="7435003" y="4548434"/>
            <a:ext cx="3711218" cy="528946"/>
          </a:xfrm>
          <a:prstGeom prst="rect">
            <a:avLst/>
          </a:prstGeom>
        </p:spPr>
      </p:pic>
      <p:sp>
        <p:nvSpPr>
          <p:cNvPr id="52" name="TextBox 51">
            <a:extLst>
              <a:ext uri="{FF2B5EF4-FFF2-40B4-BE49-F238E27FC236}">
                <a16:creationId xmlns:a16="http://schemas.microsoft.com/office/drawing/2014/main" id="{75755578-5F04-2ABF-033F-DE2DE50E11EE}"/>
              </a:ext>
            </a:extLst>
          </p:cNvPr>
          <p:cNvSpPr txBox="1"/>
          <p:nvPr/>
        </p:nvSpPr>
        <p:spPr>
          <a:xfrm>
            <a:off x="8182304" y="4363768"/>
            <a:ext cx="64998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Auto</a:t>
            </a:r>
            <a:endParaRPr lang="en-CA" dirty="0"/>
          </a:p>
        </p:txBody>
      </p:sp>
      <p:sp>
        <p:nvSpPr>
          <p:cNvPr id="53" name="TextBox 52">
            <a:extLst>
              <a:ext uri="{FF2B5EF4-FFF2-40B4-BE49-F238E27FC236}">
                <a16:creationId xmlns:a16="http://schemas.microsoft.com/office/drawing/2014/main" id="{4F8ED654-2DB9-9C81-9965-89F95C8FED1B}"/>
              </a:ext>
            </a:extLst>
          </p:cNvPr>
          <p:cNvSpPr txBox="1"/>
          <p:nvPr/>
        </p:nvSpPr>
        <p:spPr>
          <a:xfrm>
            <a:off x="10226566" y="4363768"/>
            <a:ext cx="34336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D</a:t>
            </a:r>
            <a:endParaRPr lang="en-CA" dirty="0"/>
          </a:p>
        </p:txBody>
      </p:sp>
      <p:sp>
        <p:nvSpPr>
          <p:cNvPr id="55" name="Arrow: Down 54">
            <a:extLst>
              <a:ext uri="{FF2B5EF4-FFF2-40B4-BE49-F238E27FC236}">
                <a16:creationId xmlns:a16="http://schemas.microsoft.com/office/drawing/2014/main" id="{DF71F476-62D1-EC8C-8AE7-DACF82235CA6}"/>
              </a:ext>
            </a:extLst>
          </p:cNvPr>
          <p:cNvSpPr/>
          <p:nvPr/>
        </p:nvSpPr>
        <p:spPr>
          <a:xfrm>
            <a:off x="9180253" y="5077380"/>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6" name="Picture 55">
            <a:extLst>
              <a:ext uri="{FF2B5EF4-FFF2-40B4-BE49-F238E27FC236}">
                <a16:creationId xmlns:a16="http://schemas.microsoft.com/office/drawing/2014/main" id="{8CDA2424-641D-9CAD-D4AE-70DBE8BDD2DF}"/>
              </a:ext>
            </a:extLst>
          </p:cNvPr>
          <p:cNvPicPr>
            <a:picLocks noChangeAspect="1"/>
          </p:cNvPicPr>
          <p:nvPr/>
        </p:nvPicPr>
        <p:blipFill>
          <a:blip r:embed="rId2"/>
          <a:stretch>
            <a:fillRect/>
          </a:stretch>
        </p:blipFill>
        <p:spPr>
          <a:xfrm>
            <a:off x="7435003" y="5683949"/>
            <a:ext cx="3711218" cy="528946"/>
          </a:xfrm>
          <a:prstGeom prst="rect">
            <a:avLst/>
          </a:prstGeom>
        </p:spPr>
      </p:pic>
      <p:sp>
        <p:nvSpPr>
          <p:cNvPr id="57" name="TextBox 56">
            <a:extLst>
              <a:ext uri="{FF2B5EF4-FFF2-40B4-BE49-F238E27FC236}">
                <a16:creationId xmlns:a16="http://schemas.microsoft.com/office/drawing/2014/main" id="{7E70E6FF-DA9B-F3B8-8352-00B8A3C174A6}"/>
              </a:ext>
            </a:extLst>
          </p:cNvPr>
          <p:cNvSpPr txBox="1"/>
          <p:nvPr/>
        </p:nvSpPr>
        <p:spPr>
          <a:xfrm>
            <a:off x="8182304" y="5499283"/>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58" name="TextBox 57">
            <a:extLst>
              <a:ext uri="{FF2B5EF4-FFF2-40B4-BE49-F238E27FC236}">
                <a16:creationId xmlns:a16="http://schemas.microsoft.com/office/drawing/2014/main" id="{5AD2DE21-47B3-C065-02B1-2831DEB1F14C}"/>
              </a:ext>
            </a:extLst>
          </p:cNvPr>
          <p:cNvSpPr txBox="1"/>
          <p:nvPr/>
        </p:nvSpPr>
        <p:spPr>
          <a:xfrm>
            <a:off x="10226566" y="5499283"/>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59" name="Rectangle 58">
            <a:extLst>
              <a:ext uri="{FF2B5EF4-FFF2-40B4-BE49-F238E27FC236}">
                <a16:creationId xmlns:a16="http://schemas.microsoft.com/office/drawing/2014/main" id="{F397003A-C921-2053-26BA-ADD448B37988}"/>
              </a:ext>
            </a:extLst>
          </p:cNvPr>
          <p:cNvSpPr/>
          <p:nvPr/>
        </p:nvSpPr>
        <p:spPr>
          <a:xfrm>
            <a:off x="6879021" y="3789089"/>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8</a:t>
            </a:r>
            <a:endParaRPr lang="en-CA" sz="2000" b="1" dirty="0"/>
          </a:p>
        </p:txBody>
      </p:sp>
      <p:cxnSp>
        <p:nvCxnSpPr>
          <p:cNvPr id="60" name="Straight Arrow Connector 59">
            <a:extLst>
              <a:ext uri="{FF2B5EF4-FFF2-40B4-BE49-F238E27FC236}">
                <a16:creationId xmlns:a16="http://schemas.microsoft.com/office/drawing/2014/main" id="{6C71D976-F559-45F0-31B3-6A10BA570457}"/>
              </a:ext>
            </a:extLst>
          </p:cNvPr>
          <p:cNvCxnSpPr>
            <a:cxnSpLocks/>
          </p:cNvCxnSpPr>
          <p:nvPr/>
        </p:nvCxnSpPr>
        <p:spPr>
          <a:xfrm flipH="1">
            <a:off x="9821918" y="4551144"/>
            <a:ext cx="40464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91276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C228B03-75C0-B059-3AA2-435D51A9C4AB}"/>
              </a:ext>
            </a:extLst>
          </p:cNvPr>
          <p:cNvSpPr/>
          <p:nvPr/>
        </p:nvSpPr>
        <p:spPr>
          <a:xfrm>
            <a:off x="840294" y="1117095"/>
            <a:ext cx="4529959" cy="2753711"/>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302C38F8-1883-5BB5-C6E6-A31D4030EFAB}"/>
              </a:ext>
            </a:extLst>
          </p:cNvPr>
          <p:cNvSpPr>
            <a:spLocks noGrp="1"/>
          </p:cNvSpPr>
          <p:nvPr>
            <p:ph type="title"/>
          </p:nvPr>
        </p:nvSpPr>
        <p:spPr>
          <a:xfrm>
            <a:off x="157655" y="34485"/>
            <a:ext cx="10515600" cy="903935"/>
          </a:xfrm>
        </p:spPr>
        <p:txBody>
          <a:bodyPr>
            <a:normAutofit/>
          </a:bodyPr>
          <a:lstStyle/>
          <a:p>
            <a:r>
              <a:rPr lang="en-CA" dirty="0"/>
              <a:t>Dynamic Trunking Protocol (4. Desirable)</a:t>
            </a:r>
          </a:p>
        </p:txBody>
      </p:sp>
      <p:sp>
        <p:nvSpPr>
          <p:cNvPr id="4" name="Footer Placeholder 3">
            <a:extLst>
              <a:ext uri="{FF2B5EF4-FFF2-40B4-BE49-F238E27FC236}">
                <a16:creationId xmlns:a16="http://schemas.microsoft.com/office/drawing/2014/main" id="{BFCE732F-E7B6-AFFF-2433-52319AAC804A}"/>
              </a:ext>
            </a:extLst>
          </p:cNvPr>
          <p:cNvSpPr>
            <a:spLocks noGrp="1"/>
          </p:cNvSpPr>
          <p:nvPr>
            <p:ph type="ftr" sz="quarter" idx="11"/>
          </p:nvPr>
        </p:nvSpPr>
        <p:spPr/>
        <p:txBody>
          <a:bodyPr/>
          <a:lstStyle/>
          <a:p>
            <a:r>
              <a:rPr lang="sv-SE"/>
              <a:t>INST. : ENG.ALI BANI BAKAR &amp; ENG.Dana Al-Mahrouk</a:t>
            </a:r>
            <a:endParaRPr lang="en-CA"/>
          </a:p>
        </p:txBody>
      </p:sp>
      <p:pic>
        <p:nvPicPr>
          <p:cNvPr id="10" name="Picture 9">
            <a:extLst>
              <a:ext uri="{FF2B5EF4-FFF2-40B4-BE49-F238E27FC236}">
                <a16:creationId xmlns:a16="http://schemas.microsoft.com/office/drawing/2014/main" id="{76098F3D-2F94-7510-A49E-975377335597}"/>
              </a:ext>
            </a:extLst>
          </p:cNvPr>
          <p:cNvPicPr>
            <a:picLocks noChangeAspect="1"/>
          </p:cNvPicPr>
          <p:nvPr/>
        </p:nvPicPr>
        <p:blipFill>
          <a:blip r:embed="rId2"/>
          <a:stretch>
            <a:fillRect/>
          </a:stretch>
        </p:blipFill>
        <p:spPr>
          <a:xfrm>
            <a:off x="1249131" y="1697765"/>
            <a:ext cx="3711218" cy="528946"/>
          </a:xfrm>
          <a:prstGeom prst="rect">
            <a:avLst/>
          </a:prstGeom>
        </p:spPr>
      </p:pic>
      <p:sp>
        <p:nvSpPr>
          <p:cNvPr id="12" name="TextBox 11">
            <a:extLst>
              <a:ext uri="{FF2B5EF4-FFF2-40B4-BE49-F238E27FC236}">
                <a16:creationId xmlns:a16="http://schemas.microsoft.com/office/drawing/2014/main" id="{669B6975-1D07-01D0-7017-408322A86B5E}"/>
              </a:ext>
            </a:extLst>
          </p:cNvPr>
          <p:cNvSpPr txBox="1"/>
          <p:nvPr/>
        </p:nvSpPr>
        <p:spPr>
          <a:xfrm>
            <a:off x="4040694" y="1513099"/>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cxnSp>
        <p:nvCxnSpPr>
          <p:cNvPr id="16" name="Straight Arrow Connector 15">
            <a:extLst>
              <a:ext uri="{FF2B5EF4-FFF2-40B4-BE49-F238E27FC236}">
                <a16:creationId xmlns:a16="http://schemas.microsoft.com/office/drawing/2014/main" id="{12885D18-B80F-FB2A-A0ED-2206B51B302F}"/>
              </a:ext>
            </a:extLst>
          </p:cNvPr>
          <p:cNvCxnSpPr>
            <a:cxnSpLocks/>
            <a:stCxn id="12" idx="1"/>
          </p:cNvCxnSpPr>
          <p:nvPr/>
        </p:nvCxnSpPr>
        <p:spPr>
          <a:xfrm flipH="1">
            <a:off x="3636046" y="1697765"/>
            <a:ext cx="40464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9" name="Arrow: Down 18">
            <a:extLst>
              <a:ext uri="{FF2B5EF4-FFF2-40B4-BE49-F238E27FC236}">
                <a16:creationId xmlns:a16="http://schemas.microsoft.com/office/drawing/2014/main" id="{05DD2C19-634D-496C-AED4-5489D2687D2A}"/>
              </a:ext>
            </a:extLst>
          </p:cNvPr>
          <p:cNvSpPr/>
          <p:nvPr/>
        </p:nvSpPr>
        <p:spPr>
          <a:xfrm>
            <a:off x="2994381" y="2226711"/>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 name="Picture 19">
            <a:extLst>
              <a:ext uri="{FF2B5EF4-FFF2-40B4-BE49-F238E27FC236}">
                <a16:creationId xmlns:a16="http://schemas.microsoft.com/office/drawing/2014/main" id="{0ACA6D3E-50D2-60F9-A0C3-BD6AC5502B5A}"/>
              </a:ext>
            </a:extLst>
          </p:cNvPr>
          <p:cNvPicPr>
            <a:picLocks noChangeAspect="1"/>
          </p:cNvPicPr>
          <p:nvPr/>
        </p:nvPicPr>
        <p:blipFill>
          <a:blip r:embed="rId2"/>
          <a:stretch>
            <a:fillRect/>
          </a:stretch>
        </p:blipFill>
        <p:spPr>
          <a:xfrm>
            <a:off x="1249131" y="2833280"/>
            <a:ext cx="3711218" cy="528946"/>
          </a:xfrm>
          <a:prstGeom prst="rect">
            <a:avLst/>
          </a:prstGeom>
        </p:spPr>
      </p:pic>
      <p:sp>
        <p:nvSpPr>
          <p:cNvPr id="21" name="TextBox 20">
            <a:extLst>
              <a:ext uri="{FF2B5EF4-FFF2-40B4-BE49-F238E27FC236}">
                <a16:creationId xmlns:a16="http://schemas.microsoft.com/office/drawing/2014/main" id="{C230CDE8-532F-9FF6-73A6-DCAF7DBC1E77}"/>
              </a:ext>
            </a:extLst>
          </p:cNvPr>
          <p:cNvSpPr txBox="1"/>
          <p:nvPr/>
        </p:nvSpPr>
        <p:spPr>
          <a:xfrm>
            <a:off x="1996432" y="2648614"/>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22" name="TextBox 21">
            <a:extLst>
              <a:ext uri="{FF2B5EF4-FFF2-40B4-BE49-F238E27FC236}">
                <a16:creationId xmlns:a16="http://schemas.microsoft.com/office/drawing/2014/main" id="{515C9387-0485-2B20-FC38-A13304828773}"/>
              </a:ext>
            </a:extLst>
          </p:cNvPr>
          <p:cNvSpPr txBox="1"/>
          <p:nvPr/>
        </p:nvSpPr>
        <p:spPr>
          <a:xfrm>
            <a:off x="4040694" y="2681622"/>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26" name="Rectangle 25">
            <a:extLst>
              <a:ext uri="{FF2B5EF4-FFF2-40B4-BE49-F238E27FC236}">
                <a16:creationId xmlns:a16="http://schemas.microsoft.com/office/drawing/2014/main" id="{649D5041-3356-E404-BF4C-32AFD7F81FC2}"/>
              </a:ext>
            </a:extLst>
          </p:cNvPr>
          <p:cNvSpPr/>
          <p:nvPr/>
        </p:nvSpPr>
        <p:spPr>
          <a:xfrm>
            <a:off x="693149" y="938420"/>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5</a:t>
            </a:r>
            <a:endParaRPr lang="en-CA" sz="2000" b="1" dirty="0"/>
          </a:p>
        </p:txBody>
      </p:sp>
      <p:sp>
        <p:nvSpPr>
          <p:cNvPr id="27" name="Rectangle 26">
            <a:extLst>
              <a:ext uri="{FF2B5EF4-FFF2-40B4-BE49-F238E27FC236}">
                <a16:creationId xmlns:a16="http://schemas.microsoft.com/office/drawing/2014/main" id="{1524F04D-2B52-B966-6BC6-A3F1DE51CA34}"/>
              </a:ext>
            </a:extLst>
          </p:cNvPr>
          <p:cNvSpPr/>
          <p:nvPr/>
        </p:nvSpPr>
        <p:spPr>
          <a:xfrm>
            <a:off x="840294" y="3967764"/>
            <a:ext cx="4529959" cy="2753711"/>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28" name="Picture 27">
            <a:extLst>
              <a:ext uri="{FF2B5EF4-FFF2-40B4-BE49-F238E27FC236}">
                <a16:creationId xmlns:a16="http://schemas.microsoft.com/office/drawing/2014/main" id="{A0B5B8C2-7386-1A0D-FDAE-84DE5547C797}"/>
              </a:ext>
            </a:extLst>
          </p:cNvPr>
          <p:cNvPicPr>
            <a:picLocks noChangeAspect="1"/>
          </p:cNvPicPr>
          <p:nvPr/>
        </p:nvPicPr>
        <p:blipFill>
          <a:blip r:embed="rId2"/>
          <a:stretch>
            <a:fillRect/>
          </a:stretch>
        </p:blipFill>
        <p:spPr>
          <a:xfrm>
            <a:off x="1249131" y="4548434"/>
            <a:ext cx="3711218" cy="528946"/>
          </a:xfrm>
          <a:prstGeom prst="rect">
            <a:avLst/>
          </a:prstGeom>
        </p:spPr>
      </p:pic>
      <p:sp>
        <p:nvSpPr>
          <p:cNvPr id="29" name="TextBox 28">
            <a:extLst>
              <a:ext uri="{FF2B5EF4-FFF2-40B4-BE49-F238E27FC236}">
                <a16:creationId xmlns:a16="http://schemas.microsoft.com/office/drawing/2014/main" id="{6F8B50C7-FFEA-E594-89E8-5DE5D4ED160D}"/>
              </a:ext>
            </a:extLst>
          </p:cNvPr>
          <p:cNvSpPr txBox="1"/>
          <p:nvPr/>
        </p:nvSpPr>
        <p:spPr>
          <a:xfrm>
            <a:off x="1996433" y="4373674"/>
            <a:ext cx="34336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D</a:t>
            </a:r>
            <a:endParaRPr lang="en-CA" dirty="0"/>
          </a:p>
        </p:txBody>
      </p:sp>
      <p:sp>
        <p:nvSpPr>
          <p:cNvPr id="30" name="TextBox 29">
            <a:extLst>
              <a:ext uri="{FF2B5EF4-FFF2-40B4-BE49-F238E27FC236}">
                <a16:creationId xmlns:a16="http://schemas.microsoft.com/office/drawing/2014/main" id="{C13A445A-5A40-80FA-D581-59881518AAF3}"/>
              </a:ext>
            </a:extLst>
          </p:cNvPr>
          <p:cNvSpPr txBox="1"/>
          <p:nvPr/>
        </p:nvSpPr>
        <p:spPr>
          <a:xfrm>
            <a:off x="4040694" y="4363768"/>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cxnSp>
        <p:nvCxnSpPr>
          <p:cNvPr id="32" name="Straight Arrow Connector 31">
            <a:extLst>
              <a:ext uri="{FF2B5EF4-FFF2-40B4-BE49-F238E27FC236}">
                <a16:creationId xmlns:a16="http://schemas.microsoft.com/office/drawing/2014/main" id="{AA2F80F6-82E4-2436-A407-39CD572CE99B}"/>
              </a:ext>
            </a:extLst>
          </p:cNvPr>
          <p:cNvCxnSpPr>
            <a:cxnSpLocks/>
            <a:stCxn id="30" idx="1"/>
          </p:cNvCxnSpPr>
          <p:nvPr/>
        </p:nvCxnSpPr>
        <p:spPr>
          <a:xfrm flipH="1">
            <a:off x="3636046" y="4548434"/>
            <a:ext cx="404648"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Arrow: Down 32">
            <a:extLst>
              <a:ext uri="{FF2B5EF4-FFF2-40B4-BE49-F238E27FC236}">
                <a16:creationId xmlns:a16="http://schemas.microsoft.com/office/drawing/2014/main" id="{1420D284-D25D-42F3-F5F8-CF3ED2B0F3EC}"/>
              </a:ext>
            </a:extLst>
          </p:cNvPr>
          <p:cNvSpPr/>
          <p:nvPr/>
        </p:nvSpPr>
        <p:spPr>
          <a:xfrm>
            <a:off x="2994381" y="5077380"/>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Picture 33">
            <a:extLst>
              <a:ext uri="{FF2B5EF4-FFF2-40B4-BE49-F238E27FC236}">
                <a16:creationId xmlns:a16="http://schemas.microsoft.com/office/drawing/2014/main" id="{5FC82779-DDEE-6089-1679-4EC50EE39A09}"/>
              </a:ext>
            </a:extLst>
          </p:cNvPr>
          <p:cNvPicPr>
            <a:picLocks noChangeAspect="1"/>
          </p:cNvPicPr>
          <p:nvPr/>
        </p:nvPicPr>
        <p:blipFill>
          <a:blip r:embed="rId2"/>
          <a:stretch>
            <a:fillRect/>
          </a:stretch>
        </p:blipFill>
        <p:spPr>
          <a:xfrm>
            <a:off x="1249131" y="5683949"/>
            <a:ext cx="3711218" cy="528946"/>
          </a:xfrm>
          <a:prstGeom prst="rect">
            <a:avLst/>
          </a:prstGeom>
        </p:spPr>
      </p:pic>
      <p:sp>
        <p:nvSpPr>
          <p:cNvPr id="35" name="TextBox 34">
            <a:extLst>
              <a:ext uri="{FF2B5EF4-FFF2-40B4-BE49-F238E27FC236}">
                <a16:creationId xmlns:a16="http://schemas.microsoft.com/office/drawing/2014/main" id="{AAC2C0C7-C1DC-9D95-DE5D-E8EF6F0FDB43}"/>
              </a:ext>
            </a:extLst>
          </p:cNvPr>
          <p:cNvSpPr txBox="1"/>
          <p:nvPr/>
        </p:nvSpPr>
        <p:spPr>
          <a:xfrm>
            <a:off x="1996432" y="5499283"/>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sp>
        <p:nvSpPr>
          <p:cNvPr id="36" name="TextBox 35">
            <a:extLst>
              <a:ext uri="{FF2B5EF4-FFF2-40B4-BE49-F238E27FC236}">
                <a16:creationId xmlns:a16="http://schemas.microsoft.com/office/drawing/2014/main" id="{3B795828-09FE-2CF3-5777-972325CE6BDE}"/>
              </a:ext>
            </a:extLst>
          </p:cNvPr>
          <p:cNvSpPr txBox="1"/>
          <p:nvPr/>
        </p:nvSpPr>
        <p:spPr>
          <a:xfrm>
            <a:off x="4040694" y="5499283"/>
            <a:ext cx="3209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a:t>
            </a:r>
            <a:endParaRPr lang="en-CA" dirty="0"/>
          </a:p>
        </p:txBody>
      </p:sp>
      <p:sp>
        <p:nvSpPr>
          <p:cNvPr id="37" name="Rectangle 36">
            <a:extLst>
              <a:ext uri="{FF2B5EF4-FFF2-40B4-BE49-F238E27FC236}">
                <a16:creationId xmlns:a16="http://schemas.microsoft.com/office/drawing/2014/main" id="{9116704B-C605-B527-29FD-C3DA052FBC6F}"/>
              </a:ext>
            </a:extLst>
          </p:cNvPr>
          <p:cNvSpPr/>
          <p:nvPr/>
        </p:nvSpPr>
        <p:spPr>
          <a:xfrm>
            <a:off x="693149" y="3789089"/>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6</a:t>
            </a:r>
            <a:endParaRPr lang="en-CA" sz="2000" b="1" dirty="0"/>
          </a:p>
        </p:txBody>
      </p:sp>
      <p:sp>
        <p:nvSpPr>
          <p:cNvPr id="39" name="Rectangle 38">
            <a:extLst>
              <a:ext uri="{FF2B5EF4-FFF2-40B4-BE49-F238E27FC236}">
                <a16:creationId xmlns:a16="http://schemas.microsoft.com/office/drawing/2014/main" id="{12BF5106-3370-02C1-DF62-2315EF3D1E50}"/>
              </a:ext>
            </a:extLst>
          </p:cNvPr>
          <p:cNvSpPr/>
          <p:nvPr/>
        </p:nvSpPr>
        <p:spPr>
          <a:xfrm>
            <a:off x="7026166" y="1117095"/>
            <a:ext cx="4529959" cy="2753711"/>
          </a:xfrm>
          <a:prstGeom prst="rect">
            <a:avLst/>
          </a:prstGeom>
          <a:solidFill>
            <a:srgbClr val="D9F2D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40" name="Picture 39">
            <a:extLst>
              <a:ext uri="{FF2B5EF4-FFF2-40B4-BE49-F238E27FC236}">
                <a16:creationId xmlns:a16="http://schemas.microsoft.com/office/drawing/2014/main" id="{59E1B7A8-D789-3612-35E0-37DA06D773CF}"/>
              </a:ext>
            </a:extLst>
          </p:cNvPr>
          <p:cNvPicPr>
            <a:picLocks noChangeAspect="1"/>
          </p:cNvPicPr>
          <p:nvPr/>
        </p:nvPicPr>
        <p:blipFill>
          <a:blip r:embed="rId2"/>
          <a:stretch>
            <a:fillRect/>
          </a:stretch>
        </p:blipFill>
        <p:spPr>
          <a:xfrm>
            <a:off x="7435003" y="1697765"/>
            <a:ext cx="3711218" cy="528946"/>
          </a:xfrm>
          <a:prstGeom prst="rect">
            <a:avLst/>
          </a:prstGeom>
        </p:spPr>
      </p:pic>
      <p:sp>
        <p:nvSpPr>
          <p:cNvPr id="41" name="TextBox 40">
            <a:extLst>
              <a:ext uri="{FF2B5EF4-FFF2-40B4-BE49-F238E27FC236}">
                <a16:creationId xmlns:a16="http://schemas.microsoft.com/office/drawing/2014/main" id="{15983335-8C46-D753-7627-113EA1A74D33}"/>
              </a:ext>
            </a:extLst>
          </p:cNvPr>
          <p:cNvSpPr txBox="1"/>
          <p:nvPr/>
        </p:nvSpPr>
        <p:spPr>
          <a:xfrm>
            <a:off x="8182304" y="1513099"/>
            <a:ext cx="34336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D</a:t>
            </a:r>
            <a:endParaRPr lang="en-CA" dirty="0"/>
          </a:p>
        </p:txBody>
      </p:sp>
      <p:sp>
        <p:nvSpPr>
          <p:cNvPr id="42" name="TextBox 41">
            <a:extLst>
              <a:ext uri="{FF2B5EF4-FFF2-40B4-BE49-F238E27FC236}">
                <a16:creationId xmlns:a16="http://schemas.microsoft.com/office/drawing/2014/main" id="{FF0B0206-9B03-AD79-6B77-76967535925E}"/>
              </a:ext>
            </a:extLst>
          </p:cNvPr>
          <p:cNvSpPr txBox="1"/>
          <p:nvPr/>
        </p:nvSpPr>
        <p:spPr>
          <a:xfrm>
            <a:off x="9919944" y="1511744"/>
            <a:ext cx="64998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Auto</a:t>
            </a:r>
            <a:endParaRPr lang="en-CA" dirty="0"/>
          </a:p>
        </p:txBody>
      </p:sp>
      <p:sp>
        <p:nvSpPr>
          <p:cNvPr id="45" name="Arrow: Down 44">
            <a:extLst>
              <a:ext uri="{FF2B5EF4-FFF2-40B4-BE49-F238E27FC236}">
                <a16:creationId xmlns:a16="http://schemas.microsoft.com/office/drawing/2014/main" id="{CE724881-E0FA-ED61-BEDB-59866D847468}"/>
              </a:ext>
            </a:extLst>
          </p:cNvPr>
          <p:cNvSpPr/>
          <p:nvPr/>
        </p:nvSpPr>
        <p:spPr>
          <a:xfrm>
            <a:off x="9180253" y="2226711"/>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6" name="Picture 45">
            <a:extLst>
              <a:ext uri="{FF2B5EF4-FFF2-40B4-BE49-F238E27FC236}">
                <a16:creationId xmlns:a16="http://schemas.microsoft.com/office/drawing/2014/main" id="{763030C8-F0C0-23F4-D3B8-E4046573A230}"/>
              </a:ext>
            </a:extLst>
          </p:cNvPr>
          <p:cNvPicPr>
            <a:picLocks noChangeAspect="1"/>
          </p:cNvPicPr>
          <p:nvPr/>
        </p:nvPicPr>
        <p:blipFill>
          <a:blip r:embed="rId2"/>
          <a:stretch>
            <a:fillRect/>
          </a:stretch>
        </p:blipFill>
        <p:spPr>
          <a:xfrm>
            <a:off x="7435003" y="2833280"/>
            <a:ext cx="3711218" cy="528946"/>
          </a:xfrm>
          <a:prstGeom prst="rect">
            <a:avLst/>
          </a:prstGeom>
        </p:spPr>
      </p:pic>
      <p:sp>
        <p:nvSpPr>
          <p:cNvPr id="47" name="TextBox 46">
            <a:extLst>
              <a:ext uri="{FF2B5EF4-FFF2-40B4-BE49-F238E27FC236}">
                <a16:creationId xmlns:a16="http://schemas.microsoft.com/office/drawing/2014/main" id="{37B04E57-5F76-DD4C-DBFB-3955FD3644F6}"/>
              </a:ext>
            </a:extLst>
          </p:cNvPr>
          <p:cNvSpPr txBox="1"/>
          <p:nvPr/>
        </p:nvSpPr>
        <p:spPr>
          <a:xfrm>
            <a:off x="8182304" y="2648614"/>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48" name="TextBox 47">
            <a:extLst>
              <a:ext uri="{FF2B5EF4-FFF2-40B4-BE49-F238E27FC236}">
                <a16:creationId xmlns:a16="http://schemas.microsoft.com/office/drawing/2014/main" id="{C2009CF9-14C4-BA48-D625-A751F964CB6D}"/>
              </a:ext>
            </a:extLst>
          </p:cNvPr>
          <p:cNvSpPr txBox="1"/>
          <p:nvPr/>
        </p:nvSpPr>
        <p:spPr>
          <a:xfrm>
            <a:off x="10226566" y="2648614"/>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49" name="Rectangle 48">
            <a:extLst>
              <a:ext uri="{FF2B5EF4-FFF2-40B4-BE49-F238E27FC236}">
                <a16:creationId xmlns:a16="http://schemas.microsoft.com/office/drawing/2014/main" id="{FCC8C719-C109-AA67-722C-92AB817387D5}"/>
              </a:ext>
            </a:extLst>
          </p:cNvPr>
          <p:cNvSpPr/>
          <p:nvPr/>
        </p:nvSpPr>
        <p:spPr>
          <a:xfrm>
            <a:off x="6879021" y="938420"/>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7</a:t>
            </a:r>
            <a:endParaRPr lang="en-CA" sz="2000" b="1" dirty="0"/>
          </a:p>
        </p:txBody>
      </p:sp>
      <p:sp>
        <p:nvSpPr>
          <p:cNvPr id="50" name="Rectangle 49">
            <a:extLst>
              <a:ext uri="{FF2B5EF4-FFF2-40B4-BE49-F238E27FC236}">
                <a16:creationId xmlns:a16="http://schemas.microsoft.com/office/drawing/2014/main" id="{0C7C6A2D-3668-D610-7227-0E11CCA79C43}"/>
              </a:ext>
            </a:extLst>
          </p:cNvPr>
          <p:cNvSpPr/>
          <p:nvPr/>
        </p:nvSpPr>
        <p:spPr>
          <a:xfrm>
            <a:off x="7026166" y="3967764"/>
            <a:ext cx="4529959" cy="2753711"/>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51" name="Picture 50">
            <a:extLst>
              <a:ext uri="{FF2B5EF4-FFF2-40B4-BE49-F238E27FC236}">
                <a16:creationId xmlns:a16="http://schemas.microsoft.com/office/drawing/2014/main" id="{010760D7-2C58-9168-67ED-A077F6F5973A}"/>
              </a:ext>
            </a:extLst>
          </p:cNvPr>
          <p:cNvPicPr>
            <a:picLocks noChangeAspect="1"/>
          </p:cNvPicPr>
          <p:nvPr/>
        </p:nvPicPr>
        <p:blipFill>
          <a:blip r:embed="rId2"/>
          <a:stretch>
            <a:fillRect/>
          </a:stretch>
        </p:blipFill>
        <p:spPr>
          <a:xfrm>
            <a:off x="7435003" y="4548434"/>
            <a:ext cx="3711218" cy="528946"/>
          </a:xfrm>
          <a:prstGeom prst="rect">
            <a:avLst/>
          </a:prstGeom>
        </p:spPr>
      </p:pic>
      <p:sp>
        <p:nvSpPr>
          <p:cNvPr id="52" name="TextBox 51">
            <a:extLst>
              <a:ext uri="{FF2B5EF4-FFF2-40B4-BE49-F238E27FC236}">
                <a16:creationId xmlns:a16="http://schemas.microsoft.com/office/drawing/2014/main" id="{75755578-5F04-2ABF-033F-DE2DE50E11EE}"/>
              </a:ext>
            </a:extLst>
          </p:cNvPr>
          <p:cNvSpPr txBox="1"/>
          <p:nvPr/>
        </p:nvSpPr>
        <p:spPr>
          <a:xfrm>
            <a:off x="8182304" y="4363768"/>
            <a:ext cx="34336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D</a:t>
            </a:r>
            <a:endParaRPr lang="en-CA" dirty="0"/>
          </a:p>
        </p:txBody>
      </p:sp>
      <p:sp>
        <p:nvSpPr>
          <p:cNvPr id="53" name="TextBox 52">
            <a:extLst>
              <a:ext uri="{FF2B5EF4-FFF2-40B4-BE49-F238E27FC236}">
                <a16:creationId xmlns:a16="http://schemas.microsoft.com/office/drawing/2014/main" id="{4F8ED654-2DB9-9C81-9965-89F95C8FED1B}"/>
              </a:ext>
            </a:extLst>
          </p:cNvPr>
          <p:cNvSpPr txBox="1"/>
          <p:nvPr/>
        </p:nvSpPr>
        <p:spPr>
          <a:xfrm>
            <a:off x="10226566" y="4363768"/>
            <a:ext cx="34336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D</a:t>
            </a:r>
            <a:endParaRPr lang="en-CA" dirty="0"/>
          </a:p>
        </p:txBody>
      </p:sp>
      <p:sp>
        <p:nvSpPr>
          <p:cNvPr id="55" name="Arrow: Down 54">
            <a:extLst>
              <a:ext uri="{FF2B5EF4-FFF2-40B4-BE49-F238E27FC236}">
                <a16:creationId xmlns:a16="http://schemas.microsoft.com/office/drawing/2014/main" id="{DF71F476-62D1-EC8C-8AE7-DACF82235CA6}"/>
              </a:ext>
            </a:extLst>
          </p:cNvPr>
          <p:cNvSpPr/>
          <p:nvPr/>
        </p:nvSpPr>
        <p:spPr>
          <a:xfrm>
            <a:off x="9180253" y="5077380"/>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6" name="Picture 55">
            <a:extLst>
              <a:ext uri="{FF2B5EF4-FFF2-40B4-BE49-F238E27FC236}">
                <a16:creationId xmlns:a16="http://schemas.microsoft.com/office/drawing/2014/main" id="{8CDA2424-641D-9CAD-D4AE-70DBE8BDD2DF}"/>
              </a:ext>
            </a:extLst>
          </p:cNvPr>
          <p:cNvPicPr>
            <a:picLocks noChangeAspect="1"/>
          </p:cNvPicPr>
          <p:nvPr/>
        </p:nvPicPr>
        <p:blipFill>
          <a:blip r:embed="rId2"/>
          <a:stretch>
            <a:fillRect/>
          </a:stretch>
        </p:blipFill>
        <p:spPr>
          <a:xfrm>
            <a:off x="7435003" y="5683949"/>
            <a:ext cx="3711218" cy="528946"/>
          </a:xfrm>
          <a:prstGeom prst="rect">
            <a:avLst/>
          </a:prstGeom>
        </p:spPr>
      </p:pic>
      <p:sp>
        <p:nvSpPr>
          <p:cNvPr id="57" name="TextBox 56">
            <a:extLst>
              <a:ext uri="{FF2B5EF4-FFF2-40B4-BE49-F238E27FC236}">
                <a16:creationId xmlns:a16="http://schemas.microsoft.com/office/drawing/2014/main" id="{7E70E6FF-DA9B-F3B8-8352-00B8A3C174A6}"/>
              </a:ext>
            </a:extLst>
          </p:cNvPr>
          <p:cNvSpPr txBox="1"/>
          <p:nvPr/>
        </p:nvSpPr>
        <p:spPr>
          <a:xfrm>
            <a:off x="8182304" y="5499283"/>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58" name="TextBox 57">
            <a:extLst>
              <a:ext uri="{FF2B5EF4-FFF2-40B4-BE49-F238E27FC236}">
                <a16:creationId xmlns:a16="http://schemas.microsoft.com/office/drawing/2014/main" id="{5AD2DE21-47B3-C065-02B1-2831DEB1F14C}"/>
              </a:ext>
            </a:extLst>
          </p:cNvPr>
          <p:cNvSpPr txBox="1"/>
          <p:nvPr/>
        </p:nvSpPr>
        <p:spPr>
          <a:xfrm>
            <a:off x="10226566" y="5499283"/>
            <a:ext cx="2952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a:t>
            </a:r>
            <a:endParaRPr lang="en-CA" dirty="0"/>
          </a:p>
        </p:txBody>
      </p:sp>
      <p:sp>
        <p:nvSpPr>
          <p:cNvPr id="59" name="Rectangle 58">
            <a:extLst>
              <a:ext uri="{FF2B5EF4-FFF2-40B4-BE49-F238E27FC236}">
                <a16:creationId xmlns:a16="http://schemas.microsoft.com/office/drawing/2014/main" id="{F397003A-C921-2053-26BA-ADD448B37988}"/>
              </a:ext>
            </a:extLst>
          </p:cNvPr>
          <p:cNvSpPr/>
          <p:nvPr/>
        </p:nvSpPr>
        <p:spPr>
          <a:xfrm>
            <a:off x="6879021" y="3789089"/>
            <a:ext cx="357352" cy="4099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8</a:t>
            </a:r>
            <a:endParaRPr lang="en-CA" sz="2000" b="1" dirty="0"/>
          </a:p>
        </p:txBody>
      </p:sp>
      <p:cxnSp>
        <p:nvCxnSpPr>
          <p:cNvPr id="60" name="Straight Arrow Connector 59">
            <a:extLst>
              <a:ext uri="{FF2B5EF4-FFF2-40B4-BE49-F238E27FC236}">
                <a16:creationId xmlns:a16="http://schemas.microsoft.com/office/drawing/2014/main" id="{6C71D976-F559-45F0-31B3-6A10BA570457}"/>
              </a:ext>
            </a:extLst>
          </p:cNvPr>
          <p:cNvCxnSpPr>
            <a:cxnSpLocks/>
          </p:cNvCxnSpPr>
          <p:nvPr/>
        </p:nvCxnSpPr>
        <p:spPr>
          <a:xfrm flipH="1">
            <a:off x="9821918" y="4551144"/>
            <a:ext cx="40464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98FF5D23-D26E-A93E-01FC-7515ABD55C35}"/>
              </a:ext>
            </a:extLst>
          </p:cNvPr>
          <p:cNvCxnSpPr/>
          <p:nvPr/>
        </p:nvCxnSpPr>
        <p:spPr>
          <a:xfrm>
            <a:off x="2291706" y="1697765"/>
            <a:ext cx="408919"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0B870C3-3F96-1A23-145D-618E5B0AADA5}"/>
              </a:ext>
            </a:extLst>
          </p:cNvPr>
          <p:cNvSpPr txBox="1"/>
          <p:nvPr/>
        </p:nvSpPr>
        <p:spPr>
          <a:xfrm>
            <a:off x="1996432" y="1513099"/>
            <a:ext cx="34336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D</a:t>
            </a:r>
            <a:endParaRPr lang="en-CA" dirty="0"/>
          </a:p>
        </p:txBody>
      </p:sp>
      <p:cxnSp>
        <p:nvCxnSpPr>
          <p:cNvPr id="5" name="Straight Arrow Connector 4">
            <a:extLst>
              <a:ext uri="{FF2B5EF4-FFF2-40B4-BE49-F238E27FC236}">
                <a16:creationId xmlns:a16="http://schemas.microsoft.com/office/drawing/2014/main" id="{1F233304-6F1B-6B3C-8602-929019296C58}"/>
              </a:ext>
            </a:extLst>
          </p:cNvPr>
          <p:cNvCxnSpPr/>
          <p:nvPr/>
        </p:nvCxnSpPr>
        <p:spPr>
          <a:xfrm>
            <a:off x="2339796" y="4548434"/>
            <a:ext cx="408919"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BC52A6E-4C8F-94EB-C286-09D4A03DA716}"/>
              </a:ext>
            </a:extLst>
          </p:cNvPr>
          <p:cNvCxnSpPr/>
          <p:nvPr/>
        </p:nvCxnSpPr>
        <p:spPr>
          <a:xfrm>
            <a:off x="8525668" y="1700475"/>
            <a:ext cx="408919"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5C8C98F5-D034-7278-927F-506AC4C33F82}"/>
              </a:ext>
            </a:extLst>
          </p:cNvPr>
          <p:cNvCxnSpPr/>
          <p:nvPr/>
        </p:nvCxnSpPr>
        <p:spPr>
          <a:xfrm>
            <a:off x="8525668" y="4548434"/>
            <a:ext cx="408919"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05507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28679-25C9-2983-9CFE-2778EEB7E05E}"/>
              </a:ext>
            </a:extLst>
          </p:cNvPr>
          <p:cNvSpPr>
            <a:spLocks noGrp="1"/>
          </p:cNvSpPr>
          <p:nvPr>
            <p:ph type="title"/>
          </p:nvPr>
        </p:nvSpPr>
        <p:spPr/>
        <p:txBody>
          <a:bodyPr/>
          <a:lstStyle/>
          <a:p>
            <a:r>
              <a:rPr lang="en-US" dirty="0"/>
              <a:t>Hacker</a:t>
            </a:r>
            <a:endParaRPr lang="en-CA" dirty="0"/>
          </a:p>
        </p:txBody>
      </p:sp>
      <p:sp>
        <p:nvSpPr>
          <p:cNvPr id="4" name="Footer Placeholder 3">
            <a:extLst>
              <a:ext uri="{FF2B5EF4-FFF2-40B4-BE49-F238E27FC236}">
                <a16:creationId xmlns:a16="http://schemas.microsoft.com/office/drawing/2014/main" id="{19A97C78-EF7A-A2AB-89D9-7CEC2934BA96}"/>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E6B2735C-1ED8-1CF0-2B5A-2CD88F084BB5}"/>
              </a:ext>
            </a:extLst>
          </p:cNvPr>
          <p:cNvPicPr>
            <a:picLocks noChangeAspect="1"/>
          </p:cNvPicPr>
          <p:nvPr/>
        </p:nvPicPr>
        <p:blipFill>
          <a:blip r:embed="rId2"/>
          <a:stretch>
            <a:fillRect/>
          </a:stretch>
        </p:blipFill>
        <p:spPr>
          <a:xfrm>
            <a:off x="4431663" y="2387895"/>
            <a:ext cx="7598199" cy="3380660"/>
          </a:xfrm>
          <a:prstGeom prst="rect">
            <a:avLst/>
          </a:prstGeom>
        </p:spPr>
      </p:pic>
      <p:sp>
        <p:nvSpPr>
          <p:cNvPr id="7" name="Rectangle 6">
            <a:extLst>
              <a:ext uri="{FF2B5EF4-FFF2-40B4-BE49-F238E27FC236}">
                <a16:creationId xmlns:a16="http://schemas.microsoft.com/office/drawing/2014/main" id="{44E0580C-AD08-0034-5720-412249045DE6}"/>
              </a:ext>
            </a:extLst>
          </p:cNvPr>
          <p:cNvSpPr/>
          <p:nvPr/>
        </p:nvSpPr>
        <p:spPr>
          <a:xfrm>
            <a:off x="4322379" y="5200997"/>
            <a:ext cx="1847193" cy="94593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Hacker Kali PC</a:t>
            </a:r>
          </a:p>
          <a:p>
            <a:pPr algn="ctr"/>
            <a:r>
              <a:rPr lang="en-US" dirty="0"/>
              <a:t>Using virtual Switch </a:t>
            </a:r>
            <a:endParaRPr lang="en-CA" dirty="0"/>
          </a:p>
        </p:txBody>
      </p:sp>
      <p:sp>
        <p:nvSpPr>
          <p:cNvPr id="8" name="Rectangle 7">
            <a:extLst>
              <a:ext uri="{FF2B5EF4-FFF2-40B4-BE49-F238E27FC236}">
                <a16:creationId xmlns:a16="http://schemas.microsoft.com/office/drawing/2014/main" id="{ED516495-72EE-C5E5-65D0-3B97CADE6C58}"/>
              </a:ext>
            </a:extLst>
          </p:cNvPr>
          <p:cNvSpPr/>
          <p:nvPr/>
        </p:nvSpPr>
        <p:spPr>
          <a:xfrm>
            <a:off x="6169573" y="2846679"/>
            <a:ext cx="1408386" cy="4099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Main Switch</a:t>
            </a:r>
            <a:endParaRPr lang="en-CA" dirty="0"/>
          </a:p>
        </p:txBody>
      </p:sp>
      <p:sp>
        <p:nvSpPr>
          <p:cNvPr id="9" name="Rectangle 8">
            <a:extLst>
              <a:ext uri="{FF2B5EF4-FFF2-40B4-BE49-F238E27FC236}">
                <a16:creationId xmlns:a16="http://schemas.microsoft.com/office/drawing/2014/main" id="{9D27B356-CB47-E479-2166-CFA900A2A2A4}"/>
              </a:ext>
            </a:extLst>
          </p:cNvPr>
          <p:cNvSpPr/>
          <p:nvPr/>
        </p:nvSpPr>
        <p:spPr>
          <a:xfrm>
            <a:off x="5108026" y="4162199"/>
            <a:ext cx="746235" cy="2876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Trunk</a:t>
            </a:r>
            <a:endParaRPr lang="en-CA" dirty="0"/>
          </a:p>
        </p:txBody>
      </p:sp>
      <p:sp>
        <p:nvSpPr>
          <p:cNvPr id="10" name="Rectangle 9">
            <a:extLst>
              <a:ext uri="{FF2B5EF4-FFF2-40B4-BE49-F238E27FC236}">
                <a16:creationId xmlns:a16="http://schemas.microsoft.com/office/drawing/2014/main" id="{190BDA54-35DC-1BD1-B533-C9AFDA034CF0}"/>
              </a:ext>
            </a:extLst>
          </p:cNvPr>
          <p:cNvSpPr/>
          <p:nvPr/>
        </p:nvSpPr>
        <p:spPr>
          <a:xfrm>
            <a:off x="5002064" y="3090410"/>
            <a:ext cx="746235" cy="2876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Trunk</a:t>
            </a:r>
            <a:endParaRPr lang="en-CA" dirty="0"/>
          </a:p>
        </p:txBody>
      </p:sp>
      <p:sp>
        <p:nvSpPr>
          <p:cNvPr id="11" name="Rectangle 10">
            <a:extLst>
              <a:ext uri="{FF2B5EF4-FFF2-40B4-BE49-F238E27FC236}">
                <a16:creationId xmlns:a16="http://schemas.microsoft.com/office/drawing/2014/main" id="{BC5064BC-69C9-67A1-C769-D56A86421401}"/>
              </a:ext>
            </a:extLst>
          </p:cNvPr>
          <p:cNvSpPr/>
          <p:nvPr/>
        </p:nvSpPr>
        <p:spPr>
          <a:xfrm>
            <a:off x="6126455" y="3713731"/>
            <a:ext cx="746235" cy="2876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Auto</a:t>
            </a:r>
            <a:endParaRPr lang="en-CA" dirty="0"/>
          </a:p>
        </p:txBody>
      </p:sp>
      <p:sp>
        <p:nvSpPr>
          <p:cNvPr id="12" name="Rectangle 11">
            <a:extLst>
              <a:ext uri="{FF2B5EF4-FFF2-40B4-BE49-F238E27FC236}">
                <a16:creationId xmlns:a16="http://schemas.microsoft.com/office/drawing/2014/main" id="{F5F716D1-022F-F0C9-2576-06E2BC7E2300}"/>
              </a:ext>
            </a:extLst>
          </p:cNvPr>
          <p:cNvSpPr/>
          <p:nvPr/>
        </p:nvSpPr>
        <p:spPr>
          <a:xfrm>
            <a:off x="6169572" y="4018367"/>
            <a:ext cx="1187671" cy="2876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Desirable</a:t>
            </a:r>
          </a:p>
        </p:txBody>
      </p:sp>
      <p:sp>
        <p:nvSpPr>
          <p:cNvPr id="13" name="TextBox 12">
            <a:extLst>
              <a:ext uri="{FF2B5EF4-FFF2-40B4-BE49-F238E27FC236}">
                <a16:creationId xmlns:a16="http://schemas.microsoft.com/office/drawing/2014/main" id="{2B2BA303-D051-8BDC-00B1-0579095D3931}"/>
              </a:ext>
            </a:extLst>
          </p:cNvPr>
          <p:cNvSpPr txBox="1"/>
          <p:nvPr/>
        </p:nvSpPr>
        <p:spPr>
          <a:xfrm>
            <a:off x="515007" y="1532143"/>
            <a:ext cx="4663841" cy="646331"/>
          </a:xfrm>
          <a:prstGeom prst="rect">
            <a:avLst/>
          </a:prstGeom>
          <a:noFill/>
        </p:spPr>
        <p:txBody>
          <a:bodyPr wrap="none" rtlCol="0">
            <a:spAutoFit/>
          </a:bodyPr>
          <a:lstStyle/>
          <a:p>
            <a:r>
              <a:rPr lang="en-US" dirty="0"/>
              <a:t>Can Access to all network if main Switch in at</a:t>
            </a:r>
          </a:p>
          <a:p>
            <a:r>
              <a:rPr lang="en-US" dirty="0"/>
              <a:t>Truck or Auto or </a:t>
            </a:r>
            <a:r>
              <a:rPr lang="en-CA" dirty="0"/>
              <a:t>Desirable</a:t>
            </a:r>
            <a:r>
              <a:rPr lang="en-US" dirty="0"/>
              <a:t>.</a:t>
            </a:r>
            <a:endParaRPr lang="en-CA" dirty="0"/>
          </a:p>
        </p:txBody>
      </p:sp>
    </p:spTree>
    <p:extLst>
      <p:ext uri="{BB962C8B-B14F-4D97-AF65-F5344CB8AC3E}">
        <p14:creationId xmlns:p14="http://schemas.microsoft.com/office/powerpoint/2010/main" val="12558717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B5940-3FE4-520B-853D-141F7D926C49}"/>
              </a:ext>
            </a:extLst>
          </p:cNvPr>
          <p:cNvSpPr>
            <a:spLocks noGrp="1"/>
          </p:cNvSpPr>
          <p:nvPr>
            <p:ph type="title"/>
          </p:nvPr>
        </p:nvSpPr>
        <p:spPr/>
        <p:txBody>
          <a:bodyPr/>
          <a:lstStyle/>
          <a:p>
            <a:r>
              <a:rPr lang="en-US" dirty="0"/>
              <a:t>Problem</a:t>
            </a:r>
            <a:endParaRPr lang="en-CA" dirty="0"/>
          </a:p>
        </p:txBody>
      </p:sp>
      <p:sp>
        <p:nvSpPr>
          <p:cNvPr id="4" name="Footer Placeholder 3">
            <a:extLst>
              <a:ext uri="{FF2B5EF4-FFF2-40B4-BE49-F238E27FC236}">
                <a16:creationId xmlns:a16="http://schemas.microsoft.com/office/drawing/2014/main" id="{4F034428-D572-BC40-3EC8-4DB18F0AB63E}"/>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diagram of a computer network&#10;&#10;Description automatically generated">
            <a:extLst>
              <a:ext uri="{FF2B5EF4-FFF2-40B4-BE49-F238E27FC236}">
                <a16:creationId xmlns:a16="http://schemas.microsoft.com/office/drawing/2014/main" id="{ABE0C295-5CC4-2940-EE4C-3957B3003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20" y="180765"/>
            <a:ext cx="3258005" cy="3019846"/>
          </a:xfrm>
          <a:prstGeom prst="rect">
            <a:avLst/>
          </a:prstGeom>
        </p:spPr>
      </p:pic>
      <p:pic>
        <p:nvPicPr>
          <p:cNvPr id="8" name="Picture 7" descr="A diagram of a computer network&#10;&#10;Description automatically generated">
            <a:extLst>
              <a:ext uri="{FF2B5EF4-FFF2-40B4-BE49-F238E27FC236}">
                <a16:creationId xmlns:a16="http://schemas.microsoft.com/office/drawing/2014/main" id="{60028FA8-658E-8575-68F6-ABDF2EB13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3509539"/>
            <a:ext cx="3562847" cy="3029373"/>
          </a:xfrm>
          <a:prstGeom prst="rect">
            <a:avLst/>
          </a:prstGeom>
        </p:spPr>
      </p:pic>
      <p:sp>
        <p:nvSpPr>
          <p:cNvPr id="9" name="Arrow: Down 8">
            <a:extLst>
              <a:ext uri="{FF2B5EF4-FFF2-40B4-BE49-F238E27FC236}">
                <a16:creationId xmlns:a16="http://schemas.microsoft.com/office/drawing/2014/main" id="{18DC7DD4-661B-1B6B-39A6-D35360E76EB2}"/>
              </a:ext>
            </a:extLst>
          </p:cNvPr>
          <p:cNvSpPr/>
          <p:nvPr/>
        </p:nvSpPr>
        <p:spPr>
          <a:xfrm>
            <a:off x="9824463" y="2941446"/>
            <a:ext cx="220717" cy="48755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Content Placeholder 2">
            <a:extLst>
              <a:ext uri="{FF2B5EF4-FFF2-40B4-BE49-F238E27FC236}">
                <a16:creationId xmlns:a16="http://schemas.microsoft.com/office/drawing/2014/main" id="{D3C35578-6D67-8FDB-767C-0E3D36820E03}"/>
              </a:ext>
            </a:extLst>
          </p:cNvPr>
          <p:cNvSpPr>
            <a:spLocks noGrp="1"/>
          </p:cNvSpPr>
          <p:nvPr>
            <p:ph idx="1"/>
          </p:nvPr>
        </p:nvSpPr>
        <p:spPr>
          <a:xfrm>
            <a:off x="838200" y="1825625"/>
            <a:ext cx="7467618" cy="4351338"/>
          </a:xfrm>
        </p:spPr>
        <p:txBody>
          <a:bodyPr>
            <a:normAutofit/>
          </a:bodyPr>
          <a:lstStyle/>
          <a:p>
            <a:r>
              <a:rPr lang="en-US" sz="2000" dirty="0"/>
              <a:t>If we need to connected between to VLANs, we need to use Router.</a:t>
            </a:r>
          </a:p>
          <a:p>
            <a:endParaRPr lang="en-US" sz="2000" dirty="0"/>
          </a:p>
          <a:p>
            <a:r>
              <a:rPr lang="en-US" sz="2000" dirty="0"/>
              <a:t>Problems:</a:t>
            </a:r>
          </a:p>
          <a:p>
            <a:pPr>
              <a:buFont typeface="Wingdings" panose="05000000000000000000" pitchFamily="2" charset="2"/>
              <a:buChar char="v"/>
            </a:pPr>
            <a:r>
              <a:rPr lang="en-US" sz="2000" dirty="0"/>
              <a:t>Router can not work with Trunk Mode (Header of message will change so router will delete the message, he think it wrong message because the CRC | FSC flag will change in Trunk Mode </a:t>
            </a:r>
            <a:r>
              <a:rPr lang="en-US" sz="2000" dirty="0">
                <a:sym typeface="Wingdings" panose="05000000000000000000" pitchFamily="2" charset="2"/>
              </a:rPr>
              <a:t> Because we add the VLAN Tag</a:t>
            </a:r>
            <a:r>
              <a:rPr lang="en-US" sz="2000" dirty="0"/>
              <a:t>).</a:t>
            </a:r>
          </a:p>
          <a:p>
            <a:pPr>
              <a:buFont typeface="Wingdings" panose="05000000000000000000" pitchFamily="2" charset="2"/>
              <a:buChar char="v"/>
            </a:pPr>
            <a:r>
              <a:rPr lang="en-CA" sz="2000" dirty="0"/>
              <a:t>For each VLAN we need to add a new Interface in the router (so expensive).</a:t>
            </a:r>
          </a:p>
          <a:p>
            <a:pPr>
              <a:buFont typeface="Wingdings" panose="05000000000000000000" pitchFamily="2" charset="2"/>
              <a:buChar char="v"/>
            </a:pPr>
            <a:r>
              <a:rPr lang="en-CA" sz="2000" dirty="0"/>
              <a:t>When message get out of router it will not get a VLAN Tag, because router do not work with Trunk Mode.</a:t>
            </a:r>
          </a:p>
        </p:txBody>
      </p:sp>
    </p:spTree>
    <p:extLst>
      <p:ext uri="{BB962C8B-B14F-4D97-AF65-F5344CB8AC3E}">
        <p14:creationId xmlns:p14="http://schemas.microsoft.com/office/powerpoint/2010/main" val="23139209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omputer network diagram with several computers connected to each other&#10;&#10;Description automatically generated">
            <a:extLst>
              <a:ext uri="{FF2B5EF4-FFF2-40B4-BE49-F238E27FC236}">
                <a16:creationId xmlns:a16="http://schemas.microsoft.com/office/drawing/2014/main" id="{63D466A7-6554-ED3D-97D5-116EE6593F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7944" y="526718"/>
            <a:ext cx="8576111" cy="5804564"/>
          </a:xfrm>
        </p:spPr>
      </p:pic>
      <p:sp>
        <p:nvSpPr>
          <p:cNvPr id="4" name="Footer Placeholder 3">
            <a:extLst>
              <a:ext uri="{FF2B5EF4-FFF2-40B4-BE49-F238E27FC236}">
                <a16:creationId xmlns:a16="http://schemas.microsoft.com/office/drawing/2014/main" id="{9982511B-CDEF-2EDD-4FD0-4A047A07A923}"/>
              </a:ext>
            </a:extLst>
          </p:cNvPr>
          <p:cNvSpPr>
            <a:spLocks noGrp="1"/>
          </p:cNvSpPr>
          <p:nvPr>
            <p:ph type="ftr" sz="quarter" idx="11"/>
          </p:nvPr>
        </p:nvSpPr>
        <p:spPr/>
        <p:txBody>
          <a:bodyPr/>
          <a:lstStyle/>
          <a:p>
            <a:r>
              <a:rPr lang="sv-SE"/>
              <a:t>INST. : ENG.ALI BANI BAKAR &amp; ENG.Dana Al-Mahrouk</a:t>
            </a:r>
            <a:endParaRPr lang="en-CA"/>
          </a:p>
        </p:txBody>
      </p:sp>
      <p:sp>
        <p:nvSpPr>
          <p:cNvPr id="7" name="Oval 6">
            <a:extLst>
              <a:ext uri="{FF2B5EF4-FFF2-40B4-BE49-F238E27FC236}">
                <a16:creationId xmlns:a16="http://schemas.microsoft.com/office/drawing/2014/main" id="{CAF4E801-414C-39C5-FE1A-B0D57E6DBFAE}"/>
              </a:ext>
            </a:extLst>
          </p:cNvPr>
          <p:cNvSpPr/>
          <p:nvPr/>
        </p:nvSpPr>
        <p:spPr>
          <a:xfrm>
            <a:off x="6316717" y="5160579"/>
            <a:ext cx="210207" cy="2102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ADCB7347-82B8-DE4A-C45B-CC75B067CC46}"/>
              </a:ext>
            </a:extLst>
          </p:cNvPr>
          <p:cNvSpPr/>
          <p:nvPr/>
        </p:nvSpPr>
        <p:spPr>
          <a:xfrm>
            <a:off x="6647793" y="5118538"/>
            <a:ext cx="210207" cy="2102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89C8F086-4CCA-A1F3-60A4-2899454E30C2}"/>
              </a:ext>
            </a:extLst>
          </p:cNvPr>
          <p:cNvSpPr/>
          <p:nvPr/>
        </p:nvSpPr>
        <p:spPr>
          <a:xfrm>
            <a:off x="6978869" y="5055475"/>
            <a:ext cx="210207" cy="2102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4558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34F67A-67DF-59B6-4FAA-0D49944D4577}"/>
              </a:ext>
            </a:extLst>
          </p:cNvPr>
          <p:cNvSpPr>
            <a:spLocks noGrp="1"/>
          </p:cNvSpPr>
          <p:nvPr>
            <p:ph idx="1"/>
          </p:nvPr>
        </p:nvSpPr>
        <p:spPr>
          <a:xfrm>
            <a:off x="838200" y="685082"/>
            <a:ext cx="10223090" cy="966736"/>
          </a:xfrm>
        </p:spPr>
        <p:txBody>
          <a:bodyPr>
            <a:normAutofit/>
          </a:bodyPr>
          <a:lstStyle/>
          <a:p>
            <a:pPr marL="0" indent="0">
              <a:buNone/>
            </a:pPr>
            <a:r>
              <a:rPr lang="en-US" dirty="0"/>
              <a:t>[192.168.0.2      192.168.0.3       192.168.0.4]                [192.168.1.2]</a:t>
            </a:r>
            <a:endParaRPr lang="en-CA" dirty="0"/>
          </a:p>
        </p:txBody>
      </p:sp>
      <p:cxnSp>
        <p:nvCxnSpPr>
          <p:cNvPr id="5" name="Straight Connector 4">
            <a:extLst>
              <a:ext uri="{FF2B5EF4-FFF2-40B4-BE49-F238E27FC236}">
                <a16:creationId xmlns:a16="http://schemas.microsoft.com/office/drawing/2014/main" id="{536C4C88-56EE-8425-E7C4-2DD4338F2FEF}"/>
              </a:ext>
            </a:extLst>
          </p:cNvPr>
          <p:cNvCxnSpPr/>
          <p:nvPr/>
        </p:nvCxnSpPr>
        <p:spPr>
          <a:xfrm>
            <a:off x="914400" y="1219201"/>
            <a:ext cx="673509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1F59CAA-9DAB-C1E5-3B74-E8230C9A71F2}"/>
              </a:ext>
            </a:extLst>
          </p:cNvPr>
          <p:cNvCxnSpPr>
            <a:cxnSpLocks/>
          </p:cNvCxnSpPr>
          <p:nvPr/>
        </p:nvCxnSpPr>
        <p:spPr>
          <a:xfrm>
            <a:off x="8760542" y="1219201"/>
            <a:ext cx="2099187"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E0B8A25-064F-122F-7830-9D6305A49D7F}"/>
              </a:ext>
            </a:extLst>
          </p:cNvPr>
          <p:cNvSpPr txBox="1"/>
          <p:nvPr/>
        </p:nvSpPr>
        <p:spPr>
          <a:xfrm>
            <a:off x="3374808" y="1351313"/>
            <a:ext cx="181427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Same Network 1</a:t>
            </a:r>
            <a:endParaRPr lang="en-CA" dirty="0"/>
          </a:p>
        </p:txBody>
      </p:sp>
      <p:sp>
        <p:nvSpPr>
          <p:cNvPr id="9" name="TextBox 8">
            <a:extLst>
              <a:ext uri="{FF2B5EF4-FFF2-40B4-BE49-F238E27FC236}">
                <a16:creationId xmlns:a16="http://schemas.microsoft.com/office/drawing/2014/main" id="{722BD2A4-3D1D-7577-B18C-748EB331181E}"/>
              </a:ext>
            </a:extLst>
          </p:cNvPr>
          <p:cNvSpPr txBox="1"/>
          <p:nvPr/>
        </p:nvSpPr>
        <p:spPr>
          <a:xfrm>
            <a:off x="9212375" y="1341477"/>
            <a:ext cx="119552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Network 2</a:t>
            </a:r>
            <a:endParaRPr lang="en-CA" dirty="0"/>
          </a:p>
        </p:txBody>
      </p:sp>
      <p:sp>
        <p:nvSpPr>
          <p:cNvPr id="10" name="TextBox 9">
            <a:extLst>
              <a:ext uri="{FF2B5EF4-FFF2-40B4-BE49-F238E27FC236}">
                <a16:creationId xmlns:a16="http://schemas.microsoft.com/office/drawing/2014/main" id="{9EF4D020-C02E-3822-EA85-1982EC156491}"/>
              </a:ext>
            </a:extLst>
          </p:cNvPr>
          <p:cNvSpPr txBox="1"/>
          <p:nvPr/>
        </p:nvSpPr>
        <p:spPr>
          <a:xfrm>
            <a:off x="265472" y="2152151"/>
            <a:ext cx="6800708" cy="646331"/>
          </a:xfrm>
          <a:prstGeom prst="rect">
            <a:avLst/>
          </a:prstGeom>
          <a:noFill/>
        </p:spPr>
        <p:txBody>
          <a:bodyPr wrap="none" rtlCol="0">
            <a:spAutoFit/>
          </a:bodyPr>
          <a:lstStyle/>
          <a:p>
            <a:r>
              <a:rPr lang="en-US" dirty="0"/>
              <a:t>Consider subnet mask: 255.255.255.0</a:t>
            </a:r>
          </a:p>
          <a:p>
            <a:r>
              <a:rPr lang="en-US" dirty="0"/>
              <a:t>Switch can connect devices that can communicate in one network </a:t>
            </a:r>
            <a:endParaRPr lang="en-CA" dirty="0"/>
          </a:p>
        </p:txBody>
      </p:sp>
      <p:pic>
        <p:nvPicPr>
          <p:cNvPr id="12" name="Picture 11" descr="A diagram of a computer network&#10;&#10;Description automatically generated">
            <a:extLst>
              <a:ext uri="{FF2B5EF4-FFF2-40B4-BE49-F238E27FC236}">
                <a16:creationId xmlns:a16="http://schemas.microsoft.com/office/drawing/2014/main" id="{26FF19DD-971D-CE15-394D-560D3966D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497" y="3593658"/>
            <a:ext cx="3296110" cy="2257740"/>
          </a:xfrm>
          <a:prstGeom prst="rect">
            <a:avLst/>
          </a:prstGeom>
        </p:spPr>
      </p:pic>
      <p:pic>
        <p:nvPicPr>
          <p:cNvPr id="14" name="Picture 13" descr="A diagram of a computer network&#10;&#10;Description automatically generated">
            <a:extLst>
              <a:ext uri="{FF2B5EF4-FFF2-40B4-BE49-F238E27FC236}">
                <a16:creationId xmlns:a16="http://schemas.microsoft.com/office/drawing/2014/main" id="{46216F0A-1A4C-0126-1928-27EF13F8C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372" y="3107361"/>
            <a:ext cx="5458587" cy="2848373"/>
          </a:xfrm>
          <a:prstGeom prst="rect">
            <a:avLst/>
          </a:prstGeom>
        </p:spPr>
      </p:pic>
      <p:grpSp>
        <p:nvGrpSpPr>
          <p:cNvPr id="17" name="Group 16">
            <a:extLst>
              <a:ext uri="{FF2B5EF4-FFF2-40B4-BE49-F238E27FC236}">
                <a16:creationId xmlns:a16="http://schemas.microsoft.com/office/drawing/2014/main" id="{329B15F3-5B0A-BD54-2F7B-8EC30B68FC97}"/>
              </a:ext>
            </a:extLst>
          </p:cNvPr>
          <p:cNvGrpSpPr/>
          <p:nvPr/>
        </p:nvGrpSpPr>
        <p:grpSpPr>
          <a:xfrm>
            <a:off x="8941366" y="4900797"/>
            <a:ext cx="936000" cy="216360"/>
            <a:chOff x="8996330" y="4315188"/>
            <a:chExt cx="936000" cy="216360"/>
          </a:xfrm>
        </p:grpSpPr>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20726EC2-81E7-9D2B-4A30-1BEA953ECF63}"/>
                    </a:ext>
                  </a:extLst>
                </p14:cNvPr>
                <p14:cNvContentPartPr/>
                <p14:nvPr/>
              </p14:nvContentPartPr>
              <p14:xfrm>
                <a:off x="8996330" y="4404828"/>
                <a:ext cx="746640" cy="20160"/>
              </p14:xfrm>
            </p:contentPart>
          </mc:Choice>
          <mc:Fallback xmlns="">
            <p:pic>
              <p:nvPicPr>
                <p:cNvPr id="15" name="Ink 14">
                  <a:extLst>
                    <a:ext uri="{FF2B5EF4-FFF2-40B4-BE49-F238E27FC236}">
                      <a16:creationId xmlns:a16="http://schemas.microsoft.com/office/drawing/2014/main" id="{20726EC2-81E7-9D2B-4A30-1BEA953ECF63}"/>
                    </a:ext>
                  </a:extLst>
                </p:cNvPr>
                <p:cNvPicPr/>
                <p:nvPr/>
              </p:nvPicPr>
              <p:blipFill>
                <a:blip r:embed="rId5"/>
                <a:stretch>
                  <a:fillRect/>
                </a:stretch>
              </p:blipFill>
              <p:spPr>
                <a:xfrm>
                  <a:off x="8978690" y="4386828"/>
                  <a:ext cx="782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1FCE1D6A-DFD6-48EB-C689-6C6423BD3748}"/>
                    </a:ext>
                  </a:extLst>
                </p14:cNvPr>
                <p14:cNvContentPartPr/>
                <p14:nvPr/>
              </p14:nvContentPartPr>
              <p14:xfrm>
                <a:off x="9694730" y="4315188"/>
                <a:ext cx="237600" cy="216360"/>
              </p14:xfrm>
            </p:contentPart>
          </mc:Choice>
          <mc:Fallback xmlns="">
            <p:pic>
              <p:nvPicPr>
                <p:cNvPr id="16" name="Ink 15">
                  <a:extLst>
                    <a:ext uri="{FF2B5EF4-FFF2-40B4-BE49-F238E27FC236}">
                      <a16:creationId xmlns:a16="http://schemas.microsoft.com/office/drawing/2014/main" id="{1FCE1D6A-DFD6-48EB-C689-6C6423BD3748}"/>
                    </a:ext>
                  </a:extLst>
                </p:cNvPr>
                <p:cNvPicPr/>
                <p:nvPr/>
              </p:nvPicPr>
              <p:blipFill>
                <a:blip r:embed="rId7"/>
                <a:stretch>
                  <a:fillRect/>
                </a:stretch>
              </p:blipFill>
              <p:spPr>
                <a:xfrm>
                  <a:off x="9676730" y="4297548"/>
                  <a:ext cx="273240" cy="252000"/>
                </a:xfrm>
                <a:prstGeom prst="rect">
                  <a:avLst/>
                </a:prstGeom>
              </p:spPr>
            </p:pic>
          </mc:Fallback>
        </mc:AlternateContent>
      </p:grpSp>
      <p:sp>
        <p:nvSpPr>
          <p:cNvPr id="18" name="TextBox 17">
            <a:extLst>
              <a:ext uri="{FF2B5EF4-FFF2-40B4-BE49-F238E27FC236}">
                <a16:creationId xmlns:a16="http://schemas.microsoft.com/office/drawing/2014/main" id="{30D7E190-C72A-0662-DE70-A9FFE427B45B}"/>
              </a:ext>
            </a:extLst>
          </p:cNvPr>
          <p:cNvSpPr txBox="1"/>
          <p:nvPr/>
        </p:nvSpPr>
        <p:spPr>
          <a:xfrm>
            <a:off x="9150707" y="4424905"/>
            <a:ext cx="607859" cy="369332"/>
          </a:xfrm>
          <a:prstGeom prst="rect">
            <a:avLst/>
          </a:prstGeom>
          <a:noFill/>
        </p:spPr>
        <p:txBody>
          <a:bodyPr wrap="none" rtlCol="0">
            <a:spAutoFit/>
          </a:bodyPr>
          <a:lstStyle/>
          <a:p>
            <a:r>
              <a:rPr lang="en-US" dirty="0"/>
              <a:t>ping</a:t>
            </a:r>
            <a:endParaRPr lang="en-CA" dirty="0"/>
          </a:p>
        </p:txBody>
      </p:sp>
      <p:sp>
        <p:nvSpPr>
          <p:cNvPr id="19" name="TextBox 18">
            <a:extLst>
              <a:ext uri="{FF2B5EF4-FFF2-40B4-BE49-F238E27FC236}">
                <a16:creationId xmlns:a16="http://schemas.microsoft.com/office/drawing/2014/main" id="{C02FA5D6-0483-FE3A-9EBE-70F90552D524}"/>
              </a:ext>
            </a:extLst>
          </p:cNvPr>
          <p:cNvSpPr txBox="1"/>
          <p:nvPr/>
        </p:nvSpPr>
        <p:spPr>
          <a:xfrm>
            <a:off x="7501868" y="3298815"/>
            <a:ext cx="1795684"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Connection fail</a:t>
            </a:r>
            <a:endParaRPr lang="en-CA" dirty="0">
              <a:solidFill>
                <a:srgbClr val="FF0000"/>
              </a:solidFill>
              <a:latin typeface="Aharoni" panose="02010803020104030203" pitchFamily="2" charset="-79"/>
              <a:cs typeface="Aharoni" panose="02010803020104030203" pitchFamily="2" charset="-79"/>
            </a:endParaRPr>
          </a:p>
        </p:txBody>
      </p:sp>
      <p:sp>
        <p:nvSpPr>
          <p:cNvPr id="20" name="TextBox 19">
            <a:extLst>
              <a:ext uri="{FF2B5EF4-FFF2-40B4-BE49-F238E27FC236}">
                <a16:creationId xmlns:a16="http://schemas.microsoft.com/office/drawing/2014/main" id="{71881452-3215-1C6B-51D4-834C4139FECF}"/>
              </a:ext>
            </a:extLst>
          </p:cNvPr>
          <p:cNvSpPr txBox="1"/>
          <p:nvPr/>
        </p:nvSpPr>
        <p:spPr>
          <a:xfrm>
            <a:off x="585474" y="3244334"/>
            <a:ext cx="2226892" cy="369332"/>
          </a:xfrm>
          <a:prstGeom prst="rect">
            <a:avLst/>
          </a:prstGeom>
          <a:noFill/>
        </p:spPr>
        <p:txBody>
          <a:bodyPr wrap="none" rtlCol="0">
            <a:spAutoFit/>
          </a:bodyPr>
          <a:lstStyle/>
          <a:p>
            <a:r>
              <a:rPr lang="en-US" dirty="0">
                <a:solidFill>
                  <a:srgbClr val="00B050"/>
                </a:solidFill>
                <a:latin typeface="Aharoni" panose="02010803020104030203" pitchFamily="2" charset="-79"/>
                <a:cs typeface="Aharoni" panose="02010803020104030203" pitchFamily="2" charset="-79"/>
              </a:rPr>
              <a:t>Connection success</a:t>
            </a:r>
            <a:endParaRPr lang="en-CA" dirty="0">
              <a:solidFill>
                <a:srgbClr val="00B050"/>
              </a:solidFill>
              <a:latin typeface="Aharoni" panose="02010803020104030203" pitchFamily="2" charset="-79"/>
              <a:cs typeface="Aharoni" panose="02010803020104030203" pitchFamily="2" charset="-79"/>
            </a:endParaRPr>
          </a:p>
        </p:txBody>
      </p:sp>
      <p:sp>
        <p:nvSpPr>
          <p:cNvPr id="2" name="Footer Placeholder 1">
            <a:extLst>
              <a:ext uri="{FF2B5EF4-FFF2-40B4-BE49-F238E27FC236}">
                <a16:creationId xmlns:a16="http://schemas.microsoft.com/office/drawing/2014/main" id="{EDEBC8DB-B7ED-7FE4-C9E4-3B5DD171F73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0256865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5AC2-A5D0-446A-D25A-D0C0CCA06029}"/>
              </a:ext>
            </a:extLst>
          </p:cNvPr>
          <p:cNvSpPr>
            <a:spLocks noGrp="1"/>
          </p:cNvSpPr>
          <p:nvPr>
            <p:ph type="title"/>
          </p:nvPr>
        </p:nvSpPr>
        <p:spPr/>
        <p:txBody>
          <a:bodyPr/>
          <a:lstStyle/>
          <a:p>
            <a:r>
              <a:rPr lang="en-US" dirty="0"/>
              <a:t>Inter VLAN</a:t>
            </a:r>
            <a:endParaRPr lang="en-CA" dirty="0"/>
          </a:p>
        </p:txBody>
      </p:sp>
      <p:sp>
        <p:nvSpPr>
          <p:cNvPr id="3" name="Content Placeholder 2">
            <a:extLst>
              <a:ext uri="{FF2B5EF4-FFF2-40B4-BE49-F238E27FC236}">
                <a16:creationId xmlns:a16="http://schemas.microsoft.com/office/drawing/2014/main" id="{8F82B8AF-4451-96A5-2759-3EB7307879CB}"/>
              </a:ext>
            </a:extLst>
          </p:cNvPr>
          <p:cNvSpPr>
            <a:spLocks noGrp="1"/>
          </p:cNvSpPr>
          <p:nvPr>
            <p:ph idx="1"/>
          </p:nvPr>
        </p:nvSpPr>
        <p:spPr>
          <a:xfrm>
            <a:off x="838200" y="1825624"/>
            <a:ext cx="6329855" cy="4762211"/>
          </a:xfrm>
        </p:spPr>
        <p:txBody>
          <a:bodyPr>
            <a:normAutofit/>
          </a:bodyPr>
          <a:lstStyle/>
          <a:p>
            <a:r>
              <a:rPr lang="en-US" sz="2000" dirty="0"/>
              <a:t>allows communication between different VLANs.</a:t>
            </a:r>
          </a:p>
          <a:p>
            <a:r>
              <a:rPr lang="en-US" sz="2000" dirty="0"/>
              <a:t>We need to use it with </a:t>
            </a:r>
            <a:r>
              <a:rPr lang="en-US" sz="2000" b="1" dirty="0">
                <a:solidFill>
                  <a:srgbClr val="00B050"/>
                </a:solidFill>
              </a:rPr>
              <a:t>Sub-Interface:</a:t>
            </a:r>
          </a:p>
          <a:p>
            <a:pPr marL="0" indent="0">
              <a:buNone/>
            </a:pPr>
            <a:r>
              <a:rPr lang="en-US" sz="1800" b="1" dirty="0"/>
              <a:t>A sub-interface in a router is a logical interface created within a physical interface.</a:t>
            </a:r>
          </a:p>
          <a:p>
            <a:pPr marL="0" indent="0">
              <a:buNone/>
            </a:pPr>
            <a:r>
              <a:rPr lang="en-US" sz="1800" b="1" dirty="0"/>
              <a:t>Allowing multiple VLANs to share a single physical interface while remaining logically separated.</a:t>
            </a:r>
          </a:p>
          <a:p>
            <a:pPr marL="0" indent="0">
              <a:buNone/>
            </a:pPr>
            <a:endParaRPr lang="en-US" sz="1800" b="1" dirty="0"/>
          </a:p>
          <a:p>
            <a:pPr marL="0" indent="0">
              <a:buNone/>
            </a:pPr>
            <a:r>
              <a:rPr lang="en-US" sz="2000" b="1" dirty="0">
                <a:solidFill>
                  <a:srgbClr val="00B050"/>
                </a:solidFill>
              </a:rPr>
              <a:t>Dot1Q: </a:t>
            </a:r>
          </a:p>
          <a:p>
            <a:pPr marL="0" indent="0">
              <a:buNone/>
            </a:pPr>
            <a:r>
              <a:rPr lang="en-US" sz="1800" b="1" dirty="0"/>
              <a:t>protocol is a networking standard that supports VLANs (Virtual Local Area Networks) on an IEEE 802.3 (Ethernet) network.</a:t>
            </a:r>
          </a:p>
          <a:p>
            <a:pPr marL="0" indent="0">
              <a:buNone/>
            </a:pPr>
            <a:r>
              <a:rPr lang="en-US" sz="1800" b="1" dirty="0"/>
              <a:t>When a frame enters a VLAN-aware switch or router, the device adds an 802.1Q tag to the frame header if it is to be sent out on a trunk link.</a:t>
            </a:r>
            <a:endParaRPr lang="en-CA" sz="1800" b="1" dirty="0"/>
          </a:p>
        </p:txBody>
      </p:sp>
      <p:sp>
        <p:nvSpPr>
          <p:cNvPr id="4" name="Footer Placeholder 3">
            <a:extLst>
              <a:ext uri="{FF2B5EF4-FFF2-40B4-BE49-F238E27FC236}">
                <a16:creationId xmlns:a16="http://schemas.microsoft.com/office/drawing/2014/main" id="{B3D59E29-836F-4386-2A8B-BACD47681DA2}"/>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diagram of a computer network&#10;&#10;Description automatically generated">
            <a:extLst>
              <a:ext uri="{FF2B5EF4-FFF2-40B4-BE49-F238E27FC236}">
                <a16:creationId xmlns:a16="http://schemas.microsoft.com/office/drawing/2014/main" id="{11DEF577-BDA6-2E94-B5BE-99238198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9297" y="1438440"/>
            <a:ext cx="4987493" cy="4622909"/>
          </a:xfrm>
          <a:prstGeom prst="rect">
            <a:avLst/>
          </a:prstGeom>
        </p:spPr>
      </p:pic>
      <p:sp>
        <p:nvSpPr>
          <p:cNvPr id="6" name="TextBox 5">
            <a:extLst>
              <a:ext uri="{FF2B5EF4-FFF2-40B4-BE49-F238E27FC236}">
                <a16:creationId xmlns:a16="http://schemas.microsoft.com/office/drawing/2014/main" id="{BC2E17E3-6D47-5DB1-70FB-917791FA4F71}"/>
              </a:ext>
            </a:extLst>
          </p:cNvPr>
          <p:cNvSpPr txBox="1"/>
          <p:nvPr/>
        </p:nvSpPr>
        <p:spPr>
          <a:xfrm>
            <a:off x="9259615" y="1300328"/>
            <a:ext cx="837089" cy="461665"/>
          </a:xfrm>
          <a:prstGeom prst="rect">
            <a:avLst/>
          </a:prstGeom>
          <a:noFill/>
        </p:spPr>
        <p:txBody>
          <a:bodyPr wrap="none" rtlCol="0">
            <a:spAutoFit/>
          </a:bodyPr>
          <a:lstStyle/>
          <a:p>
            <a:r>
              <a:rPr lang="en-US" sz="2400" dirty="0"/>
              <a:t>G0/0</a:t>
            </a:r>
            <a:endParaRPr lang="en-CA" sz="2400" dirty="0"/>
          </a:p>
        </p:txBody>
      </p:sp>
      <p:sp>
        <p:nvSpPr>
          <p:cNvPr id="7" name="TextBox 6">
            <a:extLst>
              <a:ext uri="{FF2B5EF4-FFF2-40B4-BE49-F238E27FC236}">
                <a16:creationId xmlns:a16="http://schemas.microsoft.com/office/drawing/2014/main" id="{F440AC83-A591-2CA6-1FA2-7E99B933A187}"/>
              </a:ext>
            </a:extLst>
          </p:cNvPr>
          <p:cNvSpPr txBox="1"/>
          <p:nvPr/>
        </p:nvSpPr>
        <p:spPr>
          <a:xfrm>
            <a:off x="8137371" y="2164226"/>
            <a:ext cx="1090363" cy="461665"/>
          </a:xfrm>
          <a:prstGeom prst="rect">
            <a:avLst/>
          </a:prstGeom>
          <a:noFill/>
        </p:spPr>
        <p:txBody>
          <a:bodyPr wrap="none" rtlCol="0">
            <a:spAutoFit/>
          </a:bodyPr>
          <a:lstStyle/>
          <a:p>
            <a:r>
              <a:rPr lang="en-US" sz="2400" dirty="0"/>
              <a:t>G0/0.1</a:t>
            </a:r>
            <a:endParaRPr lang="en-CA" sz="2400" dirty="0"/>
          </a:p>
        </p:txBody>
      </p:sp>
      <p:sp>
        <p:nvSpPr>
          <p:cNvPr id="8" name="TextBox 7">
            <a:extLst>
              <a:ext uri="{FF2B5EF4-FFF2-40B4-BE49-F238E27FC236}">
                <a16:creationId xmlns:a16="http://schemas.microsoft.com/office/drawing/2014/main" id="{3CB1874B-F298-1ADF-BBB0-D81405B06476}"/>
              </a:ext>
            </a:extLst>
          </p:cNvPr>
          <p:cNvSpPr txBox="1"/>
          <p:nvPr/>
        </p:nvSpPr>
        <p:spPr>
          <a:xfrm>
            <a:off x="10197050" y="2164225"/>
            <a:ext cx="1090363" cy="461665"/>
          </a:xfrm>
          <a:prstGeom prst="rect">
            <a:avLst/>
          </a:prstGeom>
          <a:noFill/>
        </p:spPr>
        <p:txBody>
          <a:bodyPr wrap="none" rtlCol="0">
            <a:spAutoFit/>
          </a:bodyPr>
          <a:lstStyle/>
          <a:p>
            <a:r>
              <a:rPr lang="en-US" sz="2400" dirty="0"/>
              <a:t>G0/0.2</a:t>
            </a:r>
            <a:endParaRPr lang="en-CA" sz="2400" dirty="0"/>
          </a:p>
        </p:txBody>
      </p:sp>
      <p:sp>
        <p:nvSpPr>
          <p:cNvPr id="9" name="Rectangle 8">
            <a:extLst>
              <a:ext uri="{FF2B5EF4-FFF2-40B4-BE49-F238E27FC236}">
                <a16:creationId xmlns:a16="http://schemas.microsoft.com/office/drawing/2014/main" id="{EE67712C-4203-AB74-046E-25EAC9D6A04E}"/>
              </a:ext>
            </a:extLst>
          </p:cNvPr>
          <p:cNvSpPr/>
          <p:nvPr/>
        </p:nvSpPr>
        <p:spPr>
          <a:xfrm>
            <a:off x="9227734" y="2838233"/>
            <a:ext cx="837089" cy="29654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Trunk</a:t>
            </a:r>
            <a:endParaRPr lang="en-CA" dirty="0"/>
          </a:p>
        </p:txBody>
      </p:sp>
      <p:sp>
        <p:nvSpPr>
          <p:cNvPr id="10" name="Rectangle 9">
            <a:extLst>
              <a:ext uri="{FF2B5EF4-FFF2-40B4-BE49-F238E27FC236}">
                <a16:creationId xmlns:a16="http://schemas.microsoft.com/office/drawing/2014/main" id="{F266B9B9-8E7C-FF18-D745-4B62FA5F68CB}"/>
              </a:ext>
            </a:extLst>
          </p:cNvPr>
          <p:cNvSpPr/>
          <p:nvPr/>
        </p:nvSpPr>
        <p:spPr>
          <a:xfrm>
            <a:off x="9251135" y="2250627"/>
            <a:ext cx="837089" cy="29654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Dot1Q</a:t>
            </a:r>
            <a:endParaRPr lang="en-CA" dirty="0"/>
          </a:p>
        </p:txBody>
      </p:sp>
      <p:sp>
        <p:nvSpPr>
          <p:cNvPr id="11" name="Rectangle 10">
            <a:extLst>
              <a:ext uri="{FF2B5EF4-FFF2-40B4-BE49-F238E27FC236}">
                <a16:creationId xmlns:a16="http://schemas.microsoft.com/office/drawing/2014/main" id="{392C5D2C-21C1-95EB-BF13-B32EE5F56BE1}"/>
              </a:ext>
            </a:extLst>
          </p:cNvPr>
          <p:cNvSpPr/>
          <p:nvPr/>
        </p:nvSpPr>
        <p:spPr>
          <a:xfrm>
            <a:off x="9843280" y="3620483"/>
            <a:ext cx="253424" cy="29654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a:t>
            </a:r>
            <a:endParaRPr lang="en-CA" sz="1600" dirty="0"/>
          </a:p>
        </p:txBody>
      </p:sp>
      <p:sp>
        <p:nvSpPr>
          <p:cNvPr id="12" name="Rectangle 11">
            <a:extLst>
              <a:ext uri="{FF2B5EF4-FFF2-40B4-BE49-F238E27FC236}">
                <a16:creationId xmlns:a16="http://schemas.microsoft.com/office/drawing/2014/main" id="{9D57D335-9271-AD87-EE73-AEE24A2E9A81}"/>
              </a:ext>
            </a:extLst>
          </p:cNvPr>
          <p:cNvSpPr/>
          <p:nvPr/>
        </p:nvSpPr>
        <p:spPr>
          <a:xfrm>
            <a:off x="9197244" y="3625165"/>
            <a:ext cx="222935" cy="29654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a:t>
            </a:r>
            <a:endParaRPr lang="en-CA" sz="1600" dirty="0"/>
          </a:p>
        </p:txBody>
      </p:sp>
    </p:spTree>
    <p:extLst>
      <p:ext uri="{BB962C8B-B14F-4D97-AF65-F5344CB8AC3E}">
        <p14:creationId xmlns:p14="http://schemas.microsoft.com/office/powerpoint/2010/main" val="28746192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69A2-837E-46A9-E16E-1782AE5849E5}"/>
              </a:ext>
            </a:extLst>
          </p:cNvPr>
          <p:cNvSpPr>
            <a:spLocks noGrp="1"/>
          </p:cNvSpPr>
          <p:nvPr>
            <p:ph type="title"/>
          </p:nvPr>
        </p:nvSpPr>
        <p:spPr>
          <a:xfrm>
            <a:off x="4689763" y="136525"/>
            <a:ext cx="2812473" cy="733281"/>
          </a:xfrm>
        </p:spPr>
        <p:txBody>
          <a:bodyPr/>
          <a:lstStyle/>
          <a:p>
            <a:pPr algn="ctr"/>
            <a:r>
              <a:rPr lang="en-US" dirty="0"/>
              <a:t>Wire </a:t>
            </a:r>
            <a:endParaRPr lang="en-CA" dirty="0"/>
          </a:p>
        </p:txBody>
      </p:sp>
      <p:sp>
        <p:nvSpPr>
          <p:cNvPr id="3" name="Content Placeholder 2">
            <a:extLst>
              <a:ext uri="{FF2B5EF4-FFF2-40B4-BE49-F238E27FC236}">
                <a16:creationId xmlns:a16="http://schemas.microsoft.com/office/drawing/2014/main" id="{BC20567C-D6F8-F680-048D-9718246018F6}"/>
              </a:ext>
            </a:extLst>
          </p:cNvPr>
          <p:cNvSpPr>
            <a:spLocks noGrp="1"/>
          </p:cNvSpPr>
          <p:nvPr>
            <p:ph idx="1"/>
          </p:nvPr>
        </p:nvSpPr>
        <p:spPr>
          <a:xfrm>
            <a:off x="228600" y="869806"/>
            <a:ext cx="8430277" cy="5851669"/>
          </a:xfrm>
        </p:spPr>
        <p:txBody>
          <a:bodyPr>
            <a:normAutofit/>
          </a:bodyPr>
          <a:lstStyle/>
          <a:p>
            <a:r>
              <a:rPr lang="en-CA" b="1" dirty="0">
                <a:solidFill>
                  <a:srgbClr val="FF0000"/>
                </a:solidFill>
              </a:rPr>
              <a:t>Straight</a:t>
            </a:r>
            <a:r>
              <a:rPr lang="en-CA" dirty="0"/>
              <a:t>-through Ethernet Cable:</a:t>
            </a:r>
          </a:p>
          <a:p>
            <a:pPr marL="0" indent="0">
              <a:buNone/>
            </a:pPr>
            <a:r>
              <a:rPr lang="en-US" sz="2000" dirty="0"/>
              <a:t>used to connect different types of devices. It has the same wiring standard on both ends.</a:t>
            </a:r>
          </a:p>
          <a:p>
            <a:pPr marL="0" indent="0">
              <a:buNone/>
            </a:pPr>
            <a:r>
              <a:rPr lang="en-US" sz="2000" b="1" dirty="0"/>
              <a:t>Uses:</a:t>
            </a:r>
          </a:p>
          <a:p>
            <a:pPr lvl="1"/>
            <a:r>
              <a:rPr lang="en-US" sz="1800" dirty="0"/>
              <a:t>Connecting a computer to a switch or hub</a:t>
            </a:r>
          </a:p>
          <a:p>
            <a:pPr lvl="1"/>
            <a:r>
              <a:rPr lang="en-US" sz="1800" dirty="0"/>
              <a:t>Connecting a router to a modem</a:t>
            </a:r>
          </a:p>
          <a:p>
            <a:pPr lvl="1"/>
            <a:r>
              <a:rPr lang="en-US" sz="1800" dirty="0"/>
              <a:t>Connecting different network devices to a central networking device</a:t>
            </a:r>
          </a:p>
          <a:p>
            <a:pPr marL="0" indent="0">
              <a:buNone/>
            </a:pPr>
            <a:endParaRPr lang="en-CA" dirty="0"/>
          </a:p>
          <a:p>
            <a:r>
              <a:rPr lang="en-CA" b="1" dirty="0">
                <a:solidFill>
                  <a:srgbClr val="FF0000"/>
                </a:solidFill>
              </a:rPr>
              <a:t>Crossover</a:t>
            </a:r>
            <a:r>
              <a:rPr lang="en-CA" dirty="0"/>
              <a:t> Ethernet Cable:</a:t>
            </a:r>
          </a:p>
          <a:p>
            <a:pPr marL="0" indent="0">
              <a:buNone/>
            </a:pPr>
            <a:r>
              <a:rPr lang="en-US" sz="2000" dirty="0"/>
              <a:t>used to connect similar types of devices directly, without the need for a switch or hub. The internal wiring swaps the transmit and receive signal pairs, allowing two devices to communicate directly.</a:t>
            </a:r>
          </a:p>
          <a:p>
            <a:pPr marL="0" indent="0">
              <a:buNone/>
            </a:pPr>
            <a:r>
              <a:rPr lang="en-US" sz="2000" b="1" dirty="0"/>
              <a:t>Uses</a:t>
            </a:r>
          </a:p>
          <a:p>
            <a:pPr lvl="1"/>
            <a:r>
              <a:rPr lang="en-US" sz="1800" dirty="0"/>
              <a:t>Connecting two computers directly</a:t>
            </a:r>
          </a:p>
          <a:p>
            <a:pPr lvl="1"/>
            <a:r>
              <a:rPr lang="en-US" sz="1800" dirty="0"/>
              <a:t>Connecting two switches directly</a:t>
            </a:r>
          </a:p>
          <a:p>
            <a:pPr lvl="1"/>
            <a:r>
              <a:rPr lang="en-US" sz="1800" dirty="0"/>
              <a:t>Connecting two routers directly</a:t>
            </a:r>
          </a:p>
          <a:p>
            <a:endParaRPr lang="en-CA" sz="2000" dirty="0"/>
          </a:p>
        </p:txBody>
      </p:sp>
      <p:sp>
        <p:nvSpPr>
          <p:cNvPr id="4" name="Footer Placeholder 3">
            <a:extLst>
              <a:ext uri="{FF2B5EF4-FFF2-40B4-BE49-F238E27FC236}">
                <a16:creationId xmlns:a16="http://schemas.microsoft.com/office/drawing/2014/main" id="{62877F08-F2FB-C773-9F5A-8D5949D3C62A}"/>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blue rectangular object with a white label&#10;&#10;Description automatically generated">
            <a:extLst>
              <a:ext uri="{FF2B5EF4-FFF2-40B4-BE49-F238E27FC236}">
                <a16:creationId xmlns:a16="http://schemas.microsoft.com/office/drawing/2014/main" id="{FC961D16-8F7E-88EB-A963-939FF6BA2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4754" y="2096928"/>
            <a:ext cx="776563" cy="947408"/>
          </a:xfrm>
          <a:prstGeom prst="rect">
            <a:avLst/>
          </a:prstGeom>
        </p:spPr>
      </p:pic>
      <p:pic>
        <p:nvPicPr>
          <p:cNvPr id="6" name="Picture 5" descr="A computer with a white screen&#10;&#10;Description automatically generated">
            <a:extLst>
              <a:ext uri="{FF2B5EF4-FFF2-40B4-BE49-F238E27FC236}">
                <a16:creationId xmlns:a16="http://schemas.microsoft.com/office/drawing/2014/main" id="{B5D7902C-8B85-084C-BC73-CDC002C6502E}"/>
              </a:ext>
            </a:extLst>
          </p:cNvPr>
          <p:cNvPicPr>
            <a:picLocks noChangeAspect="1"/>
          </p:cNvPicPr>
          <p:nvPr/>
        </p:nvPicPr>
        <p:blipFill rotWithShape="1">
          <a:blip r:embed="rId3">
            <a:extLst>
              <a:ext uri="{28A0092B-C50C-407E-A947-70E740481C1C}">
                <a14:useLocalDpi xmlns:a14="http://schemas.microsoft.com/office/drawing/2010/main" val="0"/>
              </a:ext>
            </a:extLst>
          </a:blip>
          <a:srcRect t="5871" b="39447"/>
          <a:stretch/>
        </p:blipFill>
        <p:spPr>
          <a:xfrm>
            <a:off x="10892295" y="1654085"/>
            <a:ext cx="790520" cy="522911"/>
          </a:xfrm>
          <a:prstGeom prst="rect">
            <a:avLst/>
          </a:prstGeom>
        </p:spPr>
      </p:pic>
      <p:pic>
        <p:nvPicPr>
          <p:cNvPr id="7" name="Picture 6" descr="A blue box with arrows&#10;&#10;Description automatically generated">
            <a:extLst>
              <a:ext uri="{FF2B5EF4-FFF2-40B4-BE49-F238E27FC236}">
                <a16:creationId xmlns:a16="http://schemas.microsoft.com/office/drawing/2014/main" id="{5CFD9B22-3D22-B61A-CB71-753F2F79D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8949" y="2645451"/>
            <a:ext cx="742865" cy="377329"/>
          </a:xfrm>
          <a:prstGeom prst="rect">
            <a:avLst/>
          </a:prstGeom>
        </p:spPr>
      </p:pic>
      <p:pic>
        <p:nvPicPr>
          <p:cNvPr id="8" name="Picture 7">
            <a:extLst>
              <a:ext uri="{FF2B5EF4-FFF2-40B4-BE49-F238E27FC236}">
                <a16:creationId xmlns:a16="http://schemas.microsoft.com/office/drawing/2014/main" id="{6D497AC4-34B4-88F9-6671-D40B8E752AC9}"/>
              </a:ext>
            </a:extLst>
          </p:cNvPr>
          <p:cNvPicPr>
            <a:picLocks noChangeAspect="1"/>
          </p:cNvPicPr>
          <p:nvPr/>
        </p:nvPicPr>
        <p:blipFill rotWithShape="1">
          <a:blip r:embed="rId5"/>
          <a:srcRect l="11444" t="14765" r="8885"/>
          <a:stretch/>
        </p:blipFill>
        <p:spPr>
          <a:xfrm>
            <a:off x="10995906" y="1121581"/>
            <a:ext cx="583298" cy="409526"/>
          </a:xfrm>
          <a:prstGeom prst="rect">
            <a:avLst/>
          </a:prstGeom>
        </p:spPr>
      </p:pic>
      <p:pic>
        <p:nvPicPr>
          <p:cNvPr id="9" name="Graphic 8" descr="Warning with solid fill">
            <a:extLst>
              <a:ext uri="{FF2B5EF4-FFF2-40B4-BE49-F238E27FC236}">
                <a16:creationId xmlns:a16="http://schemas.microsoft.com/office/drawing/2014/main" id="{E1E62FF6-CE98-F8B2-972A-8784A17CD1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98029" y="2467758"/>
            <a:ext cx="376741" cy="376741"/>
          </a:xfrm>
          <a:prstGeom prst="rect">
            <a:avLst/>
          </a:prstGeom>
        </p:spPr>
      </p:pic>
      <p:pic>
        <p:nvPicPr>
          <p:cNvPr id="10" name="Graphic 9" descr="Badge Cross with solid fill">
            <a:extLst>
              <a:ext uri="{FF2B5EF4-FFF2-40B4-BE49-F238E27FC236}">
                <a16:creationId xmlns:a16="http://schemas.microsoft.com/office/drawing/2014/main" id="{A57DD912-2E93-18CB-94C3-A10E3C00FD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98030" y="1972930"/>
            <a:ext cx="376740" cy="376740"/>
          </a:xfrm>
          <a:prstGeom prst="rect">
            <a:avLst/>
          </a:prstGeom>
        </p:spPr>
      </p:pic>
      <p:pic>
        <p:nvPicPr>
          <p:cNvPr id="11" name="Graphic 10" descr="Badge Tick1 with solid fill">
            <a:extLst>
              <a:ext uri="{FF2B5EF4-FFF2-40B4-BE49-F238E27FC236}">
                <a16:creationId xmlns:a16="http://schemas.microsoft.com/office/drawing/2014/main" id="{86692ED6-8B25-B2D3-7FFC-02E360D492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98030" y="3000263"/>
            <a:ext cx="376740" cy="376740"/>
          </a:xfrm>
          <a:prstGeom prst="rect">
            <a:avLst/>
          </a:prstGeom>
        </p:spPr>
      </p:pic>
      <p:cxnSp>
        <p:nvCxnSpPr>
          <p:cNvPr id="13" name="Straight Connector 12">
            <a:extLst>
              <a:ext uri="{FF2B5EF4-FFF2-40B4-BE49-F238E27FC236}">
                <a16:creationId xmlns:a16="http://schemas.microsoft.com/office/drawing/2014/main" id="{F18A7613-AFEF-E26A-1855-C0FDD61D90C2}"/>
              </a:ext>
            </a:extLst>
          </p:cNvPr>
          <p:cNvCxnSpPr>
            <a:cxnSpLocks/>
            <a:stCxn id="7" idx="3"/>
            <a:endCxn id="8" idx="1"/>
          </p:cNvCxnSpPr>
          <p:nvPr/>
        </p:nvCxnSpPr>
        <p:spPr>
          <a:xfrm flipV="1">
            <a:off x="9631814" y="1326344"/>
            <a:ext cx="1364092" cy="1507772"/>
          </a:xfrm>
          <a:prstGeom prst="line">
            <a:avLst/>
          </a:prstGeom>
          <a:ln w="38100"/>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ADA1BF3C-F311-12A0-EEF9-2AC8BF231EEE}"/>
              </a:ext>
            </a:extLst>
          </p:cNvPr>
          <p:cNvCxnSpPr>
            <a:cxnSpLocks/>
            <a:stCxn id="7" idx="3"/>
            <a:endCxn id="6" idx="1"/>
          </p:cNvCxnSpPr>
          <p:nvPr/>
        </p:nvCxnSpPr>
        <p:spPr>
          <a:xfrm flipV="1">
            <a:off x="9631814" y="1915541"/>
            <a:ext cx="1260481" cy="918575"/>
          </a:xfrm>
          <a:prstGeom prst="line">
            <a:avLst/>
          </a:prstGeom>
          <a:ln w="381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6162194D-B598-9896-BA3D-B7B79BFFC04D}"/>
              </a:ext>
            </a:extLst>
          </p:cNvPr>
          <p:cNvCxnSpPr>
            <a:cxnSpLocks/>
            <a:stCxn id="7" idx="3"/>
            <a:endCxn id="5" idx="1"/>
          </p:cNvCxnSpPr>
          <p:nvPr/>
        </p:nvCxnSpPr>
        <p:spPr>
          <a:xfrm flipV="1">
            <a:off x="9631814" y="2570632"/>
            <a:ext cx="1212940" cy="263484"/>
          </a:xfrm>
          <a:prstGeom prst="line">
            <a:avLst/>
          </a:prstGeom>
          <a:ln w="381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23B2452-4FD4-1371-8E1E-69B6A7508B6B}"/>
              </a:ext>
            </a:extLst>
          </p:cNvPr>
          <p:cNvCxnSpPr/>
          <p:nvPr/>
        </p:nvCxnSpPr>
        <p:spPr>
          <a:xfrm>
            <a:off x="5943600" y="1091045"/>
            <a:ext cx="2054429" cy="0"/>
          </a:xfrm>
          <a:prstGeom prst="line">
            <a:avLst/>
          </a:prstGeom>
          <a:ln w="38100"/>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5926255C-C72D-36C4-DC09-A7208E9DA01E}"/>
              </a:ext>
            </a:extLst>
          </p:cNvPr>
          <p:cNvSpPr/>
          <p:nvPr/>
        </p:nvSpPr>
        <p:spPr>
          <a:xfrm>
            <a:off x="8888950" y="3124404"/>
            <a:ext cx="583298" cy="377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L2</a:t>
            </a:r>
            <a:endParaRPr lang="en-CA" dirty="0"/>
          </a:p>
        </p:txBody>
      </p:sp>
      <p:sp>
        <p:nvSpPr>
          <p:cNvPr id="21" name="Rectangle 20">
            <a:extLst>
              <a:ext uri="{FF2B5EF4-FFF2-40B4-BE49-F238E27FC236}">
                <a16:creationId xmlns:a16="http://schemas.microsoft.com/office/drawing/2014/main" id="{5D32F978-206A-C6C9-8FD2-7CA641D51188}"/>
              </a:ext>
            </a:extLst>
          </p:cNvPr>
          <p:cNvSpPr/>
          <p:nvPr/>
        </p:nvSpPr>
        <p:spPr>
          <a:xfrm>
            <a:off x="10592996" y="3151400"/>
            <a:ext cx="1370404" cy="377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L3 or more</a:t>
            </a:r>
            <a:endParaRPr lang="en-CA" dirty="0"/>
          </a:p>
        </p:txBody>
      </p:sp>
      <p:pic>
        <p:nvPicPr>
          <p:cNvPr id="29" name="Picture 28" descr="A computer with a white screen&#10;&#10;Description automatically generated">
            <a:extLst>
              <a:ext uri="{FF2B5EF4-FFF2-40B4-BE49-F238E27FC236}">
                <a16:creationId xmlns:a16="http://schemas.microsoft.com/office/drawing/2014/main" id="{14CAEEB9-2739-C15D-12EF-60D4E5DE373D}"/>
              </a:ext>
            </a:extLst>
          </p:cNvPr>
          <p:cNvPicPr>
            <a:picLocks noChangeAspect="1"/>
          </p:cNvPicPr>
          <p:nvPr/>
        </p:nvPicPr>
        <p:blipFill rotWithShape="1">
          <a:blip r:embed="rId3">
            <a:extLst>
              <a:ext uri="{28A0092B-C50C-407E-A947-70E740481C1C}">
                <a14:useLocalDpi xmlns:a14="http://schemas.microsoft.com/office/drawing/2010/main" val="0"/>
              </a:ext>
            </a:extLst>
          </a:blip>
          <a:srcRect t="5871" b="39447"/>
          <a:stretch/>
        </p:blipFill>
        <p:spPr>
          <a:xfrm>
            <a:off x="8886863" y="5700395"/>
            <a:ext cx="790520" cy="522911"/>
          </a:xfrm>
          <a:prstGeom prst="rect">
            <a:avLst/>
          </a:prstGeom>
        </p:spPr>
      </p:pic>
      <p:pic>
        <p:nvPicPr>
          <p:cNvPr id="30" name="Picture 29" descr="A computer with a white screen&#10;&#10;Description automatically generated">
            <a:extLst>
              <a:ext uri="{FF2B5EF4-FFF2-40B4-BE49-F238E27FC236}">
                <a16:creationId xmlns:a16="http://schemas.microsoft.com/office/drawing/2014/main" id="{C5E22ABA-9745-A0A6-202C-67DF360AAFBB}"/>
              </a:ext>
            </a:extLst>
          </p:cNvPr>
          <p:cNvPicPr>
            <a:picLocks noChangeAspect="1"/>
          </p:cNvPicPr>
          <p:nvPr/>
        </p:nvPicPr>
        <p:blipFill rotWithShape="1">
          <a:blip r:embed="rId3">
            <a:extLst>
              <a:ext uri="{28A0092B-C50C-407E-A947-70E740481C1C}">
                <a14:useLocalDpi xmlns:a14="http://schemas.microsoft.com/office/drawing/2010/main" val="0"/>
              </a:ext>
            </a:extLst>
          </a:blip>
          <a:srcRect t="5871" b="39447"/>
          <a:stretch/>
        </p:blipFill>
        <p:spPr>
          <a:xfrm>
            <a:off x="10932783" y="5700394"/>
            <a:ext cx="790520" cy="522911"/>
          </a:xfrm>
          <a:prstGeom prst="rect">
            <a:avLst/>
          </a:prstGeom>
        </p:spPr>
      </p:pic>
      <p:sp>
        <p:nvSpPr>
          <p:cNvPr id="31" name="Rectangle 30">
            <a:extLst>
              <a:ext uri="{FF2B5EF4-FFF2-40B4-BE49-F238E27FC236}">
                <a16:creationId xmlns:a16="http://schemas.microsoft.com/office/drawing/2014/main" id="{4AD4D036-69E2-8D46-EB6B-A0D11563DB89}"/>
              </a:ext>
            </a:extLst>
          </p:cNvPr>
          <p:cNvSpPr/>
          <p:nvPr/>
        </p:nvSpPr>
        <p:spPr>
          <a:xfrm>
            <a:off x="10696347" y="6223305"/>
            <a:ext cx="1370404" cy="3773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L3 or more</a:t>
            </a:r>
            <a:endParaRPr lang="en-CA" dirty="0"/>
          </a:p>
        </p:txBody>
      </p:sp>
      <p:sp>
        <p:nvSpPr>
          <p:cNvPr id="32" name="Rectangle 31">
            <a:extLst>
              <a:ext uri="{FF2B5EF4-FFF2-40B4-BE49-F238E27FC236}">
                <a16:creationId xmlns:a16="http://schemas.microsoft.com/office/drawing/2014/main" id="{45B30ACD-4A65-9E1F-0855-62AA5E08A227}"/>
              </a:ext>
            </a:extLst>
          </p:cNvPr>
          <p:cNvSpPr/>
          <p:nvPr/>
        </p:nvSpPr>
        <p:spPr>
          <a:xfrm>
            <a:off x="8596921" y="6223305"/>
            <a:ext cx="1370404" cy="3773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L3 or more</a:t>
            </a:r>
            <a:endParaRPr lang="en-CA" dirty="0"/>
          </a:p>
        </p:txBody>
      </p:sp>
      <p:cxnSp>
        <p:nvCxnSpPr>
          <p:cNvPr id="34" name="Straight Connector 33">
            <a:extLst>
              <a:ext uri="{FF2B5EF4-FFF2-40B4-BE49-F238E27FC236}">
                <a16:creationId xmlns:a16="http://schemas.microsoft.com/office/drawing/2014/main" id="{A8C67174-35D4-ECC9-E61E-CB753378407E}"/>
              </a:ext>
            </a:extLst>
          </p:cNvPr>
          <p:cNvCxnSpPr>
            <a:stCxn id="29" idx="3"/>
            <a:endCxn id="30" idx="1"/>
          </p:cNvCxnSpPr>
          <p:nvPr/>
        </p:nvCxnSpPr>
        <p:spPr>
          <a:xfrm flipV="1">
            <a:off x="9677383" y="5961850"/>
            <a:ext cx="1255400" cy="1"/>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29C3092-6D06-DE44-DDBE-EE7BED13A13A}"/>
              </a:ext>
            </a:extLst>
          </p:cNvPr>
          <p:cNvCxnSpPr/>
          <p:nvPr/>
        </p:nvCxnSpPr>
        <p:spPr>
          <a:xfrm>
            <a:off x="5164715" y="4145973"/>
            <a:ext cx="2244003"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7" name="Picture 36" descr="A blue box with arrows&#10;&#10;Description automatically generated">
            <a:extLst>
              <a:ext uri="{FF2B5EF4-FFF2-40B4-BE49-F238E27FC236}">
                <a16:creationId xmlns:a16="http://schemas.microsoft.com/office/drawing/2014/main" id="{71868533-D33D-D7D6-71F8-692BC78F1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5408" y="4511238"/>
            <a:ext cx="742865" cy="377329"/>
          </a:xfrm>
          <a:prstGeom prst="rect">
            <a:avLst/>
          </a:prstGeom>
        </p:spPr>
      </p:pic>
      <p:pic>
        <p:nvPicPr>
          <p:cNvPr id="38" name="Picture 37" descr="A blue box with arrows&#10;&#10;Description automatically generated">
            <a:extLst>
              <a:ext uri="{FF2B5EF4-FFF2-40B4-BE49-F238E27FC236}">
                <a16:creationId xmlns:a16="http://schemas.microsoft.com/office/drawing/2014/main" id="{6FC763FB-1235-D1F4-629E-2D5EAE25F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2254" y="4511239"/>
            <a:ext cx="742865" cy="377329"/>
          </a:xfrm>
          <a:prstGeom prst="rect">
            <a:avLst/>
          </a:prstGeom>
        </p:spPr>
      </p:pic>
      <p:cxnSp>
        <p:nvCxnSpPr>
          <p:cNvPr id="43" name="Straight Connector 42">
            <a:extLst>
              <a:ext uri="{FF2B5EF4-FFF2-40B4-BE49-F238E27FC236}">
                <a16:creationId xmlns:a16="http://schemas.microsoft.com/office/drawing/2014/main" id="{4B0147E2-71B4-282C-A927-CE1FEDD0C7DF}"/>
              </a:ext>
            </a:extLst>
          </p:cNvPr>
          <p:cNvCxnSpPr>
            <a:stCxn id="38" idx="3"/>
            <a:endCxn id="37" idx="1"/>
          </p:cNvCxnSpPr>
          <p:nvPr/>
        </p:nvCxnSpPr>
        <p:spPr>
          <a:xfrm flipV="1">
            <a:off x="9695119" y="4699903"/>
            <a:ext cx="1300289" cy="1"/>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Rectangle 43">
            <a:extLst>
              <a:ext uri="{FF2B5EF4-FFF2-40B4-BE49-F238E27FC236}">
                <a16:creationId xmlns:a16="http://schemas.microsoft.com/office/drawing/2014/main" id="{63B07558-A351-017F-C4F0-06B5631D57B0}"/>
              </a:ext>
            </a:extLst>
          </p:cNvPr>
          <p:cNvSpPr/>
          <p:nvPr/>
        </p:nvSpPr>
        <p:spPr>
          <a:xfrm>
            <a:off x="11034905" y="4888567"/>
            <a:ext cx="583298" cy="3773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L2</a:t>
            </a:r>
            <a:endParaRPr lang="en-CA" dirty="0"/>
          </a:p>
        </p:txBody>
      </p:sp>
      <p:sp>
        <p:nvSpPr>
          <p:cNvPr id="45" name="Rectangle 44">
            <a:extLst>
              <a:ext uri="{FF2B5EF4-FFF2-40B4-BE49-F238E27FC236}">
                <a16:creationId xmlns:a16="http://schemas.microsoft.com/office/drawing/2014/main" id="{D42F7F41-E105-D8BE-36F2-FB18F94EE320}"/>
              </a:ext>
            </a:extLst>
          </p:cNvPr>
          <p:cNvSpPr/>
          <p:nvPr/>
        </p:nvSpPr>
        <p:spPr>
          <a:xfrm>
            <a:off x="9002325" y="4888567"/>
            <a:ext cx="583298" cy="3773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L2</a:t>
            </a:r>
            <a:endParaRPr lang="en-CA" dirty="0"/>
          </a:p>
        </p:txBody>
      </p:sp>
    </p:spTree>
    <p:extLst>
      <p:ext uri="{BB962C8B-B14F-4D97-AF65-F5344CB8AC3E}">
        <p14:creationId xmlns:p14="http://schemas.microsoft.com/office/powerpoint/2010/main" val="31949042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0A3D81-9F12-D301-198E-87B6DD70DBF3}"/>
              </a:ext>
            </a:extLst>
          </p:cNvPr>
          <p:cNvSpPr/>
          <p:nvPr/>
        </p:nvSpPr>
        <p:spPr>
          <a:xfrm>
            <a:off x="616974" y="1463888"/>
            <a:ext cx="6843252" cy="110121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4B2B4815-85B3-C229-C536-A07FC6D2A027}"/>
              </a:ext>
            </a:extLst>
          </p:cNvPr>
          <p:cNvSpPr/>
          <p:nvPr/>
        </p:nvSpPr>
        <p:spPr>
          <a:xfrm>
            <a:off x="616974" y="3179796"/>
            <a:ext cx="6843252" cy="110121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0014CFF8-3E0E-3F1F-C9CE-2BB877A79A7A}"/>
              </a:ext>
            </a:extLst>
          </p:cNvPr>
          <p:cNvSpPr/>
          <p:nvPr/>
        </p:nvSpPr>
        <p:spPr>
          <a:xfrm>
            <a:off x="616974" y="4911354"/>
            <a:ext cx="6843252" cy="7205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22C71A6D-26DE-2EEB-C9B6-67A561D1E591}"/>
              </a:ext>
            </a:extLst>
          </p:cNvPr>
          <p:cNvSpPr>
            <a:spLocks noGrp="1"/>
          </p:cNvSpPr>
          <p:nvPr>
            <p:ph type="title"/>
          </p:nvPr>
        </p:nvSpPr>
        <p:spPr/>
        <p:txBody>
          <a:bodyPr/>
          <a:lstStyle/>
          <a:p>
            <a:r>
              <a:rPr lang="en-US" dirty="0" err="1"/>
              <a:t>IntrVLAN</a:t>
            </a:r>
            <a:r>
              <a:rPr lang="en-US" dirty="0"/>
              <a:t> Example</a:t>
            </a:r>
            <a:endParaRPr lang="en-CA" dirty="0"/>
          </a:p>
        </p:txBody>
      </p:sp>
      <p:sp>
        <p:nvSpPr>
          <p:cNvPr id="3" name="Content Placeholder 2">
            <a:extLst>
              <a:ext uri="{FF2B5EF4-FFF2-40B4-BE49-F238E27FC236}">
                <a16:creationId xmlns:a16="http://schemas.microsoft.com/office/drawing/2014/main" id="{2EE1651F-B666-9072-BC75-79929ADAF26A}"/>
              </a:ext>
            </a:extLst>
          </p:cNvPr>
          <p:cNvSpPr>
            <a:spLocks noGrp="1"/>
          </p:cNvSpPr>
          <p:nvPr>
            <p:ph idx="1"/>
          </p:nvPr>
        </p:nvSpPr>
        <p:spPr>
          <a:xfrm>
            <a:off x="838200" y="1558636"/>
            <a:ext cx="7121236" cy="5162839"/>
          </a:xfrm>
        </p:spPr>
        <p:txBody>
          <a:bodyPr>
            <a:normAutofit fontScale="70000" lnSpcReduction="20000"/>
          </a:bodyPr>
          <a:lstStyle/>
          <a:p>
            <a:pPr marL="0" indent="0">
              <a:buNone/>
            </a:pPr>
            <a:r>
              <a:rPr lang="en-CA" dirty="0">
                <a:effectLst/>
              </a:rPr>
              <a:t>Switch(config)#int f0/1</a:t>
            </a:r>
          </a:p>
          <a:p>
            <a:pPr marL="0" indent="0">
              <a:buNone/>
            </a:pPr>
            <a:r>
              <a:rPr lang="en-CA" dirty="0">
                <a:effectLst/>
              </a:rPr>
              <a:t>Switch(config-if)#</a:t>
            </a:r>
            <a:r>
              <a:rPr lang="en-CA" b="1" dirty="0">
                <a:solidFill>
                  <a:srgbClr val="FF0000"/>
                </a:solidFill>
                <a:effectLst/>
              </a:rPr>
              <a:t>sw</a:t>
            </a:r>
            <a:r>
              <a:rPr lang="en-CA" dirty="0">
                <a:effectLst/>
              </a:rPr>
              <a:t>itchport </a:t>
            </a:r>
            <a:r>
              <a:rPr lang="en-CA" sz="2900" b="1" dirty="0">
                <a:solidFill>
                  <a:srgbClr val="FF0000"/>
                </a:solidFill>
              </a:rPr>
              <a:t>m</a:t>
            </a:r>
            <a:r>
              <a:rPr lang="en-CA" dirty="0">
                <a:effectLst/>
              </a:rPr>
              <a:t>ode </a:t>
            </a:r>
            <a:r>
              <a:rPr lang="en-CA" sz="2900" b="1" dirty="0">
                <a:solidFill>
                  <a:srgbClr val="FF0000"/>
                </a:solidFill>
              </a:rPr>
              <a:t>a</a:t>
            </a:r>
            <a:r>
              <a:rPr lang="en-CA" dirty="0">
                <a:effectLst/>
              </a:rPr>
              <a:t>ccess </a:t>
            </a:r>
          </a:p>
          <a:p>
            <a:pPr marL="0" indent="0">
              <a:buNone/>
            </a:pPr>
            <a:r>
              <a:rPr lang="en-CA" dirty="0">
                <a:effectLst/>
              </a:rPr>
              <a:t>Switch(config-if)#</a:t>
            </a:r>
            <a:r>
              <a:rPr lang="en-CA" sz="2900" b="1" dirty="0">
                <a:solidFill>
                  <a:srgbClr val="FF0000"/>
                </a:solidFill>
              </a:rPr>
              <a:t>sw</a:t>
            </a:r>
            <a:r>
              <a:rPr lang="en-CA" dirty="0">
                <a:effectLst/>
              </a:rPr>
              <a:t>itchport </a:t>
            </a:r>
            <a:r>
              <a:rPr lang="en-CA" sz="2900" b="1" dirty="0">
                <a:solidFill>
                  <a:srgbClr val="FF0000"/>
                </a:solidFill>
              </a:rPr>
              <a:t>a</a:t>
            </a:r>
            <a:r>
              <a:rPr lang="en-CA" dirty="0">
                <a:effectLst/>
              </a:rPr>
              <a:t>ccess </a:t>
            </a:r>
            <a:r>
              <a:rPr lang="en-CA" sz="2900" b="1" dirty="0" err="1">
                <a:solidFill>
                  <a:srgbClr val="FF0000"/>
                </a:solidFill>
              </a:rPr>
              <a:t>vlan</a:t>
            </a:r>
            <a:r>
              <a:rPr lang="en-CA" dirty="0">
                <a:effectLst/>
              </a:rPr>
              <a:t> 2</a:t>
            </a:r>
          </a:p>
          <a:p>
            <a:pPr marL="0" indent="0">
              <a:buNone/>
            </a:pPr>
            <a:r>
              <a:rPr lang="en-CA" dirty="0">
                <a:effectLst/>
              </a:rPr>
              <a:t>% Access VLAN does not exist. Creating </a:t>
            </a:r>
            <a:r>
              <a:rPr lang="en-CA" dirty="0" err="1">
                <a:effectLst/>
              </a:rPr>
              <a:t>vlan</a:t>
            </a:r>
            <a:r>
              <a:rPr lang="en-CA" dirty="0">
                <a:effectLst/>
              </a:rPr>
              <a:t> 2</a:t>
            </a:r>
          </a:p>
          <a:p>
            <a:pPr marL="0" indent="0">
              <a:buNone/>
            </a:pPr>
            <a:r>
              <a:rPr lang="en-CA" dirty="0">
                <a:effectLst/>
              </a:rPr>
              <a:t>Switch(config-if)#exit</a:t>
            </a:r>
          </a:p>
          <a:p>
            <a:pPr marL="0" indent="0">
              <a:buNone/>
            </a:pPr>
            <a:r>
              <a:rPr lang="en-CA" dirty="0">
                <a:effectLst/>
              </a:rPr>
              <a:t>Switch(config)#int f0/2</a:t>
            </a:r>
          </a:p>
          <a:p>
            <a:pPr marL="0" indent="0">
              <a:buNone/>
            </a:pPr>
            <a:r>
              <a:rPr lang="en-CA" dirty="0">
                <a:effectLst/>
              </a:rPr>
              <a:t>Switch(config-if)#</a:t>
            </a:r>
            <a:r>
              <a:rPr lang="en-CA" sz="2900" b="1" dirty="0">
                <a:solidFill>
                  <a:srgbClr val="FF0000"/>
                </a:solidFill>
              </a:rPr>
              <a:t>sw</a:t>
            </a:r>
            <a:r>
              <a:rPr lang="en-CA" dirty="0">
                <a:effectLst/>
              </a:rPr>
              <a:t>itchport </a:t>
            </a:r>
            <a:r>
              <a:rPr lang="en-CA" sz="2900" b="1" dirty="0">
                <a:solidFill>
                  <a:srgbClr val="FF0000"/>
                </a:solidFill>
              </a:rPr>
              <a:t>m</a:t>
            </a:r>
            <a:r>
              <a:rPr lang="en-CA" dirty="0">
                <a:effectLst/>
              </a:rPr>
              <a:t>ode </a:t>
            </a:r>
            <a:r>
              <a:rPr lang="en-CA" sz="2900" b="1" dirty="0">
                <a:solidFill>
                  <a:srgbClr val="FF0000"/>
                </a:solidFill>
              </a:rPr>
              <a:t>a</a:t>
            </a:r>
            <a:r>
              <a:rPr lang="en-CA" dirty="0">
                <a:effectLst/>
              </a:rPr>
              <a:t>ccess </a:t>
            </a:r>
          </a:p>
          <a:p>
            <a:pPr marL="0" indent="0">
              <a:buNone/>
            </a:pPr>
            <a:r>
              <a:rPr lang="en-CA" dirty="0">
                <a:effectLst/>
              </a:rPr>
              <a:t>Switch(config-if)#</a:t>
            </a:r>
            <a:r>
              <a:rPr lang="en-CA" sz="2900" b="1" dirty="0">
                <a:solidFill>
                  <a:srgbClr val="FF0000"/>
                </a:solidFill>
              </a:rPr>
              <a:t>sw</a:t>
            </a:r>
            <a:r>
              <a:rPr lang="en-CA" dirty="0">
                <a:effectLst/>
              </a:rPr>
              <a:t>itchport </a:t>
            </a:r>
            <a:r>
              <a:rPr lang="en-CA" sz="2900" b="1" dirty="0">
                <a:solidFill>
                  <a:srgbClr val="FF0000"/>
                </a:solidFill>
              </a:rPr>
              <a:t>a</a:t>
            </a:r>
            <a:r>
              <a:rPr lang="en-CA" dirty="0">
                <a:effectLst/>
              </a:rPr>
              <a:t>ccess </a:t>
            </a:r>
            <a:r>
              <a:rPr lang="en-CA" sz="2900" b="1" dirty="0" err="1">
                <a:solidFill>
                  <a:srgbClr val="FF0000"/>
                </a:solidFill>
              </a:rPr>
              <a:t>vlan</a:t>
            </a:r>
            <a:r>
              <a:rPr lang="en-CA" dirty="0">
                <a:effectLst/>
              </a:rPr>
              <a:t> 3</a:t>
            </a:r>
          </a:p>
          <a:p>
            <a:pPr marL="0" indent="0">
              <a:buNone/>
            </a:pPr>
            <a:r>
              <a:rPr lang="en-CA" dirty="0">
                <a:effectLst/>
              </a:rPr>
              <a:t>% Access VLAN does not exist. Creating </a:t>
            </a:r>
            <a:r>
              <a:rPr lang="en-CA" dirty="0" err="1">
                <a:effectLst/>
              </a:rPr>
              <a:t>vlan</a:t>
            </a:r>
            <a:r>
              <a:rPr lang="en-CA" dirty="0">
                <a:effectLst/>
              </a:rPr>
              <a:t> 3</a:t>
            </a:r>
          </a:p>
          <a:p>
            <a:pPr marL="0" indent="0">
              <a:buNone/>
            </a:pPr>
            <a:r>
              <a:rPr lang="en-CA" dirty="0">
                <a:effectLst/>
              </a:rPr>
              <a:t>Switch(config-if)#exit</a:t>
            </a:r>
          </a:p>
          <a:p>
            <a:pPr marL="0" indent="0">
              <a:buNone/>
            </a:pPr>
            <a:r>
              <a:rPr lang="en-CA" dirty="0">
                <a:effectLst/>
              </a:rPr>
              <a:t>Switch(config)#int g0/1</a:t>
            </a:r>
          </a:p>
          <a:p>
            <a:pPr marL="0" indent="0">
              <a:buNone/>
            </a:pPr>
            <a:r>
              <a:rPr lang="en-CA" dirty="0">
                <a:effectLst/>
              </a:rPr>
              <a:t>Switch(config-if)#</a:t>
            </a:r>
            <a:r>
              <a:rPr lang="en-CA" sz="2900" b="1" dirty="0">
                <a:solidFill>
                  <a:srgbClr val="FF0000"/>
                </a:solidFill>
              </a:rPr>
              <a:t>sw</a:t>
            </a:r>
            <a:r>
              <a:rPr lang="en-CA" dirty="0">
                <a:effectLst/>
              </a:rPr>
              <a:t>itchport </a:t>
            </a:r>
            <a:r>
              <a:rPr lang="en-CA" sz="2900" b="1" dirty="0">
                <a:solidFill>
                  <a:srgbClr val="FF0000"/>
                </a:solidFill>
              </a:rPr>
              <a:t>m</a:t>
            </a:r>
            <a:r>
              <a:rPr lang="en-CA" dirty="0">
                <a:effectLst/>
              </a:rPr>
              <a:t>ode </a:t>
            </a:r>
            <a:r>
              <a:rPr lang="en-CA" sz="2900" b="1" dirty="0">
                <a:solidFill>
                  <a:srgbClr val="FF0000"/>
                </a:solidFill>
              </a:rPr>
              <a:t>t</a:t>
            </a:r>
            <a:r>
              <a:rPr lang="en-CA" dirty="0">
                <a:effectLst/>
              </a:rPr>
              <a:t>runk </a:t>
            </a:r>
          </a:p>
          <a:p>
            <a:pPr marL="0" indent="0">
              <a:buNone/>
            </a:pPr>
            <a:r>
              <a:rPr lang="en-CA" dirty="0">
                <a:effectLst/>
              </a:rPr>
              <a:t>Switch(config-if)#do write</a:t>
            </a:r>
          </a:p>
          <a:p>
            <a:pPr marL="0" indent="0">
              <a:buNone/>
            </a:pPr>
            <a:r>
              <a:rPr lang="en-CA" dirty="0">
                <a:effectLst/>
              </a:rPr>
              <a:t>Building configuration...</a:t>
            </a:r>
          </a:p>
          <a:p>
            <a:pPr marL="0" indent="0">
              <a:buNone/>
            </a:pPr>
            <a:r>
              <a:rPr lang="en-CA" dirty="0">
                <a:effectLst/>
              </a:rPr>
              <a:t>[OK]</a:t>
            </a:r>
          </a:p>
        </p:txBody>
      </p:sp>
      <p:sp>
        <p:nvSpPr>
          <p:cNvPr id="4" name="Footer Placeholder 3">
            <a:extLst>
              <a:ext uri="{FF2B5EF4-FFF2-40B4-BE49-F238E27FC236}">
                <a16:creationId xmlns:a16="http://schemas.microsoft.com/office/drawing/2014/main" id="{40E255C9-1CF7-35DE-2666-C63294D4E2B3}"/>
              </a:ext>
            </a:extLst>
          </p:cNvPr>
          <p:cNvSpPr>
            <a:spLocks noGrp="1"/>
          </p:cNvSpPr>
          <p:nvPr>
            <p:ph type="ftr" sz="quarter" idx="11"/>
          </p:nvPr>
        </p:nvSpPr>
        <p:spPr/>
        <p:txBody>
          <a:bodyPr/>
          <a:lstStyle/>
          <a:p>
            <a:r>
              <a:rPr lang="sv-SE" dirty="0"/>
              <a:t>INST. : ENG.ALI BANI BAKAR &amp; ENG.Dana Al-Mahrouk</a:t>
            </a:r>
            <a:endParaRPr lang="en-CA" dirty="0"/>
          </a:p>
        </p:txBody>
      </p:sp>
      <p:pic>
        <p:nvPicPr>
          <p:cNvPr id="6" name="Picture 5">
            <a:extLst>
              <a:ext uri="{FF2B5EF4-FFF2-40B4-BE49-F238E27FC236}">
                <a16:creationId xmlns:a16="http://schemas.microsoft.com/office/drawing/2014/main" id="{C5283247-7130-9693-71BA-C00DB3345B27}"/>
              </a:ext>
            </a:extLst>
          </p:cNvPr>
          <p:cNvPicPr>
            <a:picLocks noChangeAspect="1"/>
          </p:cNvPicPr>
          <p:nvPr/>
        </p:nvPicPr>
        <p:blipFill>
          <a:blip r:embed="rId2"/>
          <a:stretch>
            <a:fillRect/>
          </a:stretch>
        </p:blipFill>
        <p:spPr>
          <a:xfrm>
            <a:off x="7762010" y="996677"/>
            <a:ext cx="3845958" cy="5359673"/>
          </a:xfrm>
          <a:prstGeom prst="rect">
            <a:avLst/>
          </a:prstGeom>
        </p:spPr>
      </p:pic>
      <p:sp>
        <p:nvSpPr>
          <p:cNvPr id="7" name="TextBox 6">
            <a:extLst>
              <a:ext uri="{FF2B5EF4-FFF2-40B4-BE49-F238E27FC236}">
                <a16:creationId xmlns:a16="http://schemas.microsoft.com/office/drawing/2014/main" id="{39B64A6A-2B64-447C-594A-0650755AA14B}"/>
              </a:ext>
            </a:extLst>
          </p:cNvPr>
          <p:cNvSpPr txBox="1"/>
          <p:nvPr/>
        </p:nvSpPr>
        <p:spPr>
          <a:xfrm>
            <a:off x="7529945" y="6032543"/>
            <a:ext cx="2026902" cy="400110"/>
          </a:xfrm>
          <a:prstGeom prst="rect">
            <a:avLst/>
          </a:prstGeom>
          <a:noFill/>
        </p:spPr>
        <p:txBody>
          <a:bodyPr wrap="none" rtlCol="0">
            <a:spAutoFit/>
          </a:bodyPr>
          <a:lstStyle/>
          <a:p>
            <a:r>
              <a:rPr lang="en-US" sz="2000" dirty="0"/>
              <a:t>GW: 192.168.0.1</a:t>
            </a:r>
            <a:endParaRPr lang="en-CA" sz="2000" dirty="0"/>
          </a:p>
        </p:txBody>
      </p:sp>
      <p:sp>
        <p:nvSpPr>
          <p:cNvPr id="8" name="TextBox 7">
            <a:extLst>
              <a:ext uri="{FF2B5EF4-FFF2-40B4-BE49-F238E27FC236}">
                <a16:creationId xmlns:a16="http://schemas.microsoft.com/office/drawing/2014/main" id="{6C50496F-0A96-F1B5-63DB-0FC705AD5D07}"/>
              </a:ext>
            </a:extLst>
          </p:cNvPr>
          <p:cNvSpPr txBox="1"/>
          <p:nvPr/>
        </p:nvSpPr>
        <p:spPr>
          <a:xfrm>
            <a:off x="9788912" y="6010318"/>
            <a:ext cx="2026902" cy="400110"/>
          </a:xfrm>
          <a:prstGeom prst="rect">
            <a:avLst/>
          </a:prstGeom>
          <a:noFill/>
        </p:spPr>
        <p:txBody>
          <a:bodyPr wrap="none" rtlCol="0">
            <a:spAutoFit/>
          </a:bodyPr>
          <a:lstStyle/>
          <a:p>
            <a:r>
              <a:rPr lang="en-US" sz="2000" dirty="0"/>
              <a:t>GW: 192.168.1.1</a:t>
            </a:r>
            <a:endParaRPr lang="en-CA" sz="2000" dirty="0"/>
          </a:p>
        </p:txBody>
      </p:sp>
      <p:sp>
        <p:nvSpPr>
          <p:cNvPr id="9" name="Rectangle 8">
            <a:extLst>
              <a:ext uri="{FF2B5EF4-FFF2-40B4-BE49-F238E27FC236}">
                <a16:creationId xmlns:a16="http://schemas.microsoft.com/office/drawing/2014/main" id="{5039D919-1110-4C12-A57D-214AF5C2D909}"/>
              </a:ext>
            </a:extLst>
          </p:cNvPr>
          <p:cNvSpPr/>
          <p:nvPr/>
        </p:nvSpPr>
        <p:spPr>
          <a:xfrm>
            <a:off x="8039436" y="3928166"/>
            <a:ext cx="1007919" cy="3169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VLAN 2</a:t>
            </a:r>
            <a:endParaRPr lang="en-CA" dirty="0"/>
          </a:p>
        </p:txBody>
      </p:sp>
      <p:sp>
        <p:nvSpPr>
          <p:cNvPr id="10" name="Rectangle 9">
            <a:extLst>
              <a:ext uri="{FF2B5EF4-FFF2-40B4-BE49-F238E27FC236}">
                <a16:creationId xmlns:a16="http://schemas.microsoft.com/office/drawing/2014/main" id="{4B95948B-6A8C-AAF4-BDC1-A62BFF8ABFE5}"/>
              </a:ext>
            </a:extLst>
          </p:cNvPr>
          <p:cNvSpPr/>
          <p:nvPr/>
        </p:nvSpPr>
        <p:spPr>
          <a:xfrm>
            <a:off x="10849840" y="3928167"/>
            <a:ext cx="1007919" cy="3169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VLAN 3</a:t>
            </a:r>
            <a:endParaRPr lang="en-CA" dirty="0"/>
          </a:p>
        </p:txBody>
      </p:sp>
      <p:sp>
        <p:nvSpPr>
          <p:cNvPr id="11" name="Rectangle 10">
            <a:extLst>
              <a:ext uri="{FF2B5EF4-FFF2-40B4-BE49-F238E27FC236}">
                <a16:creationId xmlns:a16="http://schemas.microsoft.com/office/drawing/2014/main" id="{B44E7136-3DB0-9BE3-E935-B219318A022D}"/>
              </a:ext>
            </a:extLst>
          </p:cNvPr>
          <p:cNvSpPr/>
          <p:nvPr/>
        </p:nvSpPr>
        <p:spPr>
          <a:xfrm>
            <a:off x="9412923" y="3161099"/>
            <a:ext cx="741557" cy="31698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Trunk</a:t>
            </a:r>
            <a:endParaRPr lang="en-CA" dirty="0"/>
          </a:p>
        </p:txBody>
      </p:sp>
    </p:spTree>
    <p:extLst>
      <p:ext uri="{BB962C8B-B14F-4D97-AF65-F5344CB8AC3E}">
        <p14:creationId xmlns:p14="http://schemas.microsoft.com/office/powerpoint/2010/main" val="17140994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EF61B-C5F7-93CE-9E67-8709DF7C7A81}"/>
              </a:ext>
            </a:extLst>
          </p:cNvPr>
          <p:cNvSpPr>
            <a:spLocks noGrp="1"/>
          </p:cNvSpPr>
          <p:nvPr>
            <p:ph idx="1"/>
          </p:nvPr>
        </p:nvSpPr>
        <p:spPr>
          <a:xfrm>
            <a:off x="415636" y="270164"/>
            <a:ext cx="10938164" cy="6451311"/>
          </a:xfrm>
        </p:spPr>
        <p:txBody>
          <a:bodyPr>
            <a:normAutofit fontScale="92500" lnSpcReduction="20000"/>
          </a:bodyPr>
          <a:lstStyle/>
          <a:p>
            <a:pPr marL="0" indent="0">
              <a:buNone/>
            </a:pPr>
            <a:r>
              <a:rPr lang="en-CA" dirty="0">
                <a:effectLst/>
              </a:rPr>
              <a:t>Router&gt;</a:t>
            </a:r>
            <a:r>
              <a:rPr lang="en-CA" dirty="0" err="1">
                <a:effectLst/>
              </a:rPr>
              <a:t>en</a:t>
            </a:r>
            <a:endParaRPr lang="en-CA" dirty="0">
              <a:effectLst/>
            </a:endParaRPr>
          </a:p>
          <a:p>
            <a:pPr marL="0" indent="0">
              <a:buNone/>
            </a:pPr>
            <a:r>
              <a:rPr lang="en-CA" dirty="0" err="1">
                <a:effectLst/>
              </a:rPr>
              <a:t>Router#conf</a:t>
            </a:r>
            <a:r>
              <a:rPr lang="en-CA" dirty="0">
                <a:effectLst/>
              </a:rPr>
              <a:t> t</a:t>
            </a:r>
          </a:p>
          <a:p>
            <a:pPr marL="0" indent="0">
              <a:buNone/>
            </a:pPr>
            <a:r>
              <a:rPr lang="en-CA" dirty="0">
                <a:effectLst/>
              </a:rPr>
              <a:t>Router(config)#</a:t>
            </a:r>
            <a:r>
              <a:rPr lang="en-CA" b="1" dirty="0">
                <a:solidFill>
                  <a:srgbClr val="FF0000"/>
                </a:solidFill>
              </a:rPr>
              <a:t>int g0/0</a:t>
            </a:r>
          </a:p>
          <a:p>
            <a:pPr marL="0" indent="0">
              <a:buNone/>
            </a:pPr>
            <a:r>
              <a:rPr lang="en-CA" dirty="0">
                <a:effectLst/>
              </a:rPr>
              <a:t>Router(config-if)#</a:t>
            </a:r>
            <a:r>
              <a:rPr lang="en-CA" b="1" dirty="0">
                <a:solidFill>
                  <a:srgbClr val="FF0000"/>
                </a:solidFill>
              </a:rPr>
              <a:t>no sh</a:t>
            </a:r>
            <a:r>
              <a:rPr lang="en-CA" dirty="0">
                <a:effectLst/>
              </a:rPr>
              <a:t>utdown </a:t>
            </a:r>
          </a:p>
          <a:p>
            <a:pPr marL="0" indent="0">
              <a:buNone/>
            </a:pPr>
            <a:r>
              <a:rPr lang="en-CA" dirty="0">
                <a:effectLst/>
              </a:rPr>
              <a:t>Router(config-if)#exit</a:t>
            </a:r>
          </a:p>
          <a:p>
            <a:pPr marL="0" indent="0">
              <a:buNone/>
            </a:pPr>
            <a:r>
              <a:rPr lang="en-CA" dirty="0">
                <a:effectLst/>
              </a:rPr>
              <a:t>Router(config)#</a:t>
            </a:r>
            <a:r>
              <a:rPr lang="en-CA" b="1" dirty="0">
                <a:solidFill>
                  <a:srgbClr val="FF0000"/>
                </a:solidFill>
              </a:rPr>
              <a:t>int g0/0.1</a:t>
            </a:r>
          </a:p>
          <a:p>
            <a:pPr marL="0" indent="0">
              <a:buNone/>
            </a:pPr>
            <a:r>
              <a:rPr lang="en-CA" dirty="0">
                <a:effectLst/>
              </a:rPr>
              <a:t>Router(config-</a:t>
            </a:r>
            <a:r>
              <a:rPr lang="en-CA" dirty="0" err="1">
                <a:effectLst/>
              </a:rPr>
              <a:t>subif</a:t>
            </a:r>
            <a:r>
              <a:rPr lang="en-CA" dirty="0">
                <a:effectLst/>
              </a:rPr>
              <a:t>)#</a:t>
            </a:r>
            <a:r>
              <a:rPr lang="en-CA" b="1" dirty="0">
                <a:solidFill>
                  <a:srgbClr val="FF0000"/>
                </a:solidFill>
                <a:effectLst/>
              </a:rPr>
              <a:t>en</a:t>
            </a:r>
            <a:r>
              <a:rPr lang="en-CA" dirty="0">
                <a:effectLst/>
              </a:rPr>
              <a:t>capsulation </a:t>
            </a:r>
            <a:r>
              <a:rPr lang="en-CA" sz="2700" b="1" dirty="0">
                <a:solidFill>
                  <a:srgbClr val="FF0000"/>
                </a:solidFill>
              </a:rPr>
              <a:t>d</a:t>
            </a:r>
            <a:r>
              <a:rPr lang="en-CA" dirty="0">
                <a:effectLst/>
              </a:rPr>
              <a:t>ot1Q </a:t>
            </a:r>
            <a:r>
              <a:rPr lang="en-CA" b="1" dirty="0">
                <a:solidFill>
                  <a:srgbClr val="FF0000"/>
                </a:solidFill>
              </a:rPr>
              <a:t>2</a:t>
            </a:r>
          </a:p>
          <a:p>
            <a:pPr marL="0" indent="0">
              <a:buNone/>
            </a:pPr>
            <a:r>
              <a:rPr lang="en-CA" dirty="0">
                <a:effectLst/>
              </a:rPr>
              <a:t>Router(config-</a:t>
            </a:r>
            <a:r>
              <a:rPr lang="en-CA" dirty="0" err="1">
                <a:effectLst/>
              </a:rPr>
              <a:t>subif</a:t>
            </a:r>
            <a:r>
              <a:rPr lang="en-CA" dirty="0">
                <a:effectLst/>
              </a:rPr>
              <a:t>)#</a:t>
            </a:r>
            <a:r>
              <a:rPr lang="en-CA" b="1" dirty="0">
                <a:solidFill>
                  <a:srgbClr val="FF0000"/>
                </a:solidFill>
              </a:rPr>
              <a:t>ip add</a:t>
            </a:r>
            <a:r>
              <a:rPr lang="en-CA" dirty="0">
                <a:effectLst/>
              </a:rPr>
              <a:t>ress 192.168.</a:t>
            </a:r>
            <a:r>
              <a:rPr lang="en-CA" b="1" dirty="0">
                <a:solidFill>
                  <a:srgbClr val="FF0000"/>
                </a:solidFill>
              </a:rPr>
              <a:t>0.1</a:t>
            </a:r>
            <a:r>
              <a:rPr lang="en-CA" dirty="0">
                <a:effectLst/>
              </a:rPr>
              <a:t> 255.255.255.0</a:t>
            </a:r>
          </a:p>
          <a:p>
            <a:pPr marL="0" indent="0">
              <a:buNone/>
            </a:pPr>
            <a:r>
              <a:rPr lang="en-CA" dirty="0">
                <a:effectLst/>
              </a:rPr>
              <a:t>Router(config-</a:t>
            </a:r>
            <a:r>
              <a:rPr lang="en-CA" dirty="0" err="1">
                <a:effectLst/>
              </a:rPr>
              <a:t>subif</a:t>
            </a:r>
            <a:r>
              <a:rPr lang="en-CA" dirty="0">
                <a:effectLst/>
              </a:rPr>
              <a:t>)#exit</a:t>
            </a:r>
          </a:p>
          <a:p>
            <a:pPr marL="0" indent="0">
              <a:buNone/>
            </a:pPr>
            <a:r>
              <a:rPr lang="en-CA" dirty="0">
                <a:effectLst/>
              </a:rPr>
              <a:t>Router(config)#</a:t>
            </a:r>
            <a:r>
              <a:rPr lang="en-CA" b="1" dirty="0">
                <a:solidFill>
                  <a:srgbClr val="FF0000"/>
                </a:solidFill>
              </a:rPr>
              <a:t>int g0/0.2</a:t>
            </a:r>
          </a:p>
          <a:p>
            <a:pPr marL="0" indent="0">
              <a:buNone/>
            </a:pPr>
            <a:r>
              <a:rPr lang="en-CA" dirty="0">
                <a:effectLst/>
              </a:rPr>
              <a:t>Router(config-</a:t>
            </a:r>
            <a:r>
              <a:rPr lang="en-CA" dirty="0" err="1">
                <a:effectLst/>
              </a:rPr>
              <a:t>subif</a:t>
            </a:r>
            <a:r>
              <a:rPr lang="en-CA" dirty="0">
                <a:effectLst/>
              </a:rPr>
              <a:t>)#</a:t>
            </a:r>
            <a:r>
              <a:rPr lang="en-CA" b="1" dirty="0">
                <a:solidFill>
                  <a:srgbClr val="FF0000"/>
                </a:solidFill>
              </a:rPr>
              <a:t>en</a:t>
            </a:r>
            <a:r>
              <a:rPr lang="en-CA" dirty="0">
                <a:effectLst/>
              </a:rPr>
              <a:t>capsulation </a:t>
            </a:r>
            <a:r>
              <a:rPr lang="en-CA" b="1" dirty="0">
                <a:solidFill>
                  <a:srgbClr val="FF0000"/>
                </a:solidFill>
              </a:rPr>
              <a:t>d</a:t>
            </a:r>
            <a:r>
              <a:rPr lang="en-CA" dirty="0">
                <a:effectLst/>
              </a:rPr>
              <a:t>ot1Q </a:t>
            </a:r>
            <a:r>
              <a:rPr lang="en-CA" b="1" dirty="0">
                <a:solidFill>
                  <a:srgbClr val="FF0000"/>
                </a:solidFill>
              </a:rPr>
              <a:t>3</a:t>
            </a:r>
          </a:p>
          <a:p>
            <a:pPr marL="0" indent="0">
              <a:buNone/>
            </a:pPr>
            <a:r>
              <a:rPr lang="en-CA" dirty="0">
                <a:effectLst/>
              </a:rPr>
              <a:t>Router(config-</a:t>
            </a:r>
            <a:r>
              <a:rPr lang="en-CA" dirty="0" err="1">
                <a:effectLst/>
              </a:rPr>
              <a:t>subif</a:t>
            </a:r>
            <a:r>
              <a:rPr lang="en-CA" dirty="0">
                <a:effectLst/>
              </a:rPr>
              <a:t>)#</a:t>
            </a:r>
            <a:r>
              <a:rPr lang="en-CA" b="1" dirty="0">
                <a:solidFill>
                  <a:srgbClr val="FF0000"/>
                </a:solidFill>
              </a:rPr>
              <a:t>ip add</a:t>
            </a:r>
            <a:r>
              <a:rPr lang="en-CA" dirty="0">
                <a:effectLst/>
              </a:rPr>
              <a:t>ress 192.168.</a:t>
            </a:r>
            <a:r>
              <a:rPr lang="en-CA" b="1" dirty="0">
                <a:solidFill>
                  <a:srgbClr val="FF0000"/>
                </a:solidFill>
              </a:rPr>
              <a:t>1.1</a:t>
            </a:r>
            <a:r>
              <a:rPr lang="en-CA" dirty="0">
                <a:effectLst/>
              </a:rPr>
              <a:t> 255.255.255.0</a:t>
            </a:r>
          </a:p>
          <a:p>
            <a:pPr marL="0" indent="0">
              <a:buNone/>
            </a:pPr>
            <a:r>
              <a:rPr lang="en-CA" dirty="0">
                <a:effectLst/>
              </a:rPr>
              <a:t>Router(config-</a:t>
            </a:r>
            <a:r>
              <a:rPr lang="en-CA" dirty="0" err="1">
                <a:effectLst/>
              </a:rPr>
              <a:t>subif</a:t>
            </a:r>
            <a:r>
              <a:rPr lang="en-CA" dirty="0">
                <a:effectLst/>
              </a:rPr>
              <a:t>)#do </a:t>
            </a:r>
            <a:r>
              <a:rPr lang="en-CA" dirty="0" err="1">
                <a:effectLst/>
              </a:rPr>
              <a:t>wr</a:t>
            </a:r>
            <a:endParaRPr lang="en-CA" dirty="0">
              <a:effectLst/>
            </a:endParaRPr>
          </a:p>
          <a:p>
            <a:pPr marL="0" indent="0">
              <a:buNone/>
            </a:pPr>
            <a:r>
              <a:rPr lang="en-CA" dirty="0">
                <a:effectLst/>
              </a:rPr>
              <a:t>Building configuration...</a:t>
            </a:r>
          </a:p>
          <a:p>
            <a:pPr marL="0" indent="0">
              <a:buNone/>
            </a:pPr>
            <a:r>
              <a:rPr lang="en-CA" dirty="0">
                <a:effectLst/>
              </a:rPr>
              <a:t>[OK]</a:t>
            </a:r>
            <a:endParaRPr lang="en-CA" dirty="0"/>
          </a:p>
        </p:txBody>
      </p:sp>
      <p:sp>
        <p:nvSpPr>
          <p:cNvPr id="4" name="Footer Placeholder 3">
            <a:extLst>
              <a:ext uri="{FF2B5EF4-FFF2-40B4-BE49-F238E27FC236}">
                <a16:creationId xmlns:a16="http://schemas.microsoft.com/office/drawing/2014/main" id="{8DF758A9-A06D-E7E2-459B-54D2EDCD692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867607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DE93-0B54-5DA8-ABCE-00FFC7ABA3FD}"/>
              </a:ext>
            </a:extLst>
          </p:cNvPr>
          <p:cNvSpPr>
            <a:spLocks noGrp="1"/>
          </p:cNvSpPr>
          <p:nvPr>
            <p:ph type="title"/>
          </p:nvPr>
        </p:nvSpPr>
        <p:spPr/>
        <p:txBody>
          <a:bodyPr/>
          <a:lstStyle/>
          <a:p>
            <a:r>
              <a:rPr lang="en-US" dirty="0"/>
              <a:t>Routing</a:t>
            </a:r>
            <a:endParaRPr lang="en-CA" dirty="0"/>
          </a:p>
        </p:txBody>
      </p:sp>
      <p:sp>
        <p:nvSpPr>
          <p:cNvPr id="3" name="Content Placeholder 2">
            <a:extLst>
              <a:ext uri="{FF2B5EF4-FFF2-40B4-BE49-F238E27FC236}">
                <a16:creationId xmlns:a16="http://schemas.microsoft.com/office/drawing/2014/main" id="{01AAD3C5-8B19-B301-F08F-D796B8468DC6}"/>
              </a:ext>
            </a:extLst>
          </p:cNvPr>
          <p:cNvSpPr>
            <a:spLocks noGrp="1"/>
          </p:cNvSpPr>
          <p:nvPr>
            <p:ph idx="1"/>
          </p:nvPr>
        </p:nvSpPr>
        <p:spPr>
          <a:xfrm>
            <a:off x="838200" y="1825625"/>
            <a:ext cx="5988627" cy="4351338"/>
          </a:xfrm>
        </p:spPr>
        <p:txBody>
          <a:bodyPr>
            <a:normAutofit/>
          </a:bodyPr>
          <a:lstStyle/>
          <a:p>
            <a:r>
              <a:rPr lang="en-US" sz="2000" dirty="0"/>
              <a:t>From router to router, or from interface to interface </a:t>
            </a:r>
          </a:p>
          <a:p>
            <a:r>
              <a:rPr lang="en-US" sz="2000" dirty="0"/>
              <a:t>Router Function:</a:t>
            </a:r>
          </a:p>
          <a:p>
            <a:pPr lvl="1"/>
            <a:r>
              <a:rPr lang="en-US" sz="1600" dirty="0"/>
              <a:t>Connection between different networks or VLANs. </a:t>
            </a:r>
          </a:p>
          <a:p>
            <a:pPr lvl="1"/>
            <a:r>
              <a:rPr lang="en-US" sz="1600" dirty="0"/>
              <a:t>Choose the best path (Manually or Dynamically)</a:t>
            </a:r>
          </a:p>
          <a:p>
            <a:pPr lvl="1"/>
            <a:r>
              <a:rPr lang="en-US" sz="1600" dirty="0"/>
              <a:t>DHCP, Telnet, and ping &amp; so on </a:t>
            </a:r>
            <a:endParaRPr lang="en-CA" sz="1600" dirty="0"/>
          </a:p>
        </p:txBody>
      </p:sp>
      <p:sp>
        <p:nvSpPr>
          <p:cNvPr id="4" name="Footer Placeholder 3">
            <a:extLst>
              <a:ext uri="{FF2B5EF4-FFF2-40B4-BE49-F238E27FC236}">
                <a16:creationId xmlns:a16="http://schemas.microsoft.com/office/drawing/2014/main" id="{B28F30AE-1F01-B675-6A73-0492179A60A3}"/>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a:extLst>
              <a:ext uri="{FF2B5EF4-FFF2-40B4-BE49-F238E27FC236}">
                <a16:creationId xmlns:a16="http://schemas.microsoft.com/office/drawing/2014/main" id="{FB5836F8-214D-D591-BEC2-E8D95C28909D}"/>
              </a:ext>
            </a:extLst>
          </p:cNvPr>
          <p:cNvPicPr>
            <a:picLocks noChangeAspect="1"/>
          </p:cNvPicPr>
          <p:nvPr/>
        </p:nvPicPr>
        <p:blipFill rotWithShape="1">
          <a:blip r:embed="rId2"/>
          <a:srcRect l="11444" t="14765" r="8885"/>
          <a:stretch/>
        </p:blipFill>
        <p:spPr>
          <a:xfrm>
            <a:off x="9387573" y="2586698"/>
            <a:ext cx="828949" cy="581994"/>
          </a:xfrm>
          <a:prstGeom prst="rect">
            <a:avLst/>
          </a:prstGeom>
        </p:spPr>
      </p:pic>
      <p:pic>
        <p:nvPicPr>
          <p:cNvPr id="8" name="Picture 7">
            <a:extLst>
              <a:ext uri="{FF2B5EF4-FFF2-40B4-BE49-F238E27FC236}">
                <a16:creationId xmlns:a16="http://schemas.microsoft.com/office/drawing/2014/main" id="{3CF334EF-6939-466D-B5DA-9E1B051032E5}"/>
              </a:ext>
            </a:extLst>
          </p:cNvPr>
          <p:cNvPicPr>
            <a:picLocks noChangeAspect="1"/>
          </p:cNvPicPr>
          <p:nvPr/>
        </p:nvPicPr>
        <p:blipFill>
          <a:blip r:embed="rId3"/>
          <a:stretch>
            <a:fillRect/>
          </a:stretch>
        </p:blipFill>
        <p:spPr>
          <a:xfrm>
            <a:off x="7412097" y="616232"/>
            <a:ext cx="4779903" cy="1534685"/>
          </a:xfrm>
          <a:prstGeom prst="rect">
            <a:avLst/>
          </a:prstGeom>
        </p:spPr>
      </p:pic>
      <p:sp>
        <p:nvSpPr>
          <p:cNvPr id="9" name="Oval 8">
            <a:extLst>
              <a:ext uri="{FF2B5EF4-FFF2-40B4-BE49-F238E27FC236}">
                <a16:creationId xmlns:a16="http://schemas.microsoft.com/office/drawing/2014/main" id="{66F99647-3A7A-C641-95BB-57F58328413B}"/>
              </a:ext>
            </a:extLst>
          </p:cNvPr>
          <p:cNvSpPr/>
          <p:nvPr/>
        </p:nvSpPr>
        <p:spPr>
          <a:xfrm>
            <a:off x="9346009" y="2836719"/>
            <a:ext cx="140891" cy="14089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BD99B504-20CA-6186-8AF1-59128E02F19A}"/>
              </a:ext>
            </a:extLst>
          </p:cNvPr>
          <p:cNvSpPr/>
          <p:nvPr/>
        </p:nvSpPr>
        <p:spPr>
          <a:xfrm>
            <a:off x="10146076" y="2848228"/>
            <a:ext cx="140891" cy="14089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068750A5-5315-5043-C5D0-F0D05FDEDE27}"/>
              </a:ext>
            </a:extLst>
          </p:cNvPr>
          <p:cNvSpPr txBox="1"/>
          <p:nvPr/>
        </p:nvSpPr>
        <p:spPr>
          <a:xfrm>
            <a:off x="8576163" y="2734007"/>
            <a:ext cx="761747" cy="369332"/>
          </a:xfrm>
          <a:prstGeom prst="rect">
            <a:avLst/>
          </a:prstGeom>
          <a:noFill/>
        </p:spPr>
        <p:txBody>
          <a:bodyPr wrap="none" rtlCol="0">
            <a:spAutoFit/>
          </a:bodyPr>
          <a:lstStyle/>
          <a:p>
            <a:r>
              <a:rPr lang="en-US" dirty="0"/>
              <a:t>Se0/0</a:t>
            </a:r>
            <a:endParaRPr lang="en-CA" dirty="0"/>
          </a:p>
        </p:txBody>
      </p:sp>
      <p:sp>
        <p:nvSpPr>
          <p:cNvPr id="12" name="TextBox 11">
            <a:extLst>
              <a:ext uri="{FF2B5EF4-FFF2-40B4-BE49-F238E27FC236}">
                <a16:creationId xmlns:a16="http://schemas.microsoft.com/office/drawing/2014/main" id="{4351C033-A890-F163-1AA3-2732211DBE13}"/>
              </a:ext>
            </a:extLst>
          </p:cNvPr>
          <p:cNvSpPr txBox="1"/>
          <p:nvPr/>
        </p:nvSpPr>
        <p:spPr>
          <a:xfrm>
            <a:off x="10335404" y="2734007"/>
            <a:ext cx="761747" cy="369332"/>
          </a:xfrm>
          <a:prstGeom prst="rect">
            <a:avLst/>
          </a:prstGeom>
          <a:noFill/>
        </p:spPr>
        <p:txBody>
          <a:bodyPr wrap="none" rtlCol="0">
            <a:spAutoFit/>
          </a:bodyPr>
          <a:lstStyle/>
          <a:p>
            <a:r>
              <a:rPr lang="en-US" dirty="0"/>
              <a:t>Se0/1</a:t>
            </a:r>
            <a:endParaRPr lang="en-CA" dirty="0"/>
          </a:p>
        </p:txBody>
      </p:sp>
    </p:spTree>
    <p:extLst>
      <p:ext uri="{BB962C8B-B14F-4D97-AF65-F5344CB8AC3E}">
        <p14:creationId xmlns:p14="http://schemas.microsoft.com/office/powerpoint/2010/main" val="15472946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415FF-72B8-DB13-9C54-AC27F40096CA}"/>
              </a:ext>
            </a:extLst>
          </p:cNvPr>
          <p:cNvPicPr>
            <a:picLocks noChangeAspect="1"/>
          </p:cNvPicPr>
          <p:nvPr/>
        </p:nvPicPr>
        <p:blipFill>
          <a:blip r:embed="rId2"/>
          <a:stretch>
            <a:fillRect/>
          </a:stretch>
        </p:blipFill>
        <p:spPr>
          <a:xfrm>
            <a:off x="311727" y="0"/>
            <a:ext cx="11319207" cy="6567350"/>
          </a:xfrm>
          <a:prstGeom prst="rect">
            <a:avLst/>
          </a:prstGeom>
        </p:spPr>
      </p:pic>
      <p:sp>
        <p:nvSpPr>
          <p:cNvPr id="4" name="Footer Placeholder 3">
            <a:extLst>
              <a:ext uri="{FF2B5EF4-FFF2-40B4-BE49-F238E27FC236}">
                <a16:creationId xmlns:a16="http://schemas.microsoft.com/office/drawing/2014/main" id="{B2150869-88B0-614E-B1CA-464D990F1A16}"/>
              </a:ext>
            </a:extLst>
          </p:cNvPr>
          <p:cNvSpPr>
            <a:spLocks noGrp="1"/>
          </p:cNvSpPr>
          <p:nvPr>
            <p:ph type="ftr" sz="quarter" idx="11"/>
          </p:nvPr>
        </p:nvSpPr>
        <p:spPr/>
        <p:txBody>
          <a:bodyPr/>
          <a:lstStyle/>
          <a:p>
            <a:r>
              <a:rPr lang="sv-SE"/>
              <a:t>INST. : ENG.ALI BANI BAKAR &amp; ENG.Dana Al-Mahrouk</a:t>
            </a:r>
            <a:endParaRPr lang="en-CA"/>
          </a:p>
        </p:txBody>
      </p:sp>
      <p:sp>
        <p:nvSpPr>
          <p:cNvPr id="7" name="Rectangle 6">
            <a:extLst>
              <a:ext uri="{FF2B5EF4-FFF2-40B4-BE49-F238E27FC236}">
                <a16:creationId xmlns:a16="http://schemas.microsoft.com/office/drawing/2014/main" id="{89B81B3B-C6F7-5054-B2A2-0F29BCD857B2}"/>
              </a:ext>
            </a:extLst>
          </p:cNvPr>
          <p:cNvSpPr/>
          <p:nvPr/>
        </p:nvSpPr>
        <p:spPr>
          <a:xfrm>
            <a:off x="445077" y="6259949"/>
            <a:ext cx="1153391" cy="38446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Sender</a:t>
            </a:r>
            <a:endParaRPr lang="en-CA" b="1" dirty="0"/>
          </a:p>
        </p:txBody>
      </p:sp>
      <p:sp>
        <p:nvSpPr>
          <p:cNvPr id="8" name="Rectangle 7">
            <a:extLst>
              <a:ext uri="{FF2B5EF4-FFF2-40B4-BE49-F238E27FC236}">
                <a16:creationId xmlns:a16="http://schemas.microsoft.com/office/drawing/2014/main" id="{1E26D9B6-F6FC-4D8F-34F4-C69565B9CAC3}"/>
              </a:ext>
            </a:extLst>
          </p:cNvPr>
          <p:cNvSpPr/>
          <p:nvPr/>
        </p:nvSpPr>
        <p:spPr>
          <a:xfrm>
            <a:off x="10323367" y="6221418"/>
            <a:ext cx="1153391" cy="38446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Receiver</a:t>
            </a:r>
            <a:endParaRPr lang="en-CA" b="1" dirty="0"/>
          </a:p>
        </p:txBody>
      </p:sp>
      <p:cxnSp>
        <p:nvCxnSpPr>
          <p:cNvPr id="3" name="Straight Arrow Connector 2">
            <a:extLst>
              <a:ext uri="{FF2B5EF4-FFF2-40B4-BE49-F238E27FC236}">
                <a16:creationId xmlns:a16="http://schemas.microsoft.com/office/drawing/2014/main" id="{9E9A633F-DA71-BF8D-2212-A70DAAC9D270}"/>
              </a:ext>
            </a:extLst>
          </p:cNvPr>
          <p:cNvCxnSpPr/>
          <p:nvPr/>
        </p:nvCxnSpPr>
        <p:spPr>
          <a:xfrm>
            <a:off x="2743200" y="3709555"/>
            <a:ext cx="2057400" cy="0"/>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45EA20C1-5B65-5AB0-3BC9-999330E40ED2}"/>
              </a:ext>
            </a:extLst>
          </p:cNvPr>
          <p:cNvCxnSpPr>
            <a:cxnSpLocks/>
          </p:cNvCxnSpPr>
          <p:nvPr/>
        </p:nvCxnSpPr>
        <p:spPr>
          <a:xfrm flipV="1">
            <a:off x="1388919" y="966355"/>
            <a:ext cx="1146463" cy="1963882"/>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FA94BBD4-65DC-181A-1C3D-F1D80B0B00B4}"/>
              </a:ext>
            </a:extLst>
          </p:cNvPr>
          <p:cNvCxnSpPr>
            <a:cxnSpLocks/>
          </p:cNvCxnSpPr>
          <p:nvPr/>
        </p:nvCxnSpPr>
        <p:spPr>
          <a:xfrm flipV="1">
            <a:off x="2743200" y="2182091"/>
            <a:ext cx="1828800" cy="772391"/>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435AFA8E-1719-2518-946A-41F7E6CB3AC2}"/>
              </a:ext>
            </a:extLst>
          </p:cNvPr>
          <p:cNvSpPr/>
          <p:nvPr/>
        </p:nvSpPr>
        <p:spPr>
          <a:xfrm>
            <a:off x="3377044" y="3835696"/>
            <a:ext cx="394855" cy="365122"/>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14" name="Rectangle 13">
            <a:extLst>
              <a:ext uri="{FF2B5EF4-FFF2-40B4-BE49-F238E27FC236}">
                <a16:creationId xmlns:a16="http://schemas.microsoft.com/office/drawing/2014/main" id="{FE703350-5D70-B3A9-38B7-F86FDC88725E}"/>
              </a:ext>
            </a:extLst>
          </p:cNvPr>
          <p:cNvSpPr/>
          <p:nvPr/>
        </p:nvSpPr>
        <p:spPr>
          <a:xfrm>
            <a:off x="1764722" y="1132178"/>
            <a:ext cx="394855" cy="365122"/>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15" name="Rectangle 14">
            <a:extLst>
              <a:ext uri="{FF2B5EF4-FFF2-40B4-BE49-F238E27FC236}">
                <a16:creationId xmlns:a16="http://schemas.microsoft.com/office/drawing/2014/main" id="{53BD92C7-C673-916B-F197-0D2B5A32BAF6}"/>
              </a:ext>
            </a:extLst>
          </p:cNvPr>
          <p:cNvSpPr/>
          <p:nvPr/>
        </p:nvSpPr>
        <p:spPr>
          <a:xfrm>
            <a:off x="3574472" y="2143559"/>
            <a:ext cx="394855" cy="365122"/>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Tree>
    <p:extLst>
      <p:ext uri="{BB962C8B-B14F-4D97-AF65-F5344CB8AC3E}">
        <p14:creationId xmlns:p14="http://schemas.microsoft.com/office/powerpoint/2010/main" val="1204374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415FF-72B8-DB13-9C54-AC27F40096CA}"/>
              </a:ext>
            </a:extLst>
          </p:cNvPr>
          <p:cNvPicPr>
            <a:picLocks noChangeAspect="1"/>
          </p:cNvPicPr>
          <p:nvPr/>
        </p:nvPicPr>
        <p:blipFill>
          <a:blip r:embed="rId2"/>
          <a:stretch>
            <a:fillRect/>
          </a:stretch>
        </p:blipFill>
        <p:spPr>
          <a:xfrm>
            <a:off x="311727" y="0"/>
            <a:ext cx="11319207" cy="6567350"/>
          </a:xfrm>
          <a:prstGeom prst="rect">
            <a:avLst/>
          </a:prstGeom>
        </p:spPr>
      </p:pic>
      <p:sp>
        <p:nvSpPr>
          <p:cNvPr id="4" name="Footer Placeholder 3">
            <a:extLst>
              <a:ext uri="{FF2B5EF4-FFF2-40B4-BE49-F238E27FC236}">
                <a16:creationId xmlns:a16="http://schemas.microsoft.com/office/drawing/2014/main" id="{B2150869-88B0-614E-B1CA-464D990F1A16}"/>
              </a:ext>
            </a:extLst>
          </p:cNvPr>
          <p:cNvSpPr>
            <a:spLocks noGrp="1"/>
          </p:cNvSpPr>
          <p:nvPr>
            <p:ph type="ftr" sz="quarter" idx="11"/>
          </p:nvPr>
        </p:nvSpPr>
        <p:spPr/>
        <p:txBody>
          <a:bodyPr/>
          <a:lstStyle/>
          <a:p>
            <a:r>
              <a:rPr lang="sv-SE"/>
              <a:t>INST. : ENG.ALI BANI BAKAR &amp; ENG.Dana Al-Mahrouk</a:t>
            </a:r>
            <a:endParaRPr lang="en-CA"/>
          </a:p>
        </p:txBody>
      </p:sp>
      <p:sp>
        <p:nvSpPr>
          <p:cNvPr id="7" name="Rectangle 6">
            <a:extLst>
              <a:ext uri="{FF2B5EF4-FFF2-40B4-BE49-F238E27FC236}">
                <a16:creationId xmlns:a16="http://schemas.microsoft.com/office/drawing/2014/main" id="{89B81B3B-C6F7-5054-B2A2-0F29BCD857B2}"/>
              </a:ext>
            </a:extLst>
          </p:cNvPr>
          <p:cNvSpPr/>
          <p:nvPr/>
        </p:nvSpPr>
        <p:spPr>
          <a:xfrm>
            <a:off x="445077" y="6259949"/>
            <a:ext cx="1153391" cy="38446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Sender</a:t>
            </a:r>
            <a:endParaRPr lang="en-CA" b="1" dirty="0"/>
          </a:p>
        </p:txBody>
      </p:sp>
      <p:sp>
        <p:nvSpPr>
          <p:cNvPr id="8" name="Rectangle 7">
            <a:extLst>
              <a:ext uri="{FF2B5EF4-FFF2-40B4-BE49-F238E27FC236}">
                <a16:creationId xmlns:a16="http://schemas.microsoft.com/office/drawing/2014/main" id="{1E26D9B6-F6FC-4D8F-34F4-C69565B9CAC3}"/>
              </a:ext>
            </a:extLst>
          </p:cNvPr>
          <p:cNvSpPr/>
          <p:nvPr/>
        </p:nvSpPr>
        <p:spPr>
          <a:xfrm>
            <a:off x="10323367" y="6221418"/>
            <a:ext cx="1153391" cy="38446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Receiver</a:t>
            </a:r>
            <a:endParaRPr lang="en-CA" b="1" dirty="0"/>
          </a:p>
        </p:txBody>
      </p:sp>
      <p:pic>
        <p:nvPicPr>
          <p:cNvPr id="10" name="Graphic 9" descr="Danger with solid fill">
            <a:extLst>
              <a:ext uri="{FF2B5EF4-FFF2-40B4-BE49-F238E27FC236}">
                <a16:creationId xmlns:a16="http://schemas.microsoft.com/office/drawing/2014/main" id="{CD4F94A4-7391-FB24-3689-DAE38296A6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8825" y="1910483"/>
            <a:ext cx="682336" cy="682336"/>
          </a:xfrm>
          <a:prstGeom prst="rect">
            <a:avLst/>
          </a:prstGeom>
        </p:spPr>
      </p:pic>
      <p:pic>
        <p:nvPicPr>
          <p:cNvPr id="16" name="Graphic 15" descr="Research with solid fill">
            <a:extLst>
              <a:ext uri="{FF2B5EF4-FFF2-40B4-BE49-F238E27FC236}">
                <a16:creationId xmlns:a16="http://schemas.microsoft.com/office/drawing/2014/main" id="{D4131BCA-D4AC-9F3F-8A86-27C846515C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845" y="3020566"/>
            <a:ext cx="914400" cy="914400"/>
          </a:xfrm>
          <a:prstGeom prst="rect">
            <a:avLst/>
          </a:prstGeom>
        </p:spPr>
      </p:pic>
      <p:pic>
        <p:nvPicPr>
          <p:cNvPr id="18" name="Graphic 17" descr="Water Gun with solid fill">
            <a:extLst>
              <a:ext uri="{FF2B5EF4-FFF2-40B4-BE49-F238E27FC236}">
                <a16:creationId xmlns:a16="http://schemas.microsoft.com/office/drawing/2014/main" id="{BCF41291-64E3-408A-973A-62E2F89B97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98327" y="1993611"/>
            <a:ext cx="682336" cy="682336"/>
          </a:xfrm>
          <a:prstGeom prst="rect">
            <a:avLst/>
          </a:prstGeom>
        </p:spPr>
      </p:pic>
      <p:cxnSp>
        <p:nvCxnSpPr>
          <p:cNvPr id="19" name="Straight Arrow Connector 18">
            <a:extLst>
              <a:ext uri="{FF2B5EF4-FFF2-40B4-BE49-F238E27FC236}">
                <a16:creationId xmlns:a16="http://schemas.microsoft.com/office/drawing/2014/main" id="{371687B4-A3EB-B313-145B-4761714EAF1F}"/>
              </a:ext>
            </a:extLst>
          </p:cNvPr>
          <p:cNvCxnSpPr/>
          <p:nvPr/>
        </p:nvCxnSpPr>
        <p:spPr>
          <a:xfrm>
            <a:off x="2743200" y="3709555"/>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9CFC7D13-A4F9-5212-83B1-CCD2986B738A}"/>
              </a:ext>
            </a:extLst>
          </p:cNvPr>
          <p:cNvCxnSpPr>
            <a:cxnSpLocks/>
          </p:cNvCxnSpPr>
          <p:nvPr/>
        </p:nvCxnSpPr>
        <p:spPr>
          <a:xfrm flipV="1">
            <a:off x="1388919" y="966355"/>
            <a:ext cx="1146463" cy="1963882"/>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FB439D45-21E6-9130-65C9-87E4494AF916}"/>
              </a:ext>
            </a:extLst>
          </p:cNvPr>
          <p:cNvCxnSpPr>
            <a:cxnSpLocks/>
          </p:cNvCxnSpPr>
          <p:nvPr/>
        </p:nvCxnSpPr>
        <p:spPr>
          <a:xfrm flipV="1">
            <a:off x="2743200" y="2182091"/>
            <a:ext cx="1828800" cy="77239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5255A295-4EA4-15DD-1B8C-4F2DC3B21726}"/>
              </a:ext>
            </a:extLst>
          </p:cNvPr>
          <p:cNvSpPr/>
          <p:nvPr/>
        </p:nvSpPr>
        <p:spPr>
          <a:xfrm>
            <a:off x="3377044" y="3835696"/>
            <a:ext cx="394855" cy="365122"/>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23" name="Rectangle 22">
            <a:extLst>
              <a:ext uri="{FF2B5EF4-FFF2-40B4-BE49-F238E27FC236}">
                <a16:creationId xmlns:a16="http://schemas.microsoft.com/office/drawing/2014/main" id="{E001B2EE-E3CE-E2D4-5332-6E514B6D3E59}"/>
              </a:ext>
            </a:extLst>
          </p:cNvPr>
          <p:cNvSpPr/>
          <p:nvPr/>
        </p:nvSpPr>
        <p:spPr>
          <a:xfrm>
            <a:off x="1764722" y="1132178"/>
            <a:ext cx="394855" cy="365122"/>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4" name="Rectangle 23">
            <a:extLst>
              <a:ext uri="{FF2B5EF4-FFF2-40B4-BE49-F238E27FC236}">
                <a16:creationId xmlns:a16="http://schemas.microsoft.com/office/drawing/2014/main" id="{2179CE88-38E8-248F-6657-5AA32CA6C92D}"/>
              </a:ext>
            </a:extLst>
          </p:cNvPr>
          <p:cNvSpPr/>
          <p:nvPr/>
        </p:nvSpPr>
        <p:spPr>
          <a:xfrm>
            <a:off x="3574472" y="2143559"/>
            <a:ext cx="394855" cy="365122"/>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Tree>
    <p:extLst>
      <p:ext uri="{BB962C8B-B14F-4D97-AF65-F5344CB8AC3E}">
        <p14:creationId xmlns:p14="http://schemas.microsoft.com/office/powerpoint/2010/main" val="4060998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18E2-6EA5-E93A-DBCA-77A8EED0AD8B}"/>
              </a:ext>
            </a:extLst>
          </p:cNvPr>
          <p:cNvSpPr>
            <a:spLocks noGrp="1"/>
          </p:cNvSpPr>
          <p:nvPr>
            <p:ph type="title"/>
          </p:nvPr>
        </p:nvSpPr>
        <p:spPr/>
        <p:txBody>
          <a:bodyPr/>
          <a:lstStyle/>
          <a:p>
            <a:r>
              <a:rPr lang="en-US" dirty="0"/>
              <a:t>Static VS Dynamic Routing</a:t>
            </a:r>
            <a:endParaRPr lang="en-CA" dirty="0"/>
          </a:p>
        </p:txBody>
      </p:sp>
      <p:graphicFrame>
        <p:nvGraphicFramePr>
          <p:cNvPr id="5" name="Content Placeholder 4">
            <a:extLst>
              <a:ext uri="{FF2B5EF4-FFF2-40B4-BE49-F238E27FC236}">
                <a16:creationId xmlns:a16="http://schemas.microsoft.com/office/drawing/2014/main" id="{6200A266-9797-446D-2D57-BDAE91E4BC45}"/>
              </a:ext>
            </a:extLst>
          </p:cNvPr>
          <p:cNvGraphicFramePr>
            <a:graphicFrameLocks noGrp="1"/>
          </p:cNvGraphicFramePr>
          <p:nvPr>
            <p:ph idx="1"/>
            <p:extLst>
              <p:ext uri="{D42A27DB-BD31-4B8C-83A1-F6EECF244321}">
                <p14:modId xmlns:p14="http://schemas.microsoft.com/office/powerpoint/2010/main" val="1014211794"/>
              </p:ext>
            </p:extLst>
          </p:nvPr>
        </p:nvGraphicFramePr>
        <p:xfrm>
          <a:off x="838200" y="1825625"/>
          <a:ext cx="10515597" cy="4530726"/>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007508626"/>
                    </a:ext>
                  </a:extLst>
                </a:gridCol>
                <a:gridCol w="3505199">
                  <a:extLst>
                    <a:ext uri="{9D8B030D-6E8A-4147-A177-3AD203B41FA5}">
                      <a16:colId xmlns:a16="http://schemas.microsoft.com/office/drawing/2014/main" val="1157497207"/>
                    </a:ext>
                  </a:extLst>
                </a:gridCol>
                <a:gridCol w="3505199">
                  <a:extLst>
                    <a:ext uri="{9D8B030D-6E8A-4147-A177-3AD203B41FA5}">
                      <a16:colId xmlns:a16="http://schemas.microsoft.com/office/drawing/2014/main" val="4210415310"/>
                    </a:ext>
                  </a:extLst>
                </a:gridCol>
              </a:tblGrid>
              <a:tr h="755121">
                <a:tc>
                  <a:txBody>
                    <a:bodyPr/>
                    <a:lstStyle/>
                    <a:p>
                      <a:pPr algn="ctr">
                        <a:lnSpc>
                          <a:spcPct val="150000"/>
                        </a:lnSpc>
                      </a:pPr>
                      <a:endParaRPr lang="en-CA" sz="2400" dirty="0"/>
                    </a:p>
                  </a:txBody>
                  <a:tcPr/>
                </a:tc>
                <a:tc>
                  <a:txBody>
                    <a:bodyPr/>
                    <a:lstStyle/>
                    <a:p>
                      <a:pPr algn="ctr">
                        <a:lnSpc>
                          <a:spcPct val="150000"/>
                        </a:lnSpc>
                      </a:pPr>
                      <a:r>
                        <a:rPr lang="en-US" sz="2400" dirty="0"/>
                        <a:t>Static</a:t>
                      </a:r>
                      <a:endParaRPr lang="en-CA" sz="2400" dirty="0"/>
                    </a:p>
                  </a:txBody>
                  <a:tcPr/>
                </a:tc>
                <a:tc>
                  <a:txBody>
                    <a:bodyPr/>
                    <a:lstStyle/>
                    <a:p>
                      <a:pPr algn="ctr">
                        <a:lnSpc>
                          <a:spcPct val="150000"/>
                        </a:lnSpc>
                      </a:pPr>
                      <a:r>
                        <a:rPr lang="en-US" sz="2400" dirty="0"/>
                        <a:t>Dynamic </a:t>
                      </a:r>
                      <a:endParaRPr lang="en-CA" sz="2400" dirty="0"/>
                    </a:p>
                  </a:txBody>
                  <a:tcPr/>
                </a:tc>
                <a:extLst>
                  <a:ext uri="{0D108BD9-81ED-4DB2-BD59-A6C34878D82A}">
                    <a16:rowId xmlns:a16="http://schemas.microsoft.com/office/drawing/2014/main" val="1045717776"/>
                  </a:ext>
                </a:extLst>
              </a:tr>
              <a:tr h="755121">
                <a:tc>
                  <a:txBody>
                    <a:bodyPr/>
                    <a:lstStyle/>
                    <a:p>
                      <a:pPr algn="ctr">
                        <a:lnSpc>
                          <a:spcPct val="150000"/>
                        </a:lnSpc>
                      </a:pPr>
                      <a:r>
                        <a:rPr lang="en-US" sz="2400" dirty="0"/>
                        <a:t>Security </a:t>
                      </a:r>
                      <a:endParaRPr lang="en-CA" sz="2400" dirty="0"/>
                    </a:p>
                  </a:txBody>
                  <a:tcPr/>
                </a:tc>
                <a:tc>
                  <a:txBody>
                    <a:bodyPr/>
                    <a:lstStyle/>
                    <a:p>
                      <a:pPr algn="ctr">
                        <a:lnSpc>
                          <a:spcPct val="150000"/>
                        </a:lnSpc>
                      </a:pPr>
                      <a:endParaRPr lang="en-CA" sz="2400" dirty="0"/>
                    </a:p>
                  </a:txBody>
                  <a:tcPr/>
                </a:tc>
                <a:tc>
                  <a:txBody>
                    <a:bodyPr/>
                    <a:lstStyle/>
                    <a:p>
                      <a:pPr algn="ctr">
                        <a:lnSpc>
                          <a:spcPct val="150000"/>
                        </a:lnSpc>
                      </a:pPr>
                      <a:endParaRPr lang="en-CA" sz="2400"/>
                    </a:p>
                  </a:txBody>
                  <a:tcPr/>
                </a:tc>
                <a:extLst>
                  <a:ext uri="{0D108BD9-81ED-4DB2-BD59-A6C34878D82A}">
                    <a16:rowId xmlns:a16="http://schemas.microsoft.com/office/drawing/2014/main" val="2372897735"/>
                  </a:ext>
                </a:extLst>
              </a:tr>
              <a:tr h="755121">
                <a:tc>
                  <a:txBody>
                    <a:bodyPr/>
                    <a:lstStyle/>
                    <a:p>
                      <a:pPr algn="ctr">
                        <a:lnSpc>
                          <a:spcPct val="150000"/>
                        </a:lnSpc>
                      </a:pPr>
                      <a:r>
                        <a:rPr lang="en-US" sz="2400" dirty="0"/>
                        <a:t>Performance (Speed) </a:t>
                      </a:r>
                      <a:endParaRPr lang="en-CA" sz="2400" dirty="0"/>
                    </a:p>
                  </a:txBody>
                  <a:tcPr/>
                </a:tc>
                <a:tc>
                  <a:txBody>
                    <a:bodyPr/>
                    <a:lstStyle/>
                    <a:p>
                      <a:pPr algn="ctr">
                        <a:lnSpc>
                          <a:spcPct val="150000"/>
                        </a:lnSpc>
                      </a:pPr>
                      <a:endParaRPr lang="en-CA" sz="2400"/>
                    </a:p>
                  </a:txBody>
                  <a:tcPr/>
                </a:tc>
                <a:tc>
                  <a:txBody>
                    <a:bodyPr/>
                    <a:lstStyle/>
                    <a:p>
                      <a:pPr algn="ctr">
                        <a:lnSpc>
                          <a:spcPct val="150000"/>
                        </a:lnSpc>
                      </a:pPr>
                      <a:endParaRPr lang="en-CA" sz="2400"/>
                    </a:p>
                  </a:txBody>
                  <a:tcPr/>
                </a:tc>
                <a:extLst>
                  <a:ext uri="{0D108BD9-81ED-4DB2-BD59-A6C34878D82A}">
                    <a16:rowId xmlns:a16="http://schemas.microsoft.com/office/drawing/2014/main" val="2635942866"/>
                  </a:ext>
                </a:extLst>
              </a:tr>
              <a:tr h="755121">
                <a:tc>
                  <a:txBody>
                    <a:bodyPr/>
                    <a:lstStyle/>
                    <a:p>
                      <a:pPr algn="ctr">
                        <a:lnSpc>
                          <a:spcPct val="150000"/>
                        </a:lnSpc>
                      </a:pPr>
                      <a:r>
                        <a:rPr lang="en-US" sz="2400" dirty="0"/>
                        <a:t>Availability (Always On) </a:t>
                      </a:r>
                      <a:endParaRPr lang="en-CA" sz="2400" dirty="0"/>
                    </a:p>
                  </a:txBody>
                  <a:tcPr/>
                </a:tc>
                <a:tc>
                  <a:txBody>
                    <a:bodyPr/>
                    <a:lstStyle/>
                    <a:p>
                      <a:pPr algn="ctr">
                        <a:lnSpc>
                          <a:spcPct val="150000"/>
                        </a:lnSpc>
                      </a:pPr>
                      <a:endParaRPr lang="en-CA" sz="2400"/>
                    </a:p>
                  </a:txBody>
                  <a:tcPr/>
                </a:tc>
                <a:tc>
                  <a:txBody>
                    <a:bodyPr/>
                    <a:lstStyle/>
                    <a:p>
                      <a:pPr algn="ctr">
                        <a:lnSpc>
                          <a:spcPct val="150000"/>
                        </a:lnSpc>
                      </a:pPr>
                      <a:endParaRPr lang="en-CA" sz="2400"/>
                    </a:p>
                  </a:txBody>
                  <a:tcPr/>
                </a:tc>
                <a:extLst>
                  <a:ext uri="{0D108BD9-81ED-4DB2-BD59-A6C34878D82A}">
                    <a16:rowId xmlns:a16="http://schemas.microsoft.com/office/drawing/2014/main" val="996706636"/>
                  </a:ext>
                </a:extLst>
              </a:tr>
              <a:tr h="755121">
                <a:tc>
                  <a:txBody>
                    <a:bodyPr/>
                    <a:lstStyle/>
                    <a:p>
                      <a:pPr algn="ctr">
                        <a:lnSpc>
                          <a:spcPct val="150000"/>
                        </a:lnSpc>
                      </a:pPr>
                      <a:r>
                        <a:rPr lang="en-US" sz="2400" dirty="0"/>
                        <a:t>Ease of Configuration </a:t>
                      </a:r>
                      <a:endParaRPr lang="en-CA" sz="2400" dirty="0"/>
                    </a:p>
                  </a:txBody>
                  <a:tcPr/>
                </a:tc>
                <a:tc>
                  <a:txBody>
                    <a:bodyPr/>
                    <a:lstStyle/>
                    <a:p>
                      <a:pPr algn="ctr">
                        <a:lnSpc>
                          <a:spcPct val="150000"/>
                        </a:lnSpc>
                      </a:pPr>
                      <a:endParaRPr lang="en-CA" sz="2400"/>
                    </a:p>
                  </a:txBody>
                  <a:tcPr/>
                </a:tc>
                <a:tc>
                  <a:txBody>
                    <a:bodyPr/>
                    <a:lstStyle/>
                    <a:p>
                      <a:pPr algn="ctr">
                        <a:lnSpc>
                          <a:spcPct val="150000"/>
                        </a:lnSpc>
                      </a:pPr>
                      <a:endParaRPr lang="en-CA" sz="2400" dirty="0"/>
                    </a:p>
                  </a:txBody>
                  <a:tcPr/>
                </a:tc>
                <a:extLst>
                  <a:ext uri="{0D108BD9-81ED-4DB2-BD59-A6C34878D82A}">
                    <a16:rowId xmlns:a16="http://schemas.microsoft.com/office/drawing/2014/main" val="3105750802"/>
                  </a:ext>
                </a:extLst>
              </a:tr>
              <a:tr h="755121">
                <a:tc>
                  <a:txBody>
                    <a:bodyPr/>
                    <a:lstStyle/>
                    <a:p>
                      <a:pPr algn="ctr">
                        <a:lnSpc>
                          <a:spcPct val="150000"/>
                        </a:lnSpc>
                      </a:pPr>
                      <a:r>
                        <a:rPr lang="en-US" sz="2400" dirty="0"/>
                        <a:t>Used </a:t>
                      </a:r>
                      <a:endParaRPr lang="en-CA" sz="2400" dirty="0"/>
                    </a:p>
                  </a:txBody>
                  <a:tcPr/>
                </a:tc>
                <a:tc>
                  <a:txBody>
                    <a:bodyPr/>
                    <a:lstStyle/>
                    <a:p>
                      <a:pPr algn="ctr">
                        <a:lnSpc>
                          <a:spcPct val="150000"/>
                        </a:lnSpc>
                      </a:pPr>
                      <a:r>
                        <a:rPr lang="en-US" sz="2400" dirty="0"/>
                        <a:t>Small network &amp; Secure</a:t>
                      </a:r>
                      <a:endParaRPr lang="en-CA" sz="2400" dirty="0"/>
                    </a:p>
                  </a:txBody>
                  <a:tcPr/>
                </a:tc>
                <a:tc>
                  <a:txBody>
                    <a:bodyPr/>
                    <a:lstStyle/>
                    <a:p>
                      <a:pPr algn="ctr">
                        <a:lnSpc>
                          <a:spcPct val="150000"/>
                        </a:lnSpc>
                      </a:pPr>
                      <a:r>
                        <a:rPr lang="en-US" sz="2400" dirty="0"/>
                        <a:t>Large network</a:t>
                      </a:r>
                      <a:endParaRPr lang="en-CA" sz="2400" dirty="0"/>
                    </a:p>
                  </a:txBody>
                  <a:tcPr/>
                </a:tc>
                <a:extLst>
                  <a:ext uri="{0D108BD9-81ED-4DB2-BD59-A6C34878D82A}">
                    <a16:rowId xmlns:a16="http://schemas.microsoft.com/office/drawing/2014/main" val="2533709876"/>
                  </a:ext>
                </a:extLst>
              </a:tr>
            </a:tbl>
          </a:graphicData>
        </a:graphic>
      </p:graphicFrame>
      <p:sp>
        <p:nvSpPr>
          <p:cNvPr id="4" name="Footer Placeholder 3">
            <a:extLst>
              <a:ext uri="{FF2B5EF4-FFF2-40B4-BE49-F238E27FC236}">
                <a16:creationId xmlns:a16="http://schemas.microsoft.com/office/drawing/2014/main" id="{EFC62177-EC0A-836A-953E-2233915069D7}"/>
              </a:ext>
            </a:extLst>
          </p:cNvPr>
          <p:cNvSpPr>
            <a:spLocks noGrp="1"/>
          </p:cNvSpPr>
          <p:nvPr>
            <p:ph type="ftr" sz="quarter" idx="11"/>
          </p:nvPr>
        </p:nvSpPr>
        <p:spPr/>
        <p:txBody>
          <a:bodyPr/>
          <a:lstStyle/>
          <a:p>
            <a:r>
              <a:rPr lang="sv-SE"/>
              <a:t>INST. : ENG.ALI BANI BAKAR &amp; ENG.Dana Al-Mahrouk</a:t>
            </a:r>
            <a:endParaRPr lang="en-CA"/>
          </a:p>
        </p:txBody>
      </p:sp>
      <p:pic>
        <p:nvPicPr>
          <p:cNvPr id="6" name="Graphic 5" descr="Warning with solid fill">
            <a:extLst>
              <a:ext uri="{FF2B5EF4-FFF2-40B4-BE49-F238E27FC236}">
                <a16:creationId xmlns:a16="http://schemas.microsoft.com/office/drawing/2014/main" id="{02512C38-B6ED-CE1C-EEA6-30A96B118D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08770" y="781443"/>
            <a:ext cx="376741" cy="376741"/>
          </a:xfrm>
          <a:prstGeom prst="rect">
            <a:avLst/>
          </a:prstGeom>
        </p:spPr>
      </p:pic>
      <p:pic>
        <p:nvPicPr>
          <p:cNvPr id="7" name="Graphic 6" descr="Badge Cross with solid fill">
            <a:extLst>
              <a:ext uri="{FF2B5EF4-FFF2-40B4-BE49-F238E27FC236}">
                <a16:creationId xmlns:a16="http://schemas.microsoft.com/office/drawing/2014/main" id="{4C6FD0AE-3D12-38F1-2CA0-EA2AC2CF0F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7021" y="2620043"/>
            <a:ext cx="598411" cy="598411"/>
          </a:xfrm>
          <a:prstGeom prst="rect">
            <a:avLst/>
          </a:prstGeom>
        </p:spPr>
      </p:pic>
      <p:pic>
        <p:nvPicPr>
          <p:cNvPr id="8" name="Graphic 7" descr="Badge Tick1 with solid fill">
            <a:extLst>
              <a:ext uri="{FF2B5EF4-FFF2-40B4-BE49-F238E27FC236}">
                <a16:creationId xmlns:a16="http://schemas.microsoft.com/office/drawing/2014/main" id="{5143CADE-2EF0-3D48-3883-97198D4324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6560" y="2640227"/>
            <a:ext cx="592285" cy="592285"/>
          </a:xfrm>
          <a:prstGeom prst="rect">
            <a:avLst/>
          </a:prstGeom>
        </p:spPr>
      </p:pic>
      <p:pic>
        <p:nvPicPr>
          <p:cNvPr id="9" name="Graphic 8" descr="Badge Tick1 with solid fill">
            <a:extLst>
              <a:ext uri="{FF2B5EF4-FFF2-40B4-BE49-F238E27FC236}">
                <a16:creationId xmlns:a16="http://schemas.microsoft.com/office/drawing/2014/main" id="{043E333C-B508-EC34-C4BA-3DDFF3F9AB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6559" y="3429000"/>
            <a:ext cx="592285" cy="592285"/>
          </a:xfrm>
          <a:prstGeom prst="rect">
            <a:avLst/>
          </a:prstGeom>
        </p:spPr>
      </p:pic>
      <p:pic>
        <p:nvPicPr>
          <p:cNvPr id="10" name="Graphic 9" descr="Badge Tick1 with solid fill">
            <a:extLst>
              <a:ext uri="{FF2B5EF4-FFF2-40B4-BE49-F238E27FC236}">
                <a16:creationId xmlns:a16="http://schemas.microsoft.com/office/drawing/2014/main" id="{CE3684CD-6ADE-7AC9-FD9F-EAC883DD0F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4885" y="4967360"/>
            <a:ext cx="592285" cy="592285"/>
          </a:xfrm>
          <a:prstGeom prst="rect">
            <a:avLst/>
          </a:prstGeom>
        </p:spPr>
      </p:pic>
      <p:pic>
        <p:nvPicPr>
          <p:cNvPr id="11" name="Graphic 10" descr="Badge Tick1 with solid fill">
            <a:extLst>
              <a:ext uri="{FF2B5EF4-FFF2-40B4-BE49-F238E27FC236}">
                <a16:creationId xmlns:a16="http://schemas.microsoft.com/office/drawing/2014/main" id="{35DA673D-F6E8-E906-0043-23D157E8BE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4886" y="4170655"/>
            <a:ext cx="592285" cy="592285"/>
          </a:xfrm>
          <a:prstGeom prst="rect">
            <a:avLst/>
          </a:prstGeom>
        </p:spPr>
      </p:pic>
      <p:pic>
        <p:nvPicPr>
          <p:cNvPr id="12" name="Graphic 11" descr="Badge Cross with solid fill">
            <a:extLst>
              <a:ext uri="{FF2B5EF4-FFF2-40B4-BE49-F238E27FC236}">
                <a16:creationId xmlns:a16="http://schemas.microsoft.com/office/drawing/2014/main" id="{3761E463-F5BD-8BEC-1CC1-50CC34466E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7022" y="3422874"/>
            <a:ext cx="598411" cy="598411"/>
          </a:xfrm>
          <a:prstGeom prst="rect">
            <a:avLst/>
          </a:prstGeom>
        </p:spPr>
      </p:pic>
      <p:pic>
        <p:nvPicPr>
          <p:cNvPr id="13" name="Graphic 12" descr="Badge Cross with solid fill">
            <a:extLst>
              <a:ext uri="{FF2B5EF4-FFF2-40B4-BE49-F238E27FC236}">
                <a16:creationId xmlns:a16="http://schemas.microsoft.com/office/drawing/2014/main" id="{34681C0E-7402-F4A7-C81A-75A91536B5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0433" y="4944995"/>
            <a:ext cx="598411" cy="598411"/>
          </a:xfrm>
          <a:prstGeom prst="rect">
            <a:avLst/>
          </a:prstGeom>
        </p:spPr>
      </p:pic>
      <p:pic>
        <p:nvPicPr>
          <p:cNvPr id="14" name="Graphic 13" descr="Badge Cross with solid fill">
            <a:extLst>
              <a:ext uri="{FF2B5EF4-FFF2-40B4-BE49-F238E27FC236}">
                <a16:creationId xmlns:a16="http://schemas.microsoft.com/office/drawing/2014/main" id="{06CFC5AC-0C8A-B5A1-A9C1-AFE3966FCF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0433" y="4156222"/>
            <a:ext cx="598411" cy="598411"/>
          </a:xfrm>
          <a:prstGeom prst="rect">
            <a:avLst/>
          </a:prstGeom>
        </p:spPr>
      </p:pic>
    </p:spTree>
    <p:extLst>
      <p:ext uri="{BB962C8B-B14F-4D97-AF65-F5344CB8AC3E}">
        <p14:creationId xmlns:p14="http://schemas.microsoft.com/office/powerpoint/2010/main" val="22253641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5827-310B-5B16-2762-F5BECEF79FF5}"/>
              </a:ext>
            </a:extLst>
          </p:cNvPr>
          <p:cNvSpPr>
            <a:spLocks noGrp="1"/>
          </p:cNvSpPr>
          <p:nvPr>
            <p:ph type="title"/>
          </p:nvPr>
        </p:nvSpPr>
        <p:spPr/>
        <p:txBody>
          <a:bodyPr/>
          <a:lstStyle/>
          <a:p>
            <a:r>
              <a:rPr lang="en-US" dirty="0"/>
              <a:t>Static Routing Example</a:t>
            </a:r>
            <a:endParaRPr lang="en-CA" dirty="0"/>
          </a:p>
        </p:txBody>
      </p:sp>
      <p:sp>
        <p:nvSpPr>
          <p:cNvPr id="3" name="Content Placeholder 2">
            <a:extLst>
              <a:ext uri="{FF2B5EF4-FFF2-40B4-BE49-F238E27FC236}">
                <a16:creationId xmlns:a16="http://schemas.microsoft.com/office/drawing/2014/main" id="{EF1A6656-F47C-5006-6EDB-F0E7EE331824}"/>
              </a:ext>
            </a:extLst>
          </p:cNvPr>
          <p:cNvSpPr>
            <a:spLocks noGrp="1"/>
          </p:cNvSpPr>
          <p:nvPr>
            <p:ph idx="1"/>
          </p:nvPr>
        </p:nvSpPr>
        <p:spPr>
          <a:xfrm>
            <a:off x="405245" y="1690689"/>
            <a:ext cx="11274137" cy="1156420"/>
          </a:xfrm>
        </p:spPr>
        <p:txBody>
          <a:bodyPr>
            <a:normAutofit/>
          </a:bodyPr>
          <a:lstStyle/>
          <a:p>
            <a:pPr marL="0" indent="0">
              <a:buNone/>
            </a:pPr>
            <a:r>
              <a:rPr lang="en-US" sz="2000" dirty="0"/>
              <a:t>Router do not need  a manual configuration if there are only one router.</a:t>
            </a:r>
          </a:p>
          <a:p>
            <a:pPr marL="0" indent="0">
              <a:buNone/>
            </a:pPr>
            <a:r>
              <a:rPr lang="en-US" sz="2000" dirty="0"/>
              <a:t>Because it have a Routing Table.</a:t>
            </a:r>
            <a:endParaRPr lang="en-CA" sz="2000" dirty="0"/>
          </a:p>
        </p:txBody>
      </p:sp>
      <p:sp>
        <p:nvSpPr>
          <p:cNvPr id="4" name="Footer Placeholder 3">
            <a:extLst>
              <a:ext uri="{FF2B5EF4-FFF2-40B4-BE49-F238E27FC236}">
                <a16:creationId xmlns:a16="http://schemas.microsoft.com/office/drawing/2014/main" id="{CEDE46DD-8A29-3DBD-9991-57EA822FEA66}"/>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A3E6BA04-D3F3-34BA-6B1B-EC19FAAB7A72}"/>
              </a:ext>
            </a:extLst>
          </p:cNvPr>
          <p:cNvPicPr>
            <a:picLocks noChangeAspect="1"/>
          </p:cNvPicPr>
          <p:nvPr/>
        </p:nvPicPr>
        <p:blipFill rotWithShape="1">
          <a:blip r:embed="rId2"/>
          <a:srcRect l="2720" t="13913" r="1953" b="2824"/>
          <a:stretch/>
        </p:blipFill>
        <p:spPr>
          <a:xfrm>
            <a:off x="4267199" y="2733747"/>
            <a:ext cx="7772401" cy="3532910"/>
          </a:xfrm>
          <a:prstGeom prst="rect">
            <a:avLst/>
          </a:prstGeom>
        </p:spPr>
      </p:pic>
      <p:graphicFrame>
        <p:nvGraphicFramePr>
          <p:cNvPr id="7" name="Table 6">
            <a:extLst>
              <a:ext uri="{FF2B5EF4-FFF2-40B4-BE49-F238E27FC236}">
                <a16:creationId xmlns:a16="http://schemas.microsoft.com/office/drawing/2014/main" id="{7F993CEC-1951-CD56-F05E-05E14CBE572A}"/>
              </a:ext>
            </a:extLst>
          </p:cNvPr>
          <p:cNvGraphicFramePr>
            <a:graphicFrameLocks noGrp="1"/>
          </p:cNvGraphicFramePr>
          <p:nvPr>
            <p:extLst>
              <p:ext uri="{D42A27DB-BD31-4B8C-83A1-F6EECF244321}">
                <p14:modId xmlns:p14="http://schemas.microsoft.com/office/powerpoint/2010/main" val="188678289"/>
              </p:ext>
            </p:extLst>
          </p:nvPr>
        </p:nvGraphicFramePr>
        <p:xfrm>
          <a:off x="293254" y="4213947"/>
          <a:ext cx="3745346" cy="1708872"/>
        </p:xfrm>
        <a:graphic>
          <a:graphicData uri="http://schemas.openxmlformats.org/drawingml/2006/table">
            <a:tbl>
              <a:tblPr firstRow="1" bandRow="1">
                <a:tableStyleId>{F5AB1C69-6EDB-4FF4-983F-18BD219EF322}</a:tableStyleId>
              </a:tblPr>
              <a:tblGrid>
                <a:gridCol w="1872673">
                  <a:extLst>
                    <a:ext uri="{9D8B030D-6E8A-4147-A177-3AD203B41FA5}">
                      <a16:colId xmlns:a16="http://schemas.microsoft.com/office/drawing/2014/main" val="2894086149"/>
                    </a:ext>
                  </a:extLst>
                </a:gridCol>
                <a:gridCol w="1872673">
                  <a:extLst>
                    <a:ext uri="{9D8B030D-6E8A-4147-A177-3AD203B41FA5}">
                      <a16:colId xmlns:a16="http://schemas.microsoft.com/office/drawing/2014/main" val="332963318"/>
                    </a:ext>
                  </a:extLst>
                </a:gridCol>
              </a:tblGrid>
              <a:tr h="569624">
                <a:tc>
                  <a:txBody>
                    <a:bodyPr/>
                    <a:lstStyle/>
                    <a:p>
                      <a:pPr algn="ctr">
                        <a:lnSpc>
                          <a:spcPct val="150000"/>
                        </a:lnSpc>
                      </a:pPr>
                      <a:r>
                        <a:rPr lang="en-US" dirty="0"/>
                        <a:t>Network ID</a:t>
                      </a:r>
                      <a:endParaRPr lang="en-CA" dirty="0"/>
                    </a:p>
                  </a:txBody>
                  <a:tcPr/>
                </a:tc>
                <a:tc>
                  <a:txBody>
                    <a:bodyPr/>
                    <a:lstStyle/>
                    <a:p>
                      <a:pPr algn="ctr">
                        <a:lnSpc>
                          <a:spcPct val="150000"/>
                        </a:lnSpc>
                      </a:pPr>
                      <a:r>
                        <a:rPr lang="en-US" dirty="0"/>
                        <a:t>Interface</a:t>
                      </a:r>
                      <a:endParaRPr lang="en-CA" dirty="0"/>
                    </a:p>
                  </a:txBody>
                  <a:tcPr/>
                </a:tc>
                <a:extLst>
                  <a:ext uri="{0D108BD9-81ED-4DB2-BD59-A6C34878D82A}">
                    <a16:rowId xmlns:a16="http://schemas.microsoft.com/office/drawing/2014/main" val="1650764640"/>
                  </a:ext>
                </a:extLst>
              </a:tr>
              <a:tr h="569624">
                <a:tc>
                  <a:txBody>
                    <a:bodyPr/>
                    <a:lstStyle/>
                    <a:p>
                      <a:pPr algn="ctr">
                        <a:lnSpc>
                          <a:spcPct val="150000"/>
                        </a:lnSpc>
                      </a:pPr>
                      <a:r>
                        <a:rPr lang="en-US" dirty="0"/>
                        <a:t>192.168.0.0</a:t>
                      </a:r>
                      <a:endParaRPr lang="en-CA" dirty="0"/>
                    </a:p>
                  </a:txBody>
                  <a:tcPr/>
                </a:tc>
                <a:tc>
                  <a:txBody>
                    <a:bodyPr/>
                    <a:lstStyle/>
                    <a:p>
                      <a:pPr algn="ctr">
                        <a:lnSpc>
                          <a:spcPct val="150000"/>
                        </a:lnSpc>
                      </a:pPr>
                      <a:r>
                        <a:rPr lang="en-US" dirty="0"/>
                        <a:t>G0/0</a:t>
                      </a:r>
                      <a:endParaRPr lang="en-CA" dirty="0"/>
                    </a:p>
                  </a:txBody>
                  <a:tcPr/>
                </a:tc>
                <a:extLst>
                  <a:ext uri="{0D108BD9-81ED-4DB2-BD59-A6C34878D82A}">
                    <a16:rowId xmlns:a16="http://schemas.microsoft.com/office/drawing/2014/main" val="3948124359"/>
                  </a:ext>
                </a:extLst>
              </a:tr>
              <a:tr h="569624">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t>192.168.1.0</a:t>
                      </a:r>
                      <a:endParaRPr lang="en-CA" dirty="0"/>
                    </a:p>
                  </a:txBody>
                  <a:tcPr/>
                </a:tc>
                <a:tc>
                  <a:txBody>
                    <a:bodyPr/>
                    <a:lstStyle/>
                    <a:p>
                      <a:pPr algn="ctr">
                        <a:lnSpc>
                          <a:spcPct val="150000"/>
                        </a:lnSpc>
                      </a:pPr>
                      <a:r>
                        <a:rPr lang="en-US" dirty="0"/>
                        <a:t>G0/1</a:t>
                      </a:r>
                      <a:endParaRPr lang="en-CA" dirty="0"/>
                    </a:p>
                  </a:txBody>
                  <a:tcPr/>
                </a:tc>
                <a:extLst>
                  <a:ext uri="{0D108BD9-81ED-4DB2-BD59-A6C34878D82A}">
                    <a16:rowId xmlns:a16="http://schemas.microsoft.com/office/drawing/2014/main" val="2053342039"/>
                  </a:ext>
                </a:extLst>
              </a:tr>
            </a:tbl>
          </a:graphicData>
        </a:graphic>
      </p:graphicFrame>
      <p:sp>
        <p:nvSpPr>
          <p:cNvPr id="8" name="Rectangle 7">
            <a:extLst>
              <a:ext uri="{FF2B5EF4-FFF2-40B4-BE49-F238E27FC236}">
                <a16:creationId xmlns:a16="http://schemas.microsoft.com/office/drawing/2014/main" id="{EC811718-444A-41FB-5F08-C43509140E54}"/>
              </a:ext>
            </a:extLst>
          </p:cNvPr>
          <p:cNvSpPr/>
          <p:nvPr/>
        </p:nvSpPr>
        <p:spPr>
          <a:xfrm>
            <a:off x="1251527" y="3520643"/>
            <a:ext cx="1828800" cy="51954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b="1" dirty="0"/>
              <a:t>Router Table</a:t>
            </a:r>
            <a:endParaRPr lang="en-CA" sz="2000" b="1" dirty="0"/>
          </a:p>
        </p:txBody>
      </p:sp>
    </p:spTree>
    <p:extLst>
      <p:ext uri="{BB962C8B-B14F-4D97-AF65-F5344CB8AC3E}">
        <p14:creationId xmlns:p14="http://schemas.microsoft.com/office/powerpoint/2010/main" val="8525357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03EDE-8510-2F2A-1480-0FBF63376D19}"/>
              </a:ext>
            </a:extLst>
          </p:cNvPr>
          <p:cNvSpPr>
            <a:spLocks noGrp="1"/>
          </p:cNvSpPr>
          <p:nvPr>
            <p:ph type="title"/>
          </p:nvPr>
        </p:nvSpPr>
        <p:spPr>
          <a:xfrm>
            <a:off x="3510395" y="136525"/>
            <a:ext cx="5171209" cy="798656"/>
          </a:xfrm>
        </p:spPr>
        <p:txBody>
          <a:bodyPr/>
          <a:lstStyle/>
          <a:p>
            <a:pPr algn="ctr"/>
            <a:r>
              <a:rPr lang="en-US" dirty="0"/>
              <a:t>What Happens? </a:t>
            </a:r>
            <a:endParaRPr lang="en-CA" dirty="0"/>
          </a:p>
        </p:txBody>
      </p:sp>
      <p:pic>
        <p:nvPicPr>
          <p:cNvPr id="6" name="Picture 5">
            <a:extLst>
              <a:ext uri="{FF2B5EF4-FFF2-40B4-BE49-F238E27FC236}">
                <a16:creationId xmlns:a16="http://schemas.microsoft.com/office/drawing/2014/main" id="{4554C263-950A-3DC4-25B3-06B5DF20D7FF}"/>
              </a:ext>
            </a:extLst>
          </p:cNvPr>
          <p:cNvPicPr>
            <a:picLocks noChangeAspect="1"/>
          </p:cNvPicPr>
          <p:nvPr/>
        </p:nvPicPr>
        <p:blipFill>
          <a:blip r:embed="rId2"/>
          <a:stretch>
            <a:fillRect/>
          </a:stretch>
        </p:blipFill>
        <p:spPr>
          <a:xfrm>
            <a:off x="453227" y="1116542"/>
            <a:ext cx="3414909" cy="2312458"/>
          </a:xfrm>
          <a:prstGeom prst="rect">
            <a:avLst/>
          </a:prstGeom>
        </p:spPr>
      </p:pic>
      <p:pic>
        <p:nvPicPr>
          <p:cNvPr id="7" name="Picture 6">
            <a:extLst>
              <a:ext uri="{FF2B5EF4-FFF2-40B4-BE49-F238E27FC236}">
                <a16:creationId xmlns:a16="http://schemas.microsoft.com/office/drawing/2014/main" id="{A8B6336B-616C-5F0F-C6F1-D44F011E51F8}"/>
              </a:ext>
            </a:extLst>
          </p:cNvPr>
          <p:cNvPicPr>
            <a:picLocks noChangeAspect="1"/>
          </p:cNvPicPr>
          <p:nvPr/>
        </p:nvPicPr>
        <p:blipFill>
          <a:blip r:embed="rId2"/>
          <a:stretch>
            <a:fillRect/>
          </a:stretch>
        </p:blipFill>
        <p:spPr>
          <a:xfrm>
            <a:off x="4388544" y="1143192"/>
            <a:ext cx="3414910" cy="2312458"/>
          </a:xfrm>
          <a:prstGeom prst="rect">
            <a:avLst/>
          </a:prstGeom>
        </p:spPr>
      </p:pic>
      <p:pic>
        <p:nvPicPr>
          <p:cNvPr id="8" name="Picture 7">
            <a:extLst>
              <a:ext uri="{FF2B5EF4-FFF2-40B4-BE49-F238E27FC236}">
                <a16:creationId xmlns:a16="http://schemas.microsoft.com/office/drawing/2014/main" id="{1000ACA0-BC24-A470-EAEB-96B4D4D9AC2B}"/>
              </a:ext>
            </a:extLst>
          </p:cNvPr>
          <p:cNvPicPr>
            <a:picLocks noChangeAspect="1"/>
          </p:cNvPicPr>
          <p:nvPr/>
        </p:nvPicPr>
        <p:blipFill>
          <a:blip r:embed="rId2"/>
          <a:stretch>
            <a:fillRect/>
          </a:stretch>
        </p:blipFill>
        <p:spPr>
          <a:xfrm>
            <a:off x="8323865" y="1143192"/>
            <a:ext cx="3414908" cy="2312457"/>
          </a:xfrm>
          <a:prstGeom prst="rect">
            <a:avLst/>
          </a:prstGeom>
        </p:spPr>
      </p:pic>
      <p:sp>
        <p:nvSpPr>
          <p:cNvPr id="4" name="Footer Placeholder 3">
            <a:extLst>
              <a:ext uri="{FF2B5EF4-FFF2-40B4-BE49-F238E27FC236}">
                <a16:creationId xmlns:a16="http://schemas.microsoft.com/office/drawing/2014/main" id="{50127FBF-8E4F-D4BB-4632-8B0BF4163AC9}"/>
              </a:ext>
            </a:extLst>
          </p:cNvPr>
          <p:cNvSpPr>
            <a:spLocks noGrp="1"/>
          </p:cNvSpPr>
          <p:nvPr>
            <p:ph type="ftr" sz="quarter" idx="11"/>
          </p:nvPr>
        </p:nvSpPr>
        <p:spPr/>
        <p:txBody>
          <a:bodyPr/>
          <a:lstStyle/>
          <a:p>
            <a:r>
              <a:rPr lang="sv-SE" dirty="0"/>
              <a:t>INST. : ENG.ALI BANI BAKAR &amp; ENG.Dana Al-Mahrouk</a:t>
            </a:r>
            <a:endParaRPr lang="en-CA" dirty="0"/>
          </a:p>
        </p:txBody>
      </p:sp>
      <p:cxnSp>
        <p:nvCxnSpPr>
          <p:cNvPr id="11" name="Straight Arrow Connector 10">
            <a:extLst>
              <a:ext uri="{FF2B5EF4-FFF2-40B4-BE49-F238E27FC236}">
                <a16:creationId xmlns:a16="http://schemas.microsoft.com/office/drawing/2014/main" id="{8A518D35-47F4-3DEB-70BA-2FEDD6E880A9}"/>
              </a:ext>
            </a:extLst>
          </p:cNvPr>
          <p:cNvCxnSpPr/>
          <p:nvPr/>
        </p:nvCxnSpPr>
        <p:spPr>
          <a:xfrm flipV="1">
            <a:off x="1007919" y="1264373"/>
            <a:ext cx="800100" cy="98713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C6D4FB13-6D33-103F-93AB-3C2968C0BB1A}"/>
              </a:ext>
            </a:extLst>
          </p:cNvPr>
          <p:cNvSpPr/>
          <p:nvPr/>
        </p:nvSpPr>
        <p:spPr>
          <a:xfrm>
            <a:off x="5717597" y="1143192"/>
            <a:ext cx="537730" cy="38499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3" name="Rectangle 12">
            <a:extLst>
              <a:ext uri="{FF2B5EF4-FFF2-40B4-BE49-F238E27FC236}">
                <a16:creationId xmlns:a16="http://schemas.microsoft.com/office/drawing/2014/main" id="{948D073B-D87D-8096-8FA7-8C99198E300F}"/>
              </a:ext>
            </a:extLst>
          </p:cNvPr>
          <p:cNvSpPr/>
          <p:nvPr/>
        </p:nvSpPr>
        <p:spPr>
          <a:xfrm>
            <a:off x="3921013" y="1200967"/>
            <a:ext cx="1686791" cy="26944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RT = IP AND SM</a:t>
            </a:r>
            <a:endParaRPr lang="en-CA" sz="1600" dirty="0"/>
          </a:p>
        </p:txBody>
      </p:sp>
      <p:cxnSp>
        <p:nvCxnSpPr>
          <p:cNvPr id="14" name="Straight Arrow Connector 13">
            <a:extLst>
              <a:ext uri="{FF2B5EF4-FFF2-40B4-BE49-F238E27FC236}">
                <a16:creationId xmlns:a16="http://schemas.microsoft.com/office/drawing/2014/main" id="{84B2014F-66E3-8D34-1EE2-511912C478EA}"/>
              </a:ext>
            </a:extLst>
          </p:cNvPr>
          <p:cNvCxnSpPr>
            <a:cxnSpLocks/>
          </p:cNvCxnSpPr>
          <p:nvPr/>
        </p:nvCxnSpPr>
        <p:spPr>
          <a:xfrm>
            <a:off x="10383981" y="1335687"/>
            <a:ext cx="682337" cy="91582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143CF09-472A-126B-9EE5-2F38D91D57A8}"/>
              </a:ext>
            </a:extLst>
          </p:cNvPr>
          <p:cNvSpPr txBox="1"/>
          <p:nvPr/>
        </p:nvSpPr>
        <p:spPr>
          <a:xfrm>
            <a:off x="453227" y="3632444"/>
            <a:ext cx="3935317" cy="286232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No configurations are placed on the router, it is </a:t>
            </a:r>
            <a:r>
              <a:rPr lang="en-US" b="1" dirty="0">
                <a:solidFill>
                  <a:srgbClr val="FF0000"/>
                </a:solidFill>
              </a:rPr>
              <a:t>completely automatic</a:t>
            </a:r>
            <a:r>
              <a:rPr lang="en-US" dirty="0"/>
              <a:t>.</a:t>
            </a:r>
          </a:p>
          <a:p>
            <a:r>
              <a:rPr lang="en-US" dirty="0"/>
              <a:t>When the message reaches the router, it sends it to the receiving network automatically, how does this happen?</a:t>
            </a:r>
          </a:p>
          <a:p>
            <a:r>
              <a:rPr lang="en-US" dirty="0"/>
              <a:t>The router contains a table called the </a:t>
            </a:r>
            <a:r>
              <a:rPr lang="en-US" b="1" dirty="0">
                <a:solidFill>
                  <a:srgbClr val="FF0000"/>
                </a:solidFill>
              </a:rPr>
              <a:t>router table</a:t>
            </a:r>
            <a:r>
              <a:rPr lang="en-US" dirty="0"/>
              <a:t>, which contains the Network ID and the interface associated with it.</a:t>
            </a:r>
            <a:endParaRPr lang="en-CA" dirty="0"/>
          </a:p>
        </p:txBody>
      </p:sp>
      <p:sp>
        <p:nvSpPr>
          <p:cNvPr id="3" name="TextBox 2">
            <a:extLst>
              <a:ext uri="{FF2B5EF4-FFF2-40B4-BE49-F238E27FC236}">
                <a16:creationId xmlns:a16="http://schemas.microsoft.com/office/drawing/2014/main" id="{100CE255-AC39-0405-0B11-F8B351BE374E}"/>
              </a:ext>
            </a:extLst>
          </p:cNvPr>
          <p:cNvSpPr txBox="1"/>
          <p:nvPr/>
        </p:nvSpPr>
        <p:spPr>
          <a:xfrm>
            <a:off x="4637374" y="3632444"/>
            <a:ext cx="2698175" cy="120032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Network ID   |   Interface</a:t>
            </a:r>
          </a:p>
          <a:p>
            <a:r>
              <a:rPr lang="en-US" dirty="0"/>
              <a:t>--------------------------------</a:t>
            </a:r>
          </a:p>
          <a:p>
            <a:r>
              <a:rPr lang="en-US" dirty="0"/>
              <a:t>192.168.0.0 |  G0/0</a:t>
            </a:r>
          </a:p>
          <a:p>
            <a:r>
              <a:rPr lang="en-US" dirty="0"/>
              <a:t>192.168.1.0 |  G0/1</a:t>
            </a:r>
            <a:endParaRPr lang="en-CA" dirty="0"/>
          </a:p>
        </p:txBody>
      </p:sp>
      <p:sp>
        <p:nvSpPr>
          <p:cNvPr id="5" name="TextBox 4">
            <a:extLst>
              <a:ext uri="{FF2B5EF4-FFF2-40B4-BE49-F238E27FC236}">
                <a16:creationId xmlns:a16="http://schemas.microsoft.com/office/drawing/2014/main" id="{184BBB19-1019-6D30-831E-FDC3E3B21421}"/>
              </a:ext>
            </a:extLst>
          </p:cNvPr>
          <p:cNvSpPr txBox="1"/>
          <p:nvPr/>
        </p:nvSpPr>
        <p:spPr>
          <a:xfrm>
            <a:off x="7637599" y="3632444"/>
            <a:ext cx="3935317"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When the message reaches the router, it does an ending between the </a:t>
            </a:r>
            <a:r>
              <a:rPr lang="en-US" dirty="0" err="1"/>
              <a:t>dest</a:t>
            </a:r>
            <a:r>
              <a:rPr lang="en-US" dirty="0"/>
              <a:t> IP address and the </a:t>
            </a:r>
            <a:r>
              <a:rPr lang="en-US" dirty="0" err="1"/>
              <a:t>dest</a:t>
            </a:r>
            <a:r>
              <a:rPr lang="en-US" dirty="0"/>
              <a:t> subnet mask.</a:t>
            </a:r>
          </a:p>
          <a:p>
            <a:r>
              <a:rPr lang="en-US" dirty="0" err="1"/>
              <a:t>Dest</a:t>
            </a:r>
            <a:r>
              <a:rPr lang="en-US" dirty="0"/>
              <a:t> IP = 192.168.1.2</a:t>
            </a:r>
          </a:p>
          <a:p>
            <a:r>
              <a:rPr lang="en-US" dirty="0" err="1"/>
              <a:t>Dest</a:t>
            </a:r>
            <a:r>
              <a:rPr lang="en-US" dirty="0"/>
              <a:t> SM = 255.255.255.0</a:t>
            </a:r>
          </a:p>
          <a:p>
            <a:r>
              <a:rPr lang="en-US" dirty="0" err="1"/>
              <a:t>Dest</a:t>
            </a:r>
            <a:r>
              <a:rPr lang="en-US" dirty="0"/>
              <a:t> NID = 192.168.1.0</a:t>
            </a:r>
          </a:p>
          <a:p>
            <a:r>
              <a:rPr lang="en-US" dirty="0">
                <a:sym typeface="Wingdings" panose="05000000000000000000" pitchFamily="2" charset="2"/>
              </a:rPr>
              <a:t>So… From Routing Table:</a:t>
            </a:r>
          </a:p>
          <a:p>
            <a:r>
              <a:rPr lang="en-US" dirty="0">
                <a:sym typeface="Wingdings" panose="05000000000000000000" pitchFamily="2" charset="2"/>
              </a:rPr>
              <a:t>Int = G0/1</a:t>
            </a:r>
          </a:p>
        </p:txBody>
      </p:sp>
    </p:spTree>
    <p:extLst>
      <p:ext uri="{BB962C8B-B14F-4D97-AF65-F5344CB8AC3E}">
        <p14:creationId xmlns:p14="http://schemas.microsoft.com/office/powerpoint/2010/main" val="3977305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330E-5C46-79D3-DAC2-81909C2CF456}"/>
              </a:ext>
            </a:extLst>
          </p:cNvPr>
          <p:cNvSpPr>
            <a:spLocks noGrp="1"/>
          </p:cNvSpPr>
          <p:nvPr>
            <p:ph type="title"/>
          </p:nvPr>
        </p:nvSpPr>
        <p:spPr/>
        <p:txBody>
          <a:bodyPr/>
          <a:lstStyle/>
          <a:p>
            <a:r>
              <a:rPr lang="en-US" dirty="0"/>
              <a:t>Server</a:t>
            </a:r>
            <a:endParaRPr lang="en-CA" dirty="0"/>
          </a:p>
        </p:txBody>
      </p:sp>
      <p:sp>
        <p:nvSpPr>
          <p:cNvPr id="3" name="Content Placeholder 2">
            <a:extLst>
              <a:ext uri="{FF2B5EF4-FFF2-40B4-BE49-F238E27FC236}">
                <a16:creationId xmlns:a16="http://schemas.microsoft.com/office/drawing/2014/main" id="{36191F05-54D9-0BDA-4055-50AC34656CB8}"/>
              </a:ext>
            </a:extLst>
          </p:cNvPr>
          <p:cNvSpPr>
            <a:spLocks noGrp="1"/>
          </p:cNvSpPr>
          <p:nvPr>
            <p:ph idx="1"/>
          </p:nvPr>
        </p:nvSpPr>
        <p:spPr>
          <a:xfrm>
            <a:off x="252905" y="1671043"/>
            <a:ext cx="5105676" cy="4351338"/>
          </a:xfrm>
        </p:spPr>
        <p:txBody>
          <a:bodyPr>
            <a:normAutofit/>
          </a:bodyPr>
          <a:lstStyle/>
          <a:p>
            <a:r>
              <a:rPr lang="en-US" sz="2000" dirty="0"/>
              <a:t>It provides service to users using specific port.</a:t>
            </a:r>
          </a:p>
          <a:p>
            <a:endParaRPr lang="en-US" sz="2000" dirty="0"/>
          </a:p>
          <a:p>
            <a:r>
              <a:rPr lang="en-US" sz="2000" b="1" dirty="0"/>
              <a:t>Web Server: </a:t>
            </a:r>
          </a:p>
          <a:p>
            <a:pPr marL="0" indent="0">
              <a:buNone/>
            </a:pPr>
            <a:r>
              <a:rPr lang="en-US" sz="2000" dirty="0"/>
              <a:t>is a computer system capable of delivering web content to end users over the internet or intranet via a web browser</a:t>
            </a:r>
          </a:p>
          <a:p>
            <a:endParaRPr lang="en-US" sz="2000" dirty="0"/>
          </a:p>
          <a:p>
            <a:r>
              <a:rPr lang="en-US" sz="2000" b="1" dirty="0"/>
              <a:t>DNS server: </a:t>
            </a:r>
          </a:p>
          <a:p>
            <a:pPr marL="0" indent="0">
              <a:buNone/>
            </a:pPr>
            <a:r>
              <a:rPr lang="en-US" sz="2000" dirty="0"/>
              <a:t>translates domain names into IP addresses, enabling users to access websites using names.</a:t>
            </a:r>
            <a:endParaRPr lang="en-CA" sz="2000" dirty="0"/>
          </a:p>
          <a:p>
            <a:endParaRPr lang="en-CA" sz="2000" dirty="0"/>
          </a:p>
          <a:p>
            <a:endParaRPr lang="en-CA" sz="2000" dirty="0"/>
          </a:p>
        </p:txBody>
      </p:sp>
      <p:grpSp>
        <p:nvGrpSpPr>
          <p:cNvPr id="4" name="Group 3">
            <a:extLst>
              <a:ext uri="{FF2B5EF4-FFF2-40B4-BE49-F238E27FC236}">
                <a16:creationId xmlns:a16="http://schemas.microsoft.com/office/drawing/2014/main" id="{DEC6A933-A790-6D71-380B-626F57317331}"/>
              </a:ext>
            </a:extLst>
          </p:cNvPr>
          <p:cNvGrpSpPr/>
          <p:nvPr/>
        </p:nvGrpSpPr>
        <p:grpSpPr>
          <a:xfrm>
            <a:off x="5358581" y="365126"/>
            <a:ext cx="6580514" cy="3184320"/>
            <a:chOff x="650840" y="2593002"/>
            <a:chExt cx="7669709" cy="3740155"/>
          </a:xfrm>
        </p:grpSpPr>
        <p:pic>
          <p:nvPicPr>
            <p:cNvPr id="5" name="Picture 4" descr="A screenshot of a computer server&#10;&#10;Description automatically generated">
              <a:extLst>
                <a:ext uri="{FF2B5EF4-FFF2-40B4-BE49-F238E27FC236}">
                  <a16:creationId xmlns:a16="http://schemas.microsoft.com/office/drawing/2014/main" id="{0EFE8FD8-BC15-478D-415B-9A90B8AFF58D}"/>
                </a:ext>
              </a:extLst>
            </p:cNvPr>
            <p:cNvPicPr>
              <a:picLocks noChangeAspect="1"/>
            </p:cNvPicPr>
            <p:nvPr/>
          </p:nvPicPr>
          <p:blipFill rotWithShape="1">
            <a:blip r:embed="rId2">
              <a:extLst>
                <a:ext uri="{28A0092B-C50C-407E-A947-70E740481C1C}">
                  <a14:useLocalDpi xmlns:a14="http://schemas.microsoft.com/office/drawing/2010/main" val="0"/>
                </a:ext>
              </a:extLst>
            </a:blip>
            <a:srcRect b="13306"/>
            <a:stretch/>
          </p:blipFill>
          <p:spPr>
            <a:xfrm>
              <a:off x="650840" y="2593002"/>
              <a:ext cx="7669709" cy="3740155"/>
            </a:xfrm>
            <a:prstGeom prst="rect">
              <a:avLst/>
            </a:prstGeom>
          </p:spPr>
        </p:pic>
        <p:sp>
          <p:nvSpPr>
            <p:cNvPr id="6" name="Rectangle: Rounded Corners 5">
              <a:extLst>
                <a:ext uri="{FF2B5EF4-FFF2-40B4-BE49-F238E27FC236}">
                  <a16:creationId xmlns:a16="http://schemas.microsoft.com/office/drawing/2014/main" id="{34DE1A34-533E-3807-CBF2-65CBE4B4FE78}"/>
                </a:ext>
              </a:extLst>
            </p:cNvPr>
            <p:cNvSpPr/>
            <p:nvPr/>
          </p:nvSpPr>
          <p:spPr>
            <a:xfrm>
              <a:off x="1199535" y="3578941"/>
              <a:ext cx="835742" cy="11995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2CB07C0B-157B-7FBD-8D0C-98028F9E305C}"/>
                </a:ext>
              </a:extLst>
            </p:cNvPr>
            <p:cNvSpPr/>
            <p:nvPr/>
          </p:nvSpPr>
          <p:spPr>
            <a:xfrm>
              <a:off x="7030064" y="3475268"/>
              <a:ext cx="835742" cy="1303208"/>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grpSp>
      <p:pic>
        <p:nvPicPr>
          <p:cNvPr id="9" name="Picture 8" descr="A blue rectangular object with a white label&#10;&#10;Description automatically generated">
            <a:extLst>
              <a:ext uri="{FF2B5EF4-FFF2-40B4-BE49-F238E27FC236}">
                <a16:creationId xmlns:a16="http://schemas.microsoft.com/office/drawing/2014/main" id="{61E8F4FC-3DD2-4348-1BCF-8CDFB4120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640" y="91931"/>
            <a:ext cx="965746" cy="1178211"/>
          </a:xfrm>
          <a:prstGeom prst="rect">
            <a:avLst/>
          </a:prstGeom>
        </p:spPr>
      </p:pic>
      <p:sp>
        <p:nvSpPr>
          <p:cNvPr id="8" name="Footer Placeholder 7">
            <a:extLst>
              <a:ext uri="{FF2B5EF4-FFF2-40B4-BE49-F238E27FC236}">
                <a16:creationId xmlns:a16="http://schemas.microsoft.com/office/drawing/2014/main" id="{2257C486-7597-D578-559F-85CF186644D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9704385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DEFF-FB53-2467-C2C5-E3B937728093}"/>
              </a:ext>
            </a:extLst>
          </p:cNvPr>
          <p:cNvSpPr>
            <a:spLocks noGrp="1"/>
          </p:cNvSpPr>
          <p:nvPr>
            <p:ph type="title"/>
          </p:nvPr>
        </p:nvSpPr>
        <p:spPr/>
        <p:txBody>
          <a:bodyPr/>
          <a:lstStyle/>
          <a:p>
            <a:r>
              <a:rPr lang="en-US" dirty="0"/>
              <a:t>CLI</a:t>
            </a:r>
            <a:endParaRPr lang="en-CA" dirty="0"/>
          </a:p>
        </p:txBody>
      </p:sp>
      <p:sp>
        <p:nvSpPr>
          <p:cNvPr id="3" name="Content Placeholder 2">
            <a:extLst>
              <a:ext uri="{FF2B5EF4-FFF2-40B4-BE49-F238E27FC236}">
                <a16:creationId xmlns:a16="http://schemas.microsoft.com/office/drawing/2014/main" id="{CCBD9CCF-1AAA-5BDB-E67E-46986597CDE1}"/>
              </a:ext>
            </a:extLst>
          </p:cNvPr>
          <p:cNvSpPr>
            <a:spLocks noGrp="1"/>
          </p:cNvSpPr>
          <p:nvPr>
            <p:ph idx="1"/>
          </p:nvPr>
        </p:nvSpPr>
        <p:spPr>
          <a:xfrm>
            <a:off x="258097" y="1514168"/>
            <a:ext cx="6555658" cy="4463845"/>
          </a:xfrm>
        </p:spPr>
        <p:txBody>
          <a:bodyPr>
            <a:normAutofit/>
          </a:bodyPr>
          <a:lstStyle/>
          <a:p>
            <a:pPr marL="0" indent="0">
              <a:buNone/>
            </a:pPr>
            <a:r>
              <a:rPr lang="en-CA" sz="2000" dirty="0">
                <a:effectLst/>
              </a:rPr>
              <a:t>Router&gt;</a:t>
            </a:r>
            <a:r>
              <a:rPr lang="en-CA" sz="2000" dirty="0" err="1">
                <a:effectLst/>
              </a:rPr>
              <a:t>en</a:t>
            </a:r>
            <a:endParaRPr lang="en-CA" sz="2000" dirty="0">
              <a:effectLst/>
            </a:endParaRPr>
          </a:p>
          <a:p>
            <a:pPr marL="0" indent="0">
              <a:buNone/>
            </a:pPr>
            <a:r>
              <a:rPr lang="en-CA" sz="2000" dirty="0" err="1">
                <a:effectLst/>
              </a:rPr>
              <a:t>Router#conf</a:t>
            </a:r>
            <a:r>
              <a:rPr lang="en-CA" sz="2000" dirty="0">
                <a:effectLst/>
              </a:rPr>
              <a:t> t</a:t>
            </a:r>
          </a:p>
          <a:p>
            <a:pPr marL="0" indent="0">
              <a:buNone/>
            </a:pPr>
            <a:r>
              <a:rPr lang="en-CA" sz="2000" dirty="0">
                <a:effectLst/>
              </a:rPr>
              <a:t>Router(config)#</a:t>
            </a:r>
            <a:r>
              <a:rPr lang="en-CA" sz="2000" b="1" dirty="0">
                <a:solidFill>
                  <a:srgbClr val="FF0000"/>
                </a:solidFill>
              </a:rPr>
              <a:t>int g0/0</a:t>
            </a:r>
          </a:p>
          <a:p>
            <a:pPr marL="0" indent="0">
              <a:buNone/>
            </a:pPr>
            <a:r>
              <a:rPr lang="en-CA" sz="2000" dirty="0">
                <a:effectLst/>
              </a:rPr>
              <a:t>Router(config-if)#</a:t>
            </a:r>
            <a:r>
              <a:rPr lang="en-CA" sz="2000" b="1" dirty="0">
                <a:solidFill>
                  <a:srgbClr val="FF0000"/>
                </a:solidFill>
              </a:rPr>
              <a:t>no sh</a:t>
            </a:r>
            <a:r>
              <a:rPr lang="en-CA" sz="2000" dirty="0">
                <a:effectLst/>
              </a:rPr>
              <a:t>utdown </a:t>
            </a:r>
          </a:p>
          <a:p>
            <a:pPr marL="0" indent="0">
              <a:buNone/>
            </a:pPr>
            <a:r>
              <a:rPr lang="en-CA" sz="2000" dirty="0">
                <a:effectLst/>
              </a:rPr>
              <a:t>Router(config-if)#</a:t>
            </a:r>
            <a:r>
              <a:rPr lang="en-CA" sz="2000" b="1" dirty="0">
                <a:solidFill>
                  <a:srgbClr val="FF0000"/>
                </a:solidFill>
              </a:rPr>
              <a:t>ip add</a:t>
            </a:r>
            <a:r>
              <a:rPr lang="en-CA" sz="2000" dirty="0">
                <a:effectLst/>
              </a:rPr>
              <a:t>ress 192.168.</a:t>
            </a:r>
            <a:r>
              <a:rPr lang="en-CA" sz="2000" b="1" dirty="0">
                <a:solidFill>
                  <a:srgbClr val="FF0000"/>
                </a:solidFill>
              </a:rPr>
              <a:t>0.1</a:t>
            </a:r>
            <a:r>
              <a:rPr lang="en-CA" sz="2000" dirty="0">
                <a:effectLst/>
              </a:rPr>
              <a:t> 255.255.255.0</a:t>
            </a:r>
          </a:p>
          <a:p>
            <a:pPr marL="0" indent="0">
              <a:buNone/>
            </a:pPr>
            <a:r>
              <a:rPr lang="en-CA" sz="2000" dirty="0">
                <a:effectLst/>
              </a:rPr>
              <a:t>Router(config-if)#exit</a:t>
            </a:r>
          </a:p>
          <a:p>
            <a:pPr marL="0" indent="0">
              <a:buNone/>
            </a:pPr>
            <a:r>
              <a:rPr lang="en-CA" sz="2000" dirty="0">
                <a:effectLst/>
              </a:rPr>
              <a:t>Router(config)#</a:t>
            </a:r>
            <a:r>
              <a:rPr lang="en-CA" sz="2000" b="1" dirty="0">
                <a:solidFill>
                  <a:srgbClr val="FF0000"/>
                </a:solidFill>
              </a:rPr>
              <a:t>int g0/1</a:t>
            </a:r>
          </a:p>
          <a:p>
            <a:pPr marL="0" indent="0">
              <a:buNone/>
            </a:pPr>
            <a:r>
              <a:rPr lang="en-CA" sz="2000" dirty="0">
                <a:effectLst/>
              </a:rPr>
              <a:t>Router(config-if)#</a:t>
            </a:r>
            <a:r>
              <a:rPr lang="en-CA" sz="2000" b="1" dirty="0">
                <a:solidFill>
                  <a:srgbClr val="FF0000"/>
                </a:solidFill>
              </a:rPr>
              <a:t>no sh</a:t>
            </a:r>
            <a:r>
              <a:rPr lang="en-CA" sz="2000" dirty="0">
                <a:effectLst/>
              </a:rPr>
              <a:t>utdown </a:t>
            </a:r>
          </a:p>
          <a:p>
            <a:pPr marL="0" indent="0">
              <a:buNone/>
            </a:pPr>
            <a:r>
              <a:rPr lang="en-CA" sz="2000" dirty="0">
                <a:effectLst/>
              </a:rPr>
              <a:t>Router(config-if)#</a:t>
            </a:r>
            <a:r>
              <a:rPr lang="en-CA" sz="2000" b="1" dirty="0">
                <a:solidFill>
                  <a:srgbClr val="FF0000"/>
                </a:solidFill>
              </a:rPr>
              <a:t>ip add</a:t>
            </a:r>
            <a:r>
              <a:rPr lang="en-CA" sz="2000" dirty="0">
                <a:effectLst/>
              </a:rPr>
              <a:t>ress 192.168.</a:t>
            </a:r>
            <a:r>
              <a:rPr lang="en-CA" sz="2000" b="1" dirty="0">
                <a:solidFill>
                  <a:srgbClr val="FF0000"/>
                </a:solidFill>
                <a:effectLst/>
              </a:rPr>
              <a:t>1</a:t>
            </a:r>
            <a:r>
              <a:rPr lang="en-CA" sz="2000" b="1" dirty="0">
                <a:solidFill>
                  <a:srgbClr val="FF0000"/>
                </a:solidFill>
              </a:rPr>
              <a:t>.1</a:t>
            </a:r>
            <a:r>
              <a:rPr lang="en-CA" sz="2000" dirty="0">
                <a:effectLst/>
              </a:rPr>
              <a:t> 255.255.255.0</a:t>
            </a:r>
          </a:p>
          <a:p>
            <a:pPr marL="0" indent="0">
              <a:buNone/>
            </a:pPr>
            <a:r>
              <a:rPr lang="en-CA" sz="2000" dirty="0">
                <a:effectLst/>
              </a:rPr>
              <a:t>Router(config-if)#do </a:t>
            </a:r>
            <a:r>
              <a:rPr lang="en-CA" sz="2000" dirty="0" err="1">
                <a:effectLst/>
              </a:rPr>
              <a:t>wr</a:t>
            </a:r>
            <a:endParaRPr lang="en-CA" sz="2000" dirty="0">
              <a:effectLst/>
            </a:endParaRPr>
          </a:p>
          <a:p>
            <a:pPr marL="0" indent="0">
              <a:buNone/>
            </a:pPr>
            <a:r>
              <a:rPr lang="en-CA" sz="2000" dirty="0">
                <a:effectLst/>
              </a:rPr>
              <a:t>Router(config-if)#exit</a:t>
            </a:r>
          </a:p>
        </p:txBody>
      </p:sp>
      <p:sp>
        <p:nvSpPr>
          <p:cNvPr id="4" name="Footer Placeholder 3">
            <a:extLst>
              <a:ext uri="{FF2B5EF4-FFF2-40B4-BE49-F238E27FC236}">
                <a16:creationId xmlns:a16="http://schemas.microsoft.com/office/drawing/2014/main" id="{EAB47D06-2067-877D-EFED-131775EC702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691449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B923-AD5E-D981-361C-E0E7F223029A}"/>
              </a:ext>
            </a:extLst>
          </p:cNvPr>
          <p:cNvSpPr>
            <a:spLocks noGrp="1"/>
          </p:cNvSpPr>
          <p:nvPr>
            <p:ph type="title"/>
          </p:nvPr>
        </p:nvSpPr>
        <p:spPr/>
        <p:txBody>
          <a:bodyPr/>
          <a:lstStyle/>
          <a:p>
            <a:r>
              <a:rPr lang="en-US" dirty="0"/>
              <a:t>Routing Table</a:t>
            </a:r>
            <a:endParaRPr lang="en-CA" dirty="0"/>
          </a:p>
        </p:txBody>
      </p:sp>
      <p:sp>
        <p:nvSpPr>
          <p:cNvPr id="3" name="Content Placeholder 2">
            <a:extLst>
              <a:ext uri="{FF2B5EF4-FFF2-40B4-BE49-F238E27FC236}">
                <a16:creationId xmlns:a16="http://schemas.microsoft.com/office/drawing/2014/main" id="{9DCCDB2D-7F4A-0691-B3EB-97460B3E26EB}"/>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7F9EC3FE-2A6C-B60F-F7A7-21912DC04912}"/>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311B3709-5A53-E1FB-68E8-BC12CC5A474D}"/>
              </a:ext>
            </a:extLst>
          </p:cNvPr>
          <p:cNvPicPr>
            <a:picLocks noChangeAspect="1"/>
          </p:cNvPicPr>
          <p:nvPr/>
        </p:nvPicPr>
        <p:blipFill>
          <a:blip r:embed="rId2"/>
          <a:stretch>
            <a:fillRect/>
          </a:stretch>
        </p:blipFill>
        <p:spPr>
          <a:xfrm>
            <a:off x="0" y="1591570"/>
            <a:ext cx="12192000" cy="4819448"/>
          </a:xfrm>
          <a:prstGeom prst="rect">
            <a:avLst/>
          </a:prstGeom>
        </p:spPr>
      </p:pic>
      <p:sp>
        <p:nvSpPr>
          <p:cNvPr id="7" name="Rectangle 6">
            <a:extLst>
              <a:ext uri="{FF2B5EF4-FFF2-40B4-BE49-F238E27FC236}">
                <a16:creationId xmlns:a16="http://schemas.microsoft.com/office/drawing/2014/main" id="{EDD3287E-58F9-6A52-BD10-91E8A15C0732}"/>
              </a:ext>
            </a:extLst>
          </p:cNvPr>
          <p:cNvSpPr/>
          <p:nvPr/>
        </p:nvSpPr>
        <p:spPr>
          <a:xfrm>
            <a:off x="983226" y="1591570"/>
            <a:ext cx="2113935" cy="32572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8" name="Rectangle 7">
            <a:extLst>
              <a:ext uri="{FF2B5EF4-FFF2-40B4-BE49-F238E27FC236}">
                <a16:creationId xmlns:a16="http://schemas.microsoft.com/office/drawing/2014/main" id="{1BD6FECE-F114-997C-5878-8284CFFFBBBF}"/>
              </a:ext>
            </a:extLst>
          </p:cNvPr>
          <p:cNvSpPr/>
          <p:nvPr/>
        </p:nvSpPr>
        <p:spPr>
          <a:xfrm>
            <a:off x="0" y="4940709"/>
            <a:ext cx="9665110" cy="56535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9" name="Rectangle 8">
            <a:extLst>
              <a:ext uri="{FF2B5EF4-FFF2-40B4-BE49-F238E27FC236}">
                <a16:creationId xmlns:a16="http://schemas.microsoft.com/office/drawing/2014/main" id="{7AF2ABF5-7651-E231-B5CD-20C427D4304E}"/>
              </a:ext>
            </a:extLst>
          </p:cNvPr>
          <p:cNvSpPr/>
          <p:nvPr/>
        </p:nvSpPr>
        <p:spPr>
          <a:xfrm>
            <a:off x="0" y="5781407"/>
            <a:ext cx="9665110" cy="56535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0" name="Rectangle 9">
            <a:extLst>
              <a:ext uri="{FF2B5EF4-FFF2-40B4-BE49-F238E27FC236}">
                <a16:creationId xmlns:a16="http://schemas.microsoft.com/office/drawing/2014/main" id="{BEC4C87C-4204-ACA1-6655-EBFE5E84B299}"/>
              </a:ext>
            </a:extLst>
          </p:cNvPr>
          <p:cNvSpPr/>
          <p:nvPr/>
        </p:nvSpPr>
        <p:spPr>
          <a:xfrm>
            <a:off x="2639961" y="1917290"/>
            <a:ext cx="2113935" cy="25296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8808481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0F896-C108-A83D-4846-990A58AF2C50}"/>
              </a:ext>
            </a:extLst>
          </p:cNvPr>
          <p:cNvSpPr>
            <a:spLocks noGrp="1"/>
          </p:cNvSpPr>
          <p:nvPr>
            <p:ph type="title"/>
          </p:nvPr>
        </p:nvSpPr>
        <p:spPr/>
        <p:txBody>
          <a:bodyPr/>
          <a:lstStyle/>
          <a:p>
            <a:r>
              <a:rPr lang="en-US" dirty="0"/>
              <a:t>Direct Connect</a:t>
            </a:r>
            <a:endParaRPr lang="en-CA" dirty="0"/>
          </a:p>
        </p:txBody>
      </p:sp>
      <p:sp>
        <p:nvSpPr>
          <p:cNvPr id="3" name="Content Placeholder 2">
            <a:extLst>
              <a:ext uri="{FF2B5EF4-FFF2-40B4-BE49-F238E27FC236}">
                <a16:creationId xmlns:a16="http://schemas.microsoft.com/office/drawing/2014/main" id="{3EFA4EC3-4B29-2349-6F6D-AAA4CB12FEBF}"/>
              </a:ext>
            </a:extLst>
          </p:cNvPr>
          <p:cNvSpPr>
            <a:spLocks noGrp="1"/>
          </p:cNvSpPr>
          <p:nvPr>
            <p:ph idx="1"/>
          </p:nvPr>
        </p:nvSpPr>
        <p:spPr>
          <a:xfrm>
            <a:off x="297426" y="1700907"/>
            <a:ext cx="10515600" cy="4351338"/>
          </a:xfrm>
        </p:spPr>
        <p:txBody>
          <a:bodyPr>
            <a:normAutofit/>
          </a:bodyPr>
          <a:lstStyle/>
          <a:p>
            <a:r>
              <a:rPr lang="en-US" sz="2400" dirty="0"/>
              <a:t>connecting two or more routers directly without the need for intermediary devices or networks.</a:t>
            </a:r>
            <a:endParaRPr lang="en-CA" sz="2400" dirty="0"/>
          </a:p>
        </p:txBody>
      </p:sp>
      <p:sp>
        <p:nvSpPr>
          <p:cNvPr id="4" name="Footer Placeholder 3">
            <a:extLst>
              <a:ext uri="{FF2B5EF4-FFF2-40B4-BE49-F238E27FC236}">
                <a16:creationId xmlns:a16="http://schemas.microsoft.com/office/drawing/2014/main" id="{6406A2EA-A132-9B76-5304-417D3F1F08C7}"/>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3E1A5A20-521E-CB7F-FFBC-A41AA36A304C}"/>
              </a:ext>
            </a:extLst>
          </p:cNvPr>
          <p:cNvPicPr>
            <a:picLocks noChangeAspect="1"/>
          </p:cNvPicPr>
          <p:nvPr/>
        </p:nvPicPr>
        <p:blipFill>
          <a:blip r:embed="rId2"/>
          <a:stretch>
            <a:fillRect/>
          </a:stretch>
        </p:blipFill>
        <p:spPr>
          <a:xfrm>
            <a:off x="4894182" y="2636083"/>
            <a:ext cx="6375630" cy="1507185"/>
          </a:xfrm>
          <a:prstGeom prst="rect">
            <a:avLst/>
          </a:prstGeom>
        </p:spPr>
      </p:pic>
      <p:pic>
        <p:nvPicPr>
          <p:cNvPr id="8" name="Picture 7">
            <a:extLst>
              <a:ext uri="{FF2B5EF4-FFF2-40B4-BE49-F238E27FC236}">
                <a16:creationId xmlns:a16="http://schemas.microsoft.com/office/drawing/2014/main" id="{E15C9B6E-EEE4-9107-6325-F122F0A90F96}"/>
              </a:ext>
            </a:extLst>
          </p:cNvPr>
          <p:cNvPicPr>
            <a:picLocks noChangeAspect="1"/>
          </p:cNvPicPr>
          <p:nvPr/>
        </p:nvPicPr>
        <p:blipFill>
          <a:blip r:embed="rId3"/>
          <a:stretch>
            <a:fillRect/>
          </a:stretch>
        </p:blipFill>
        <p:spPr>
          <a:xfrm>
            <a:off x="5978270" y="4278205"/>
            <a:ext cx="5158394" cy="2214670"/>
          </a:xfrm>
          <a:prstGeom prst="rect">
            <a:avLst/>
          </a:prstGeom>
        </p:spPr>
      </p:pic>
      <p:sp>
        <p:nvSpPr>
          <p:cNvPr id="9" name="Rectangle: Rounded Corners 8">
            <a:extLst>
              <a:ext uri="{FF2B5EF4-FFF2-40B4-BE49-F238E27FC236}">
                <a16:creationId xmlns:a16="http://schemas.microsoft.com/office/drawing/2014/main" id="{2DD70360-5560-3D62-8B00-167840AD5544}"/>
              </a:ext>
            </a:extLst>
          </p:cNvPr>
          <p:cNvSpPr/>
          <p:nvPr/>
        </p:nvSpPr>
        <p:spPr>
          <a:xfrm>
            <a:off x="4984955" y="2636083"/>
            <a:ext cx="6284857" cy="62822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2D7DFDFD-FC80-06E7-5C4C-76DB7AEA2433}"/>
              </a:ext>
            </a:extLst>
          </p:cNvPr>
          <p:cNvSpPr/>
          <p:nvPr/>
        </p:nvSpPr>
        <p:spPr>
          <a:xfrm rot="788917">
            <a:off x="4851456" y="3166050"/>
            <a:ext cx="4389766" cy="86868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33C4AE91-8C69-F04F-2A83-0182634EE9FC}"/>
              </a:ext>
            </a:extLst>
          </p:cNvPr>
          <p:cNvSpPr/>
          <p:nvPr/>
        </p:nvSpPr>
        <p:spPr>
          <a:xfrm>
            <a:off x="6199048" y="5501828"/>
            <a:ext cx="2876127" cy="62822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955A2F5B-FB60-F163-B7F4-1A9968D25940}"/>
              </a:ext>
            </a:extLst>
          </p:cNvPr>
          <p:cNvSpPr/>
          <p:nvPr/>
        </p:nvSpPr>
        <p:spPr>
          <a:xfrm rot="19974737">
            <a:off x="6071408" y="4929395"/>
            <a:ext cx="3056363" cy="62822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3" name="TextBox 12">
            <a:extLst>
              <a:ext uri="{FF2B5EF4-FFF2-40B4-BE49-F238E27FC236}">
                <a16:creationId xmlns:a16="http://schemas.microsoft.com/office/drawing/2014/main" id="{A2A62EA5-04AF-C7B8-23BD-2632E23412C8}"/>
              </a:ext>
            </a:extLst>
          </p:cNvPr>
          <p:cNvSpPr txBox="1"/>
          <p:nvPr/>
        </p:nvSpPr>
        <p:spPr>
          <a:xfrm>
            <a:off x="294968" y="2920181"/>
            <a:ext cx="4257368" cy="1323439"/>
          </a:xfrm>
          <a:prstGeom prst="rect">
            <a:avLst/>
          </a:prstGeom>
          <a:noFill/>
        </p:spPr>
        <p:txBody>
          <a:bodyPr wrap="square" rtlCol="0">
            <a:spAutoFit/>
          </a:bodyPr>
          <a:lstStyle/>
          <a:p>
            <a:r>
              <a:rPr lang="en-US" sz="2000" dirty="0"/>
              <a:t>Direct connection is directly from the router to the next router, no matter how many switches are between them</a:t>
            </a:r>
            <a:endParaRPr lang="en-CA" sz="2000" dirty="0"/>
          </a:p>
        </p:txBody>
      </p:sp>
    </p:spTree>
    <p:extLst>
      <p:ext uri="{BB962C8B-B14F-4D97-AF65-F5344CB8AC3E}">
        <p14:creationId xmlns:p14="http://schemas.microsoft.com/office/powerpoint/2010/main" val="11273735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C72AD-CBF1-7EBA-FFF2-CCA9F14FDCFD}"/>
              </a:ext>
            </a:extLst>
          </p:cNvPr>
          <p:cNvSpPr>
            <a:spLocks noGrp="1"/>
          </p:cNvSpPr>
          <p:nvPr>
            <p:ph type="title"/>
          </p:nvPr>
        </p:nvSpPr>
        <p:spPr/>
        <p:txBody>
          <a:bodyPr/>
          <a:lstStyle/>
          <a:p>
            <a:r>
              <a:rPr lang="en-US" dirty="0"/>
              <a:t>Day 6</a:t>
            </a:r>
            <a:endParaRPr lang="en-CA" dirty="0"/>
          </a:p>
        </p:txBody>
      </p:sp>
      <p:sp>
        <p:nvSpPr>
          <p:cNvPr id="3" name="Content Placeholder 2">
            <a:extLst>
              <a:ext uri="{FF2B5EF4-FFF2-40B4-BE49-F238E27FC236}">
                <a16:creationId xmlns:a16="http://schemas.microsoft.com/office/drawing/2014/main" id="{B633C609-D4D6-BF18-E75B-463B1372CC76}"/>
              </a:ext>
            </a:extLst>
          </p:cNvPr>
          <p:cNvSpPr>
            <a:spLocks noGrp="1"/>
          </p:cNvSpPr>
          <p:nvPr>
            <p:ph idx="1"/>
          </p:nvPr>
        </p:nvSpPr>
        <p:spPr/>
        <p:txBody>
          <a:bodyPr/>
          <a:lstStyle/>
          <a:p>
            <a:r>
              <a:rPr lang="en-US" dirty="0"/>
              <a:t>Outline</a:t>
            </a:r>
          </a:p>
          <a:p>
            <a:pPr lvl="1"/>
            <a:r>
              <a:rPr lang="en-US" dirty="0"/>
              <a:t>Static Routing Example</a:t>
            </a:r>
          </a:p>
          <a:p>
            <a:pPr lvl="1"/>
            <a:r>
              <a:rPr lang="en-US" dirty="0"/>
              <a:t>Dynamic Routing (OSPF)</a:t>
            </a:r>
          </a:p>
          <a:p>
            <a:pPr lvl="2"/>
            <a:r>
              <a:rPr lang="en-US" dirty="0"/>
              <a:t>Area</a:t>
            </a:r>
          </a:p>
          <a:p>
            <a:pPr lvl="2"/>
            <a:r>
              <a:rPr lang="en-US" dirty="0"/>
              <a:t>Area Border Router</a:t>
            </a:r>
          </a:p>
          <a:p>
            <a:pPr lvl="2"/>
            <a:r>
              <a:rPr lang="en-US" dirty="0"/>
              <a:t>OSPF Projects</a:t>
            </a:r>
          </a:p>
          <a:p>
            <a:pPr lvl="2"/>
            <a:r>
              <a:rPr lang="en-US" dirty="0"/>
              <a:t>GNS3 Project</a:t>
            </a:r>
          </a:p>
          <a:p>
            <a:pPr lvl="1"/>
            <a:r>
              <a:rPr lang="en-US" dirty="0"/>
              <a:t>Router RAM, Flash, and NVRAM</a:t>
            </a:r>
          </a:p>
          <a:p>
            <a:pPr lvl="1"/>
            <a:r>
              <a:rPr lang="en-US" dirty="0"/>
              <a:t>Configuration Register (</a:t>
            </a:r>
            <a:r>
              <a:rPr lang="en-US" dirty="0" err="1"/>
              <a:t>Rommon</a:t>
            </a:r>
            <a:r>
              <a:rPr lang="en-US" dirty="0"/>
              <a:t>)</a:t>
            </a:r>
          </a:p>
          <a:p>
            <a:pPr marL="457200" lvl="1" indent="0">
              <a:buNone/>
            </a:pPr>
            <a:endParaRPr lang="en-CA" dirty="0"/>
          </a:p>
        </p:txBody>
      </p:sp>
      <p:sp>
        <p:nvSpPr>
          <p:cNvPr id="4" name="Footer Placeholder 3">
            <a:extLst>
              <a:ext uri="{FF2B5EF4-FFF2-40B4-BE49-F238E27FC236}">
                <a16:creationId xmlns:a16="http://schemas.microsoft.com/office/drawing/2014/main" id="{F088C14A-71F1-C8D3-2941-4B66665C38E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700632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5039-90F6-D6D8-216D-109B10603060}"/>
              </a:ext>
            </a:extLst>
          </p:cNvPr>
          <p:cNvSpPr>
            <a:spLocks noGrp="1"/>
          </p:cNvSpPr>
          <p:nvPr>
            <p:ph type="title"/>
          </p:nvPr>
        </p:nvSpPr>
        <p:spPr>
          <a:xfrm>
            <a:off x="838200" y="136525"/>
            <a:ext cx="10515600" cy="1325563"/>
          </a:xfrm>
        </p:spPr>
        <p:txBody>
          <a:bodyPr/>
          <a:lstStyle/>
          <a:p>
            <a:r>
              <a:rPr lang="en-US" dirty="0"/>
              <a:t>Static Routing Example</a:t>
            </a:r>
            <a:endParaRPr lang="en-CA" dirty="0"/>
          </a:p>
        </p:txBody>
      </p:sp>
      <p:sp>
        <p:nvSpPr>
          <p:cNvPr id="4" name="Footer Placeholder 3">
            <a:extLst>
              <a:ext uri="{FF2B5EF4-FFF2-40B4-BE49-F238E27FC236}">
                <a16:creationId xmlns:a16="http://schemas.microsoft.com/office/drawing/2014/main" id="{1D659A11-F97D-1878-6D23-92B697093A1C}"/>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87B390B7-D87F-1D82-12CC-5153745F9C85}"/>
              </a:ext>
            </a:extLst>
          </p:cNvPr>
          <p:cNvPicPr>
            <a:picLocks noChangeAspect="1"/>
          </p:cNvPicPr>
          <p:nvPr/>
        </p:nvPicPr>
        <p:blipFill rotWithShape="1">
          <a:blip r:embed="rId2"/>
          <a:srcRect t="7394" b="2843"/>
          <a:stretch/>
        </p:blipFill>
        <p:spPr>
          <a:xfrm>
            <a:off x="2231922" y="1307304"/>
            <a:ext cx="7874581" cy="5550696"/>
          </a:xfrm>
          <a:prstGeom prst="rect">
            <a:avLst/>
          </a:prstGeom>
        </p:spPr>
      </p:pic>
    </p:spTree>
    <p:extLst>
      <p:ext uri="{BB962C8B-B14F-4D97-AF65-F5344CB8AC3E}">
        <p14:creationId xmlns:p14="http://schemas.microsoft.com/office/powerpoint/2010/main" val="6249496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DEFF-FB53-2467-C2C5-E3B937728093}"/>
              </a:ext>
            </a:extLst>
          </p:cNvPr>
          <p:cNvSpPr>
            <a:spLocks noGrp="1"/>
          </p:cNvSpPr>
          <p:nvPr>
            <p:ph type="title"/>
          </p:nvPr>
        </p:nvSpPr>
        <p:spPr/>
        <p:txBody>
          <a:bodyPr/>
          <a:lstStyle/>
          <a:p>
            <a:r>
              <a:rPr lang="en-US" dirty="0"/>
              <a:t>CLI</a:t>
            </a:r>
            <a:endParaRPr lang="en-CA" dirty="0"/>
          </a:p>
        </p:txBody>
      </p:sp>
      <p:sp>
        <p:nvSpPr>
          <p:cNvPr id="3" name="Content Placeholder 2">
            <a:extLst>
              <a:ext uri="{FF2B5EF4-FFF2-40B4-BE49-F238E27FC236}">
                <a16:creationId xmlns:a16="http://schemas.microsoft.com/office/drawing/2014/main" id="{CCBD9CCF-1AAA-5BDB-E67E-46986597CDE1}"/>
              </a:ext>
            </a:extLst>
          </p:cNvPr>
          <p:cNvSpPr>
            <a:spLocks noGrp="1"/>
          </p:cNvSpPr>
          <p:nvPr>
            <p:ph idx="1"/>
          </p:nvPr>
        </p:nvSpPr>
        <p:spPr>
          <a:xfrm>
            <a:off x="208936" y="1573160"/>
            <a:ext cx="5793659" cy="4463845"/>
          </a:xfrm>
        </p:spPr>
        <p:txBody>
          <a:bodyPr>
            <a:normAutofit/>
          </a:bodyPr>
          <a:lstStyle/>
          <a:p>
            <a:pPr marL="0" indent="0">
              <a:buNone/>
            </a:pPr>
            <a:r>
              <a:rPr lang="en-CA" sz="1800" dirty="0">
                <a:effectLst/>
              </a:rPr>
              <a:t>Router&gt;</a:t>
            </a:r>
            <a:r>
              <a:rPr lang="en-CA" sz="1800" dirty="0" err="1">
                <a:effectLst/>
              </a:rPr>
              <a:t>en</a:t>
            </a:r>
            <a:endParaRPr lang="en-CA" sz="1800" dirty="0">
              <a:effectLst/>
            </a:endParaRPr>
          </a:p>
          <a:p>
            <a:pPr marL="0" indent="0">
              <a:buNone/>
            </a:pPr>
            <a:r>
              <a:rPr lang="en-CA" sz="1800" dirty="0" err="1">
                <a:effectLst/>
              </a:rPr>
              <a:t>Router#conf</a:t>
            </a:r>
            <a:r>
              <a:rPr lang="en-CA" sz="1800" dirty="0">
                <a:effectLst/>
              </a:rPr>
              <a:t> t</a:t>
            </a:r>
          </a:p>
          <a:p>
            <a:pPr marL="0" indent="0">
              <a:buNone/>
            </a:pPr>
            <a:r>
              <a:rPr lang="en-CA" sz="1800" dirty="0">
                <a:effectLst/>
              </a:rPr>
              <a:t>Router(config)#</a:t>
            </a:r>
            <a:r>
              <a:rPr lang="en-CA" sz="1800" b="1" dirty="0">
                <a:solidFill>
                  <a:srgbClr val="FF0000"/>
                </a:solidFill>
              </a:rPr>
              <a:t>int g0/0</a:t>
            </a:r>
          </a:p>
          <a:p>
            <a:pPr marL="0" indent="0">
              <a:buNone/>
            </a:pPr>
            <a:r>
              <a:rPr lang="en-CA" sz="1800" dirty="0">
                <a:effectLst/>
              </a:rPr>
              <a:t>Router(config-if)#</a:t>
            </a:r>
            <a:r>
              <a:rPr lang="en-CA" sz="1800" b="1" dirty="0">
                <a:solidFill>
                  <a:srgbClr val="FF0000"/>
                </a:solidFill>
              </a:rPr>
              <a:t>no sh</a:t>
            </a:r>
            <a:r>
              <a:rPr lang="en-CA" sz="1800" dirty="0">
                <a:effectLst/>
              </a:rPr>
              <a:t>utdown </a:t>
            </a:r>
          </a:p>
          <a:p>
            <a:pPr marL="0" indent="0">
              <a:buNone/>
            </a:pPr>
            <a:r>
              <a:rPr lang="en-CA" sz="1800" dirty="0">
                <a:effectLst/>
              </a:rPr>
              <a:t>Router(config-if)#</a:t>
            </a:r>
            <a:r>
              <a:rPr lang="en-CA" sz="1800" b="1" dirty="0">
                <a:solidFill>
                  <a:srgbClr val="FF0000"/>
                </a:solidFill>
              </a:rPr>
              <a:t>ip add</a:t>
            </a:r>
            <a:r>
              <a:rPr lang="en-CA" sz="1800" dirty="0">
                <a:effectLst/>
              </a:rPr>
              <a:t>ress 192.168.</a:t>
            </a:r>
            <a:r>
              <a:rPr lang="en-CA" sz="1800" b="1" dirty="0">
                <a:solidFill>
                  <a:srgbClr val="FF0000"/>
                </a:solidFill>
              </a:rPr>
              <a:t>0.1</a:t>
            </a:r>
            <a:r>
              <a:rPr lang="en-CA" sz="1800" dirty="0">
                <a:effectLst/>
              </a:rPr>
              <a:t> 255.255.255.0</a:t>
            </a:r>
          </a:p>
          <a:p>
            <a:pPr marL="0" indent="0">
              <a:buNone/>
            </a:pPr>
            <a:r>
              <a:rPr lang="en-CA" sz="1800" dirty="0">
                <a:effectLst/>
              </a:rPr>
              <a:t>Router(config-if)#exit</a:t>
            </a:r>
          </a:p>
          <a:p>
            <a:pPr marL="0" indent="0">
              <a:buNone/>
            </a:pPr>
            <a:r>
              <a:rPr lang="en-CA" sz="1800" dirty="0">
                <a:effectLst/>
              </a:rPr>
              <a:t>Router(config)#</a:t>
            </a:r>
            <a:r>
              <a:rPr lang="en-CA" sz="1800" b="1" dirty="0">
                <a:solidFill>
                  <a:srgbClr val="FF0000"/>
                </a:solidFill>
              </a:rPr>
              <a:t>int g0/1</a:t>
            </a:r>
          </a:p>
          <a:p>
            <a:pPr marL="0" indent="0">
              <a:buNone/>
            </a:pPr>
            <a:r>
              <a:rPr lang="en-CA" sz="1800" dirty="0">
                <a:effectLst/>
              </a:rPr>
              <a:t>Router(config-if)#</a:t>
            </a:r>
            <a:r>
              <a:rPr lang="en-CA" sz="1800" b="1" dirty="0">
                <a:solidFill>
                  <a:srgbClr val="FF0000"/>
                </a:solidFill>
              </a:rPr>
              <a:t>no sh</a:t>
            </a:r>
            <a:r>
              <a:rPr lang="en-CA" sz="1800" dirty="0">
                <a:effectLst/>
              </a:rPr>
              <a:t>utdown </a:t>
            </a:r>
          </a:p>
          <a:p>
            <a:pPr marL="0" indent="0">
              <a:buNone/>
            </a:pPr>
            <a:r>
              <a:rPr lang="en-CA" sz="1800" dirty="0">
                <a:effectLst/>
              </a:rPr>
              <a:t>Router(config-if)#</a:t>
            </a:r>
            <a:r>
              <a:rPr lang="en-CA" sz="1800" b="1" dirty="0">
                <a:solidFill>
                  <a:srgbClr val="FF0000"/>
                </a:solidFill>
              </a:rPr>
              <a:t>ip add</a:t>
            </a:r>
            <a:r>
              <a:rPr lang="en-CA" sz="1800" dirty="0">
                <a:effectLst/>
              </a:rPr>
              <a:t>ress 192.168.</a:t>
            </a:r>
            <a:r>
              <a:rPr lang="en-CA" sz="1800" b="1" dirty="0">
                <a:solidFill>
                  <a:srgbClr val="FF0000"/>
                </a:solidFill>
              </a:rPr>
              <a:t>2.1</a:t>
            </a:r>
            <a:r>
              <a:rPr lang="en-CA" sz="1800" dirty="0">
                <a:effectLst/>
              </a:rPr>
              <a:t> 255.255.255.0</a:t>
            </a:r>
          </a:p>
          <a:p>
            <a:pPr marL="0" indent="0">
              <a:buNone/>
            </a:pPr>
            <a:r>
              <a:rPr lang="en-CA" sz="1800" dirty="0">
                <a:effectLst/>
              </a:rPr>
              <a:t>Router(config-if)#do </a:t>
            </a:r>
            <a:r>
              <a:rPr lang="en-CA" sz="1800" dirty="0" err="1">
                <a:effectLst/>
              </a:rPr>
              <a:t>wr</a:t>
            </a:r>
            <a:endParaRPr lang="en-CA" sz="1800" dirty="0">
              <a:effectLst/>
            </a:endParaRPr>
          </a:p>
          <a:p>
            <a:pPr marL="0" indent="0">
              <a:buNone/>
            </a:pPr>
            <a:r>
              <a:rPr lang="en-CA" sz="1800" dirty="0">
                <a:effectLst/>
              </a:rPr>
              <a:t>Router(config-if)#exit</a:t>
            </a:r>
          </a:p>
        </p:txBody>
      </p:sp>
      <p:sp>
        <p:nvSpPr>
          <p:cNvPr id="4" name="Footer Placeholder 3">
            <a:extLst>
              <a:ext uri="{FF2B5EF4-FFF2-40B4-BE49-F238E27FC236}">
                <a16:creationId xmlns:a16="http://schemas.microsoft.com/office/drawing/2014/main" id="{EAB47D06-2067-877D-EFED-131775EC702C}"/>
              </a:ext>
            </a:extLst>
          </p:cNvPr>
          <p:cNvSpPr>
            <a:spLocks noGrp="1"/>
          </p:cNvSpPr>
          <p:nvPr>
            <p:ph type="ftr" sz="quarter" idx="11"/>
          </p:nvPr>
        </p:nvSpPr>
        <p:spPr/>
        <p:txBody>
          <a:bodyPr/>
          <a:lstStyle/>
          <a:p>
            <a:r>
              <a:rPr lang="sv-SE"/>
              <a:t>INST. : ENG.ALI BANI BAKAR &amp; ENG.Dana Al-Mahrouk</a:t>
            </a:r>
            <a:endParaRPr lang="en-CA"/>
          </a:p>
        </p:txBody>
      </p:sp>
      <p:sp>
        <p:nvSpPr>
          <p:cNvPr id="5" name="Content Placeholder 2">
            <a:extLst>
              <a:ext uri="{FF2B5EF4-FFF2-40B4-BE49-F238E27FC236}">
                <a16:creationId xmlns:a16="http://schemas.microsoft.com/office/drawing/2014/main" id="{B35216BB-25EC-ACE1-0088-218AACA4EB47}"/>
              </a:ext>
            </a:extLst>
          </p:cNvPr>
          <p:cNvSpPr txBox="1">
            <a:spLocks/>
          </p:cNvSpPr>
          <p:nvPr/>
        </p:nvSpPr>
        <p:spPr>
          <a:xfrm>
            <a:off x="6189407" y="1573160"/>
            <a:ext cx="5793659" cy="4463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1800" dirty="0"/>
              <a:t>Router1&gt;</a:t>
            </a:r>
            <a:r>
              <a:rPr lang="en-CA" sz="1800" dirty="0" err="1"/>
              <a:t>en</a:t>
            </a:r>
            <a:endParaRPr lang="en-CA" sz="1800" dirty="0"/>
          </a:p>
          <a:p>
            <a:pPr marL="0" indent="0">
              <a:buFont typeface="Arial" panose="020B0604020202020204" pitchFamily="34" charset="0"/>
              <a:buNone/>
            </a:pPr>
            <a:r>
              <a:rPr lang="en-CA" sz="1800" dirty="0"/>
              <a:t>Router1#conf t</a:t>
            </a:r>
          </a:p>
          <a:p>
            <a:pPr marL="0" indent="0">
              <a:buFont typeface="Arial" panose="020B0604020202020204" pitchFamily="34" charset="0"/>
              <a:buNone/>
            </a:pPr>
            <a:r>
              <a:rPr lang="en-CA" sz="1800" dirty="0"/>
              <a:t>Router1(config)#</a:t>
            </a:r>
            <a:r>
              <a:rPr lang="en-CA" sz="1800" b="1" dirty="0">
                <a:solidFill>
                  <a:srgbClr val="FF0000"/>
                </a:solidFill>
              </a:rPr>
              <a:t>int g0/0</a:t>
            </a:r>
          </a:p>
          <a:p>
            <a:pPr marL="0" indent="0">
              <a:buFont typeface="Arial" panose="020B0604020202020204" pitchFamily="34" charset="0"/>
              <a:buNone/>
            </a:pPr>
            <a:r>
              <a:rPr lang="en-CA" sz="1800" dirty="0"/>
              <a:t>Router1(config-if)#</a:t>
            </a:r>
            <a:r>
              <a:rPr lang="en-CA" sz="1800" b="1" dirty="0">
                <a:solidFill>
                  <a:srgbClr val="FF0000"/>
                </a:solidFill>
              </a:rPr>
              <a:t>no sh</a:t>
            </a:r>
            <a:r>
              <a:rPr lang="en-CA" sz="1800" dirty="0"/>
              <a:t>utdown </a:t>
            </a:r>
          </a:p>
          <a:p>
            <a:pPr marL="0" indent="0">
              <a:buFont typeface="Arial" panose="020B0604020202020204" pitchFamily="34" charset="0"/>
              <a:buNone/>
            </a:pPr>
            <a:r>
              <a:rPr lang="en-CA" sz="1800" dirty="0"/>
              <a:t>Router1(config-if)#</a:t>
            </a:r>
            <a:r>
              <a:rPr lang="en-CA" sz="1800" b="1" dirty="0">
                <a:solidFill>
                  <a:srgbClr val="FF0000"/>
                </a:solidFill>
              </a:rPr>
              <a:t>ip add</a:t>
            </a:r>
            <a:r>
              <a:rPr lang="en-CA" sz="1800" dirty="0"/>
              <a:t>ress 192.168.</a:t>
            </a:r>
            <a:r>
              <a:rPr lang="en-CA" sz="1800" b="1" dirty="0">
                <a:solidFill>
                  <a:srgbClr val="FF0000"/>
                </a:solidFill>
              </a:rPr>
              <a:t>1.1</a:t>
            </a:r>
            <a:r>
              <a:rPr lang="en-CA" sz="1800" dirty="0"/>
              <a:t> 255.255.255.0</a:t>
            </a:r>
          </a:p>
          <a:p>
            <a:pPr marL="0" indent="0">
              <a:buFont typeface="Arial" panose="020B0604020202020204" pitchFamily="34" charset="0"/>
              <a:buNone/>
            </a:pPr>
            <a:r>
              <a:rPr lang="en-CA" sz="1800" dirty="0"/>
              <a:t>Router1(config-if)#exit</a:t>
            </a:r>
          </a:p>
          <a:p>
            <a:pPr marL="0" indent="0">
              <a:buFont typeface="Arial" panose="020B0604020202020204" pitchFamily="34" charset="0"/>
              <a:buNone/>
            </a:pPr>
            <a:r>
              <a:rPr lang="en-CA" sz="1800" dirty="0"/>
              <a:t>Router1(config)#</a:t>
            </a:r>
            <a:r>
              <a:rPr lang="en-CA" sz="1800" b="1" dirty="0">
                <a:solidFill>
                  <a:srgbClr val="FF0000"/>
                </a:solidFill>
              </a:rPr>
              <a:t>int g0/1</a:t>
            </a:r>
          </a:p>
          <a:p>
            <a:pPr marL="0" indent="0">
              <a:buFont typeface="Arial" panose="020B0604020202020204" pitchFamily="34" charset="0"/>
              <a:buNone/>
            </a:pPr>
            <a:r>
              <a:rPr lang="en-CA" sz="1800" dirty="0"/>
              <a:t>Router1(config-if)#</a:t>
            </a:r>
            <a:r>
              <a:rPr lang="en-CA" sz="1800" b="1" dirty="0">
                <a:solidFill>
                  <a:srgbClr val="FF0000"/>
                </a:solidFill>
              </a:rPr>
              <a:t>no sh</a:t>
            </a:r>
            <a:r>
              <a:rPr lang="en-CA" sz="1800" dirty="0"/>
              <a:t>utdown </a:t>
            </a:r>
          </a:p>
          <a:p>
            <a:pPr marL="0" indent="0">
              <a:buFont typeface="Arial" panose="020B0604020202020204" pitchFamily="34" charset="0"/>
              <a:buNone/>
            </a:pPr>
            <a:r>
              <a:rPr lang="en-CA" sz="1800" dirty="0"/>
              <a:t>Router1(config-if)#</a:t>
            </a:r>
            <a:r>
              <a:rPr lang="en-CA" sz="1800" b="1" dirty="0">
                <a:solidFill>
                  <a:srgbClr val="FF0000"/>
                </a:solidFill>
              </a:rPr>
              <a:t>ip add</a:t>
            </a:r>
            <a:r>
              <a:rPr lang="en-CA" sz="1800" dirty="0"/>
              <a:t>ress 192.168.</a:t>
            </a:r>
            <a:r>
              <a:rPr lang="en-CA" sz="1800" b="1" dirty="0">
                <a:solidFill>
                  <a:srgbClr val="FF0000"/>
                </a:solidFill>
              </a:rPr>
              <a:t>2.2</a:t>
            </a:r>
            <a:r>
              <a:rPr lang="en-CA" sz="1800" dirty="0"/>
              <a:t> 255.255.255.0</a:t>
            </a:r>
          </a:p>
          <a:p>
            <a:pPr marL="0" indent="0">
              <a:buFont typeface="Arial" panose="020B0604020202020204" pitchFamily="34" charset="0"/>
              <a:buNone/>
            </a:pPr>
            <a:r>
              <a:rPr lang="en-CA" sz="1800" dirty="0"/>
              <a:t>Router1(config-if)#do </a:t>
            </a:r>
            <a:r>
              <a:rPr lang="en-CA" sz="1800" dirty="0" err="1"/>
              <a:t>wr</a:t>
            </a:r>
            <a:endParaRPr lang="en-CA" sz="1800" dirty="0"/>
          </a:p>
          <a:p>
            <a:pPr marL="0" indent="0">
              <a:buFont typeface="Arial" panose="020B0604020202020204" pitchFamily="34" charset="0"/>
              <a:buNone/>
            </a:pPr>
            <a:r>
              <a:rPr lang="en-CA" sz="1800" dirty="0"/>
              <a:t>Router1(config-if)#exit</a:t>
            </a:r>
          </a:p>
        </p:txBody>
      </p:sp>
      <p:sp>
        <p:nvSpPr>
          <p:cNvPr id="6" name="Rectangle 5">
            <a:extLst>
              <a:ext uri="{FF2B5EF4-FFF2-40B4-BE49-F238E27FC236}">
                <a16:creationId xmlns:a16="http://schemas.microsoft.com/office/drawing/2014/main" id="{1850D848-9E54-79C8-187A-BBBAB8E6E1DF}"/>
              </a:ext>
            </a:extLst>
          </p:cNvPr>
          <p:cNvSpPr/>
          <p:nvPr/>
        </p:nvSpPr>
        <p:spPr>
          <a:xfrm>
            <a:off x="264243" y="5900479"/>
            <a:ext cx="2960738" cy="5923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 Is that enough to do ping?</a:t>
            </a:r>
            <a:endParaRPr lang="en-CA" dirty="0"/>
          </a:p>
        </p:txBody>
      </p:sp>
    </p:spTree>
    <p:extLst>
      <p:ext uri="{BB962C8B-B14F-4D97-AF65-F5344CB8AC3E}">
        <p14:creationId xmlns:p14="http://schemas.microsoft.com/office/powerpoint/2010/main" val="14648916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77B0-F6A1-9B17-1672-76ACE555E3D7}"/>
              </a:ext>
            </a:extLst>
          </p:cNvPr>
          <p:cNvSpPr>
            <a:spLocks noGrp="1"/>
          </p:cNvSpPr>
          <p:nvPr>
            <p:ph type="title"/>
          </p:nvPr>
        </p:nvSpPr>
        <p:spPr/>
        <p:txBody>
          <a:bodyPr/>
          <a:lstStyle/>
          <a:p>
            <a:r>
              <a:rPr lang="en-US" dirty="0"/>
              <a:t>No Connection…</a:t>
            </a:r>
            <a:endParaRPr lang="en-CA" dirty="0"/>
          </a:p>
        </p:txBody>
      </p:sp>
      <p:sp>
        <p:nvSpPr>
          <p:cNvPr id="4" name="Footer Placeholder 3">
            <a:extLst>
              <a:ext uri="{FF2B5EF4-FFF2-40B4-BE49-F238E27FC236}">
                <a16:creationId xmlns:a16="http://schemas.microsoft.com/office/drawing/2014/main" id="{EDBDFE45-BCBE-A226-E545-CC7D45CE0BBA}"/>
              </a:ext>
            </a:extLst>
          </p:cNvPr>
          <p:cNvSpPr>
            <a:spLocks noGrp="1"/>
          </p:cNvSpPr>
          <p:nvPr>
            <p:ph type="ftr" sz="quarter" idx="11"/>
          </p:nvPr>
        </p:nvSpPr>
        <p:spPr/>
        <p:txBody>
          <a:bodyPr/>
          <a:lstStyle/>
          <a:p>
            <a:r>
              <a:rPr lang="sv-SE"/>
              <a:t>INST. : ENG.ALI BANI BAKAR &amp; ENG.Dana Al-Mahrouk</a:t>
            </a:r>
            <a:endParaRPr lang="en-CA"/>
          </a:p>
        </p:txBody>
      </p:sp>
      <p:graphicFrame>
        <p:nvGraphicFramePr>
          <p:cNvPr id="5" name="Table 4">
            <a:extLst>
              <a:ext uri="{FF2B5EF4-FFF2-40B4-BE49-F238E27FC236}">
                <a16:creationId xmlns:a16="http://schemas.microsoft.com/office/drawing/2014/main" id="{059660C1-F39B-640E-A7EB-EED5118E1FC8}"/>
              </a:ext>
            </a:extLst>
          </p:cNvPr>
          <p:cNvGraphicFramePr>
            <a:graphicFrameLocks noGrp="1"/>
          </p:cNvGraphicFramePr>
          <p:nvPr>
            <p:extLst>
              <p:ext uri="{D42A27DB-BD31-4B8C-83A1-F6EECF244321}">
                <p14:modId xmlns:p14="http://schemas.microsoft.com/office/powerpoint/2010/main" val="2198388666"/>
              </p:ext>
            </p:extLst>
          </p:nvPr>
        </p:nvGraphicFramePr>
        <p:xfrm>
          <a:off x="5553513" y="4510801"/>
          <a:ext cx="3216862" cy="1142238"/>
        </p:xfrm>
        <a:graphic>
          <a:graphicData uri="http://schemas.openxmlformats.org/drawingml/2006/table">
            <a:tbl>
              <a:tblPr firstRow="1" bandRow="1">
                <a:tableStyleId>{F5AB1C69-6EDB-4FF4-983F-18BD219EF322}</a:tableStyleId>
              </a:tblPr>
              <a:tblGrid>
                <a:gridCol w="1608431">
                  <a:extLst>
                    <a:ext uri="{9D8B030D-6E8A-4147-A177-3AD203B41FA5}">
                      <a16:colId xmlns:a16="http://schemas.microsoft.com/office/drawing/2014/main" val="2894086149"/>
                    </a:ext>
                  </a:extLst>
                </a:gridCol>
                <a:gridCol w="1608431">
                  <a:extLst>
                    <a:ext uri="{9D8B030D-6E8A-4147-A177-3AD203B41FA5}">
                      <a16:colId xmlns:a16="http://schemas.microsoft.com/office/drawing/2014/main" val="332963318"/>
                    </a:ext>
                  </a:extLst>
                </a:gridCol>
              </a:tblGrid>
              <a:tr h="361880">
                <a:tc>
                  <a:txBody>
                    <a:bodyPr/>
                    <a:lstStyle/>
                    <a:p>
                      <a:pPr algn="ctr">
                        <a:lnSpc>
                          <a:spcPct val="150000"/>
                        </a:lnSpc>
                      </a:pPr>
                      <a:r>
                        <a:rPr lang="en-US" sz="1400" dirty="0"/>
                        <a:t>Network ID</a:t>
                      </a:r>
                      <a:endParaRPr lang="en-CA" sz="1400" dirty="0"/>
                    </a:p>
                  </a:txBody>
                  <a:tcPr/>
                </a:tc>
                <a:tc>
                  <a:txBody>
                    <a:bodyPr/>
                    <a:lstStyle/>
                    <a:p>
                      <a:pPr algn="ctr">
                        <a:lnSpc>
                          <a:spcPct val="150000"/>
                        </a:lnSpc>
                      </a:pPr>
                      <a:r>
                        <a:rPr lang="en-US" sz="1400" dirty="0"/>
                        <a:t>Interface</a:t>
                      </a:r>
                      <a:endParaRPr lang="en-CA" sz="1400" dirty="0"/>
                    </a:p>
                  </a:txBody>
                  <a:tcPr/>
                </a:tc>
                <a:extLst>
                  <a:ext uri="{0D108BD9-81ED-4DB2-BD59-A6C34878D82A}">
                    <a16:rowId xmlns:a16="http://schemas.microsoft.com/office/drawing/2014/main" val="1650764640"/>
                  </a:ext>
                </a:extLst>
              </a:tr>
              <a:tr h="361880">
                <a:tc>
                  <a:txBody>
                    <a:bodyPr/>
                    <a:lstStyle/>
                    <a:p>
                      <a:pPr algn="ctr">
                        <a:lnSpc>
                          <a:spcPct val="150000"/>
                        </a:lnSpc>
                      </a:pPr>
                      <a:r>
                        <a:rPr lang="en-US" sz="1400" dirty="0"/>
                        <a:t>192.168.0.0</a:t>
                      </a:r>
                      <a:endParaRPr lang="en-CA" sz="1400" dirty="0"/>
                    </a:p>
                  </a:txBody>
                  <a:tcPr/>
                </a:tc>
                <a:tc>
                  <a:txBody>
                    <a:bodyPr/>
                    <a:lstStyle/>
                    <a:p>
                      <a:pPr algn="ctr">
                        <a:lnSpc>
                          <a:spcPct val="150000"/>
                        </a:lnSpc>
                      </a:pPr>
                      <a:r>
                        <a:rPr lang="en-US" sz="1400" dirty="0"/>
                        <a:t>G0/0</a:t>
                      </a:r>
                      <a:endParaRPr lang="en-CA" sz="1400" dirty="0"/>
                    </a:p>
                  </a:txBody>
                  <a:tcPr/>
                </a:tc>
                <a:extLst>
                  <a:ext uri="{0D108BD9-81ED-4DB2-BD59-A6C34878D82A}">
                    <a16:rowId xmlns:a16="http://schemas.microsoft.com/office/drawing/2014/main" val="3948124359"/>
                  </a:ext>
                </a:extLst>
              </a:tr>
              <a:tr h="36188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dirty="0"/>
                        <a:t>192.168.2.0</a:t>
                      </a:r>
                      <a:endParaRPr lang="en-CA" sz="1400" dirty="0"/>
                    </a:p>
                  </a:txBody>
                  <a:tcPr/>
                </a:tc>
                <a:tc>
                  <a:txBody>
                    <a:bodyPr/>
                    <a:lstStyle/>
                    <a:p>
                      <a:pPr algn="ctr">
                        <a:lnSpc>
                          <a:spcPct val="150000"/>
                        </a:lnSpc>
                      </a:pPr>
                      <a:r>
                        <a:rPr lang="en-US" sz="1400" dirty="0"/>
                        <a:t>G0/1</a:t>
                      </a:r>
                      <a:endParaRPr lang="en-CA" sz="1400" dirty="0"/>
                    </a:p>
                  </a:txBody>
                  <a:tcPr/>
                </a:tc>
                <a:extLst>
                  <a:ext uri="{0D108BD9-81ED-4DB2-BD59-A6C34878D82A}">
                    <a16:rowId xmlns:a16="http://schemas.microsoft.com/office/drawing/2014/main" val="2053342039"/>
                  </a:ext>
                </a:extLst>
              </a:tr>
            </a:tbl>
          </a:graphicData>
        </a:graphic>
      </p:graphicFrame>
      <p:sp>
        <p:nvSpPr>
          <p:cNvPr id="6" name="Rectangle 5">
            <a:extLst>
              <a:ext uri="{FF2B5EF4-FFF2-40B4-BE49-F238E27FC236}">
                <a16:creationId xmlns:a16="http://schemas.microsoft.com/office/drawing/2014/main" id="{2E8E51D1-1DC8-A61A-9E62-0F44EFB0995B}"/>
              </a:ext>
            </a:extLst>
          </p:cNvPr>
          <p:cNvSpPr/>
          <p:nvPr/>
        </p:nvSpPr>
        <p:spPr>
          <a:xfrm>
            <a:off x="6315140" y="4059966"/>
            <a:ext cx="1688318" cy="36309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R0 Router Table</a:t>
            </a:r>
            <a:endParaRPr lang="en-CA" sz="1600" b="1" dirty="0"/>
          </a:p>
        </p:txBody>
      </p:sp>
      <p:pic>
        <p:nvPicPr>
          <p:cNvPr id="9" name="Picture 8">
            <a:extLst>
              <a:ext uri="{FF2B5EF4-FFF2-40B4-BE49-F238E27FC236}">
                <a16:creationId xmlns:a16="http://schemas.microsoft.com/office/drawing/2014/main" id="{517A532C-CFA1-851D-9EA7-A42D9428CE9F}"/>
              </a:ext>
            </a:extLst>
          </p:cNvPr>
          <p:cNvPicPr>
            <a:picLocks noChangeAspect="1"/>
          </p:cNvPicPr>
          <p:nvPr/>
        </p:nvPicPr>
        <p:blipFill rotWithShape="1">
          <a:blip r:embed="rId2"/>
          <a:srcRect t="7394" b="2843"/>
          <a:stretch/>
        </p:blipFill>
        <p:spPr>
          <a:xfrm>
            <a:off x="6953865" y="365125"/>
            <a:ext cx="4777419" cy="3367544"/>
          </a:xfrm>
          <a:prstGeom prst="rect">
            <a:avLst/>
          </a:prstGeom>
        </p:spPr>
      </p:pic>
      <p:graphicFrame>
        <p:nvGraphicFramePr>
          <p:cNvPr id="10" name="Table 9">
            <a:extLst>
              <a:ext uri="{FF2B5EF4-FFF2-40B4-BE49-F238E27FC236}">
                <a16:creationId xmlns:a16="http://schemas.microsoft.com/office/drawing/2014/main" id="{5D2714AE-4714-3A1B-7B03-EF16E01A7AA7}"/>
              </a:ext>
            </a:extLst>
          </p:cNvPr>
          <p:cNvGraphicFramePr>
            <a:graphicFrameLocks noGrp="1"/>
          </p:cNvGraphicFramePr>
          <p:nvPr>
            <p:extLst>
              <p:ext uri="{D42A27DB-BD31-4B8C-83A1-F6EECF244321}">
                <p14:modId xmlns:p14="http://schemas.microsoft.com/office/powerpoint/2010/main" val="2751504955"/>
              </p:ext>
            </p:extLst>
          </p:nvPr>
        </p:nvGraphicFramePr>
        <p:xfrm>
          <a:off x="8891564" y="4510801"/>
          <a:ext cx="3216862" cy="1142238"/>
        </p:xfrm>
        <a:graphic>
          <a:graphicData uri="http://schemas.openxmlformats.org/drawingml/2006/table">
            <a:tbl>
              <a:tblPr firstRow="1" bandRow="1">
                <a:tableStyleId>{F5AB1C69-6EDB-4FF4-983F-18BD219EF322}</a:tableStyleId>
              </a:tblPr>
              <a:tblGrid>
                <a:gridCol w="1608431">
                  <a:extLst>
                    <a:ext uri="{9D8B030D-6E8A-4147-A177-3AD203B41FA5}">
                      <a16:colId xmlns:a16="http://schemas.microsoft.com/office/drawing/2014/main" val="2894086149"/>
                    </a:ext>
                  </a:extLst>
                </a:gridCol>
                <a:gridCol w="1608431">
                  <a:extLst>
                    <a:ext uri="{9D8B030D-6E8A-4147-A177-3AD203B41FA5}">
                      <a16:colId xmlns:a16="http://schemas.microsoft.com/office/drawing/2014/main" val="332963318"/>
                    </a:ext>
                  </a:extLst>
                </a:gridCol>
              </a:tblGrid>
              <a:tr h="361880">
                <a:tc>
                  <a:txBody>
                    <a:bodyPr/>
                    <a:lstStyle/>
                    <a:p>
                      <a:pPr algn="ctr">
                        <a:lnSpc>
                          <a:spcPct val="150000"/>
                        </a:lnSpc>
                      </a:pPr>
                      <a:r>
                        <a:rPr lang="en-US" sz="1400" dirty="0"/>
                        <a:t>Network ID</a:t>
                      </a:r>
                      <a:endParaRPr lang="en-CA" sz="1400" dirty="0"/>
                    </a:p>
                  </a:txBody>
                  <a:tcPr/>
                </a:tc>
                <a:tc>
                  <a:txBody>
                    <a:bodyPr/>
                    <a:lstStyle/>
                    <a:p>
                      <a:pPr algn="ctr">
                        <a:lnSpc>
                          <a:spcPct val="150000"/>
                        </a:lnSpc>
                      </a:pPr>
                      <a:r>
                        <a:rPr lang="en-US" sz="1400" dirty="0"/>
                        <a:t>Interface</a:t>
                      </a:r>
                      <a:endParaRPr lang="en-CA" sz="1400" dirty="0"/>
                    </a:p>
                  </a:txBody>
                  <a:tcPr/>
                </a:tc>
                <a:extLst>
                  <a:ext uri="{0D108BD9-81ED-4DB2-BD59-A6C34878D82A}">
                    <a16:rowId xmlns:a16="http://schemas.microsoft.com/office/drawing/2014/main" val="1650764640"/>
                  </a:ext>
                </a:extLst>
              </a:tr>
              <a:tr h="361880">
                <a:tc>
                  <a:txBody>
                    <a:bodyPr/>
                    <a:lstStyle/>
                    <a:p>
                      <a:pPr algn="ctr">
                        <a:lnSpc>
                          <a:spcPct val="150000"/>
                        </a:lnSpc>
                      </a:pPr>
                      <a:r>
                        <a:rPr lang="en-US" sz="1400" dirty="0"/>
                        <a:t>192.168.1.0</a:t>
                      </a:r>
                      <a:endParaRPr lang="en-CA" sz="1400" dirty="0"/>
                    </a:p>
                  </a:txBody>
                  <a:tcPr/>
                </a:tc>
                <a:tc>
                  <a:txBody>
                    <a:bodyPr/>
                    <a:lstStyle/>
                    <a:p>
                      <a:pPr algn="ctr">
                        <a:lnSpc>
                          <a:spcPct val="150000"/>
                        </a:lnSpc>
                      </a:pPr>
                      <a:r>
                        <a:rPr lang="en-US" sz="1400" dirty="0"/>
                        <a:t>G0/0</a:t>
                      </a:r>
                      <a:endParaRPr lang="en-CA" sz="1400" dirty="0"/>
                    </a:p>
                  </a:txBody>
                  <a:tcPr/>
                </a:tc>
                <a:extLst>
                  <a:ext uri="{0D108BD9-81ED-4DB2-BD59-A6C34878D82A}">
                    <a16:rowId xmlns:a16="http://schemas.microsoft.com/office/drawing/2014/main" val="3948124359"/>
                  </a:ext>
                </a:extLst>
              </a:tr>
              <a:tr h="36188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dirty="0"/>
                        <a:t>192.168.2.0</a:t>
                      </a:r>
                      <a:endParaRPr lang="en-CA" sz="1400" dirty="0"/>
                    </a:p>
                  </a:txBody>
                  <a:tcPr/>
                </a:tc>
                <a:tc>
                  <a:txBody>
                    <a:bodyPr/>
                    <a:lstStyle/>
                    <a:p>
                      <a:pPr algn="ctr">
                        <a:lnSpc>
                          <a:spcPct val="150000"/>
                        </a:lnSpc>
                      </a:pPr>
                      <a:r>
                        <a:rPr lang="en-US" sz="1400" dirty="0"/>
                        <a:t>G0/1</a:t>
                      </a:r>
                      <a:endParaRPr lang="en-CA" sz="1400" dirty="0"/>
                    </a:p>
                  </a:txBody>
                  <a:tcPr/>
                </a:tc>
                <a:extLst>
                  <a:ext uri="{0D108BD9-81ED-4DB2-BD59-A6C34878D82A}">
                    <a16:rowId xmlns:a16="http://schemas.microsoft.com/office/drawing/2014/main" val="2053342039"/>
                  </a:ext>
                </a:extLst>
              </a:tr>
            </a:tbl>
          </a:graphicData>
        </a:graphic>
      </p:graphicFrame>
      <p:sp>
        <p:nvSpPr>
          <p:cNvPr id="11" name="Rectangle 10">
            <a:extLst>
              <a:ext uri="{FF2B5EF4-FFF2-40B4-BE49-F238E27FC236}">
                <a16:creationId xmlns:a16="http://schemas.microsoft.com/office/drawing/2014/main" id="{2C7AB18E-3D1A-43A2-37E6-0D6078558372}"/>
              </a:ext>
            </a:extLst>
          </p:cNvPr>
          <p:cNvSpPr/>
          <p:nvPr/>
        </p:nvSpPr>
        <p:spPr>
          <a:xfrm>
            <a:off x="9653191" y="4059966"/>
            <a:ext cx="1688318" cy="36309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R1 Router Table</a:t>
            </a:r>
            <a:endParaRPr lang="en-CA" sz="1600" b="1" dirty="0"/>
          </a:p>
        </p:txBody>
      </p:sp>
      <p:graphicFrame>
        <p:nvGraphicFramePr>
          <p:cNvPr id="14" name="Table 13">
            <a:extLst>
              <a:ext uri="{FF2B5EF4-FFF2-40B4-BE49-F238E27FC236}">
                <a16:creationId xmlns:a16="http://schemas.microsoft.com/office/drawing/2014/main" id="{C96E7307-5744-293C-7A06-20D0B01FA0CE}"/>
              </a:ext>
            </a:extLst>
          </p:cNvPr>
          <p:cNvGraphicFramePr>
            <a:graphicFrameLocks noGrp="1"/>
          </p:cNvGraphicFramePr>
          <p:nvPr>
            <p:extLst>
              <p:ext uri="{D42A27DB-BD31-4B8C-83A1-F6EECF244321}">
                <p14:modId xmlns:p14="http://schemas.microsoft.com/office/powerpoint/2010/main" val="397676597"/>
              </p:ext>
            </p:extLst>
          </p:nvPr>
        </p:nvGraphicFramePr>
        <p:xfrm>
          <a:off x="460716" y="1499235"/>
          <a:ext cx="5281488" cy="741680"/>
        </p:xfrm>
        <a:graphic>
          <a:graphicData uri="http://schemas.openxmlformats.org/drawingml/2006/table">
            <a:tbl>
              <a:tblPr firstRow="1" bandRow="1">
                <a:tableStyleId>{5C22544A-7EE6-4342-B048-85BDC9FD1C3A}</a:tableStyleId>
              </a:tblPr>
              <a:tblGrid>
                <a:gridCol w="1760496">
                  <a:extLst>
                    <a:ext uri="{9D8B030D-6E8A-4147-A177-3AD203B41FA5}">
                      <a16:colId xmlns:a16="http://schemas.microsoft.com/office/drawing/2014/main" val="2454883385"/>
                    </a:ext>
                  </a:extLst>
                </a:gridCol>
                <a:gridCol w="1760496">
                  <a:extLst>
                    <a:ext uri="{9D8B030D-6E8A-4147-A177-3AD203B41FA5}">
                      <a16:colId xmlns:a16="http://schemas.microsoft.com/office/drawing/2014/main" val="1371885307"/>
                    </a:ext>
                  </a:extLst>
                </a:gridCol>
                <a:gridCol w="1760496">
                  <a:extLst>
                    <a:ext uri="{9D8B030D-6E8A-4147-A177-3AD203B41FA5}">
                      <a16:colId xmlns:a16="http://schemas.microsoft.com/office/drawing/2014/main" val="2008962617"/>
                    </a:ext>
                  </a:extLst>
                </a:gridCol>
              </a:tblGrid>
              <a:tr h="370840">
                <a:tc>
                  <a:txBody>
                    <a:bodyPr/>
                    <a:lstStyle/>
                    <a:p>
                      <a:r>
                        <a:rPr lang="en-US" dirty="0" err="1"/>
                        <a:t>Src</a:t>
                      </a:r>
                      <a:r>
                        <a:rPr lang="en-US" dirty="0"/>
                        <a:t> IP</a:t>
                      </a:r>
                      <a:endParaRPr lang="en-CA" dirty="0"/>
                    </a:p>
                  </a:txBody>
                  <a:tcPr/>
                </a:tc>
                <a:tc>
                  <a:txBody>
                    <a:bodyPr/>
                    <a:lstStyle/>
                    <a:p>
                      <a:r>
                        <a:rPr lang="en-US" dirty="0" err="1"/>
                        <a:t>Dest</a:t>
                      </a:r>
                      <a:r>
                        <a:rPr lang="en-US" dirty="0"/>
                        <a:t> IP</a:t>
                      </a:r>
                      <a:endParaRPr lang="en-CA" dirty="0"/>
                    </a:p>
                  </a:txBody>
                  <a:tcPr/>
                </a:tc>
                <a:tc>
                  <a:txBody>
                    <a:bodyPr/>
                    <a:lstStyle/>
                    <a:p>
                      <a:r>
                        <a:rPr lang="en-US" dirty="0"/>
                        <a:t>Data</a:t>
                      </a:r>
                      <a:endParaRPr lang="en-CA" dirty="0"/>
                    </a:p>
                  </a:txBody>
                  <a:tcPr/>
                </a:tc>
                <a:extLst>
                  <a:ext uri="{0D108BD9-81ED-4DB2-BD59-A6C34878D82A}">
                    <a16:rowId xmlns:a16="http://schemas.microsoft.com/office/drawing/2014/main" val="3342251087"/>
                  </a:ext>
                </a:extLst>
              </a:tr>
              <a:tr h="370840">
                <a:tc>
                  <a:txBody>
                    <a:bodyPr/>
                    <a:lstStyle/>
                    <a:p>
                      <a:r>
                        <a:rPr lang="en-US" dirty="0"/>
                        <a:t>192.168.0.2/24</a:t>
                      </a:r>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192.168.1.2/24</a:t>
                      </a:r>
                      <a:endParaRPr lang="en-CA" dirty="0"/>
                    </a:p>
                  </a:txBody>
                  <a:tcPr/>
                </a:tc>
                <a:tc>
                  <a:txBody>
                    <a:bodyPr/>
                    <a:lstStyle/>
                    <a:p>
                      <a:r>
                        <a:rPr lang="en-US" dirty="0"/>
                        <a:t>Hi </a:t>
                      </a:r>
                      <a:endParaRPr lang="en-CA" dirty="0"/>
                    </a:p>
                  </a:txBody>
                  <a:tcPr/>
                </a:tc>
                <a:extLst>
                  <a:ext uri="{0D108BD9-81ED-4DB2-BD59-A6C34878D82A}">
                    <a16:rowId xmlns:a16="http://schemas.microsoft.com/office/drawing/2014/main" val="2994583200"/>
                  </a:ext>
                </a:extLst>
              </a:tr>
            </a:tbl>
          </a:graphicData>
        </a:graphic>
      </p:graphicFrame>
      <p:sp>
        <p:nvSpPr>
          <p:cNvPr id="15" name="Content Placeholder 2">
            <a:extLst>
              <a:ext uri="{FF2B5EF4-FFF2-40B4-BE49-F238E27FC236}">
                <a16:creationId xmlns:a16="http://schemas.microsoft.com/office/drawing/2014/main" id="{785D87EC-0D0E-0680-7532-2D4B0C912476}"/>
              </a:ext>
            </a:extLst>
          </p:cNvPr>
          <p:cNvSpPr>
            <a:spLocks noGrp="1"/>
          </p:cNvSpPr>
          <p:nvPr>
            <p:ph idx="1"/>
          </p:nvPr>
        </p:nvSpPr>
        <p:spPr>
          <a:xfrm>
            <a:off x="363793" y="2393999"/>
            <a:ext cx="5513067" cy="4098875"/>
          </a:xfrm>
        </p:spPr>
        <p:txBody>
          <a:bodyPr>
            <a:normAutofit/>
          </a:bodyPr>
          <a:lstStyle/>
          <a:p>
            <a:r>
              <a:rPr lang="en-US" sz="2000" dirty="0"/>
              <a:t>When this message reaches the router, it finds that the receiving network is not in the table!!! </a:t>
            </a:r>
          </a:p>
          <a:p>
            <a:endParaRPr lang="en-US" sz="2000" dirty="0"/>
          </a:p>
          <a:p>
            <a:pPr marL="0" indent="0">
              <a:buNone/>
            </a:pPr>
            <a:r>
              <a:rPr lang="en-US" sz="2000" dirty="0" err="1"/>
              <a:t>Dest</a:t>
            </a:r>
            <a:r>
              <a:rPr lang="en-US" sz="2000" dirty="0"/>
              <a:t> IP = 192.168.1.2</a:t>
            </a:r>
          </a:p>
          <a:p>
            <a:pPr marL="0" indent="0">
              <a:buNone/>
            </a:pPr>
            <a:r>
              <a:rPr lang="en-US" sz="2000" dirty="0" err="1"/>
              <a:t>Dest</a:t>
            </a:r>
            <a:r>
              <a:rPr lang="en-US" sz="2000" dirty="0"/>
              <a:t> SM = 255.255.255.0</a:t>
            </a:r>
          </a:p>
          <a:p>
            <a:pPr marL="0" indent="0">
              <a:buNone/>
            </a:pPr>
            <a:r>
              <a:rPr lang="en-CA" sz="2000" dirty="0" err="1"/>
              <a:t>Dest</a:t>
            </a:r>
            <a:r>
              <a:rPr lang="en-CA" sz="2000" dirty="0"/>
              <a:t> NID = 192.168.1.0</a:t>
            </a:r>
          </a:p>
          <a:p>
            <a:pPr marL="0" indent="0">
              <a:buNone/>
            </a:pPr>
            <a:r>
              <a:rPr lang="en-CA" sz="2000" dirty="0">
                <a:sym typeface="Wingdings" panose="05000000000000000000" pitchFamily="2" charset="2"/>
              </a:rPr>
              <a:t> </a:t>
            </a:r>
            <a:r>
              <a:rPr lang="en-CA" sz="2000" dirty="0" err="1">
                <a:sym typeface="Wingdings" panose="05000000000000000000" pitchFamily="2" charset="2"/>
              </a:rPr>
              <a:t>Dest</a:t>
            </a:r>
            <a:r>
              <a:rPr lang="en-CA" sz="2000" dirty="0">
                <a:sym typeface="Wingdings" panose="05000000000000000000" pitchFamily="2" charset="2"/>
              </a:rPr>
              <a:t> Int = ?? Not found in R0 RT</a:t>
            </a:r>
            <a:endParaRPr lang="en-CA" sz="2000" dirty="0"/>
          </a:p>
        </p:txBody>
      </p:sp>
    </p:spTree>
    <p:extLst>
      <p:ext uri="{BB962C8B-B14F-4D97-AF65-F5344CB8AC3E}">
        <p14:creationId xmlns:p14="http://schemas.microsoft.com/office/powerpoint/2010/main" val="41817116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9B04-3DC3-F3E4-BA40-343CA5BC16BD}"/>
              </a:ext>
            </a:extLst>
          </p:cNvPr>
          <p:cNvSpPr>
            <a:spLocks noGrp="1"/>
          </p:cNvSpPr>
          <p:nvPr>
            <p:ph type="title"/>
          </p:nvPr>
        </p:nvSpPr>
        <p:spPr/>
        <p:txBody>
          <a:bodyPr/>
          <a:lstStyle/>
          <a:p>
            <a:r>
              <a:rPr lang="en-US" dirty="0"/>
              <a:t>Reply From the gateway…</a:t>
            </a:r>
            <a:endParaRPr lang="en-CA" dirty="0"/>
          </a:p>
        </p:txBody>
      </p:sp>
      <p:sp>
        <p:nvSpPr>
          <p:cNvPr id="3" name="Content Placeholder 2">
            <a:extLst>
              <a:ext uri="{FF2B5EF4-FFF2-40B4-BE49-F238E27FC236}">
                <a16:creationId xmlns:a16="http://schemas.microsoft.com/office/drawing/2014/main" id="{17F84E8E-F13A-DF4A-B145-CEFBD7DFE523}"/>
              </a:ext>
            </a:extLst>
          </p:cNvPr>
          <p:cNvSpPr>
            <a:spLocks noGrp="1"/>
          </p:cNvSpPr>
          <p:nvPr>
            <p:ph idx="1"/>
          </p:nvPr>
        </p:nvSpPr>
        <p:spPr>
          <a:xfrm>
            <a:off x="442452" y="1825625"/>
            <a:ext cx="3982064" cy="4351338"/>
          </a:xfrm>
        </p:spPr>
        <p:txBody>
          <a:bodyPr>
            <a:normAutofit/>
          </a:bodyPr>
          <a:lstStyle/>
          <a:p>
            <a:r>
              <a:rPr lang="en-US" sz="2000" dirty="0"/>
              <a:t>The interface sends a message to the sender that it did not find the requested network.</a:t>
            </a:r>
          </a:p>
          <a:p>
            <a:endParaRPr lang="en-CA" sz="2000" dirty="0"/>
          </a:p>
          <a:p>
            <a:r>
              <a:rPr lang="en-CA" sz="2000" dirty="0"/>
              <a:t>Type of response:</a:t>
            </a:r>
          </a:p>
          <a:p>
            <a:pPr lvl="1"/>
            <a:r>
              <a:rPr lang="en-CA" sz="1600" dirty="0"/>
              <a:t>Reply TTL (successfully connection)</a:t>
            </a:r>
          </a:p>
          <a:p>
            <a:pPr lvl="1"/>
            <a:r>
              <a:rPr lang="en-CA" sz="1600" dirty="0"/>
              <a:t>Reply From Router Interface (</a:t>
            </a:r>
            <a:r>
              <a:rPr lang="en-CA" sz="1600" dirty="0" err="1"/>
              <a:t>dest</a:t>
            </a:r>
            <a:r>
              <a:rPr lang="en-CA" sz="1600" dirty="0"/>
              <a:t> NID is not found)</a:t>
            </a:r>
          </a:p>
          <a:p>
            <a:pPr lvl="1"/>
            <a:r>
              <a:rPr lang="en-CA" sz="1600" dirty="0"/>
              <a:t>Request Time Out</a:t>
            </a:r>
          </a:p>
        </p:txBody>
      </p:sp>
      <p:sp>
        <p:nvSpPr>
          <p:cNvPr id="4" name="Footer Placeholder 3">
            <a:extLst>
              <a:ext uri="{FF2B5EF4-FFF2-40B4-BE49-F238E27FC236}">
                <a16:creationId xmlns:a16="http://schemas.microsoft.com/office/drawing/2014/main" id="{BBBAF059-5E5D-BC73-4BFD-B68E8409EF5C}"/>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E7E1B163-317F-7BB0-0FAA-D83242224BA0}"/>
              </a:ext>
            </a:extLst>
          </p:cNvPr>
          <p:cNvPicPr>
            <a:picLocks noChangeAspect="1"/>
          </p:cNvPicPr>
          <p:nvPr/>
        </p:nvPicPr>
        <p:blipFill>
          <a:blip r:embed="rId2"/>
          <a:stretch>
            <a:fillRect/>
          </a:stretch>
        </p:blipFill>
        <p:spPr>
          <a:xfrm>
            <a:off x="4576588" y="1825625"/>
            <a:ext cx="7515366" cy="4100708"/>
          </a:xfrm>
          <a:prstGeom prst="rect">
            <a:avLst/>
          </a:prstGeom>
        </p:spPr>
      </p:pic>
    </p:spTree>
    <p:extLst>
      <p:ext uri="{BB962C8B-B14F-4D97-AF65-F5344CB8AC3E}">
        <p14:creationId xmlns:p14="http://schemas.microsoft.com/office/powerpoint/2010/main" val="18364318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EE20-23B2-6DE5-F1C2-6CD390F0E32D}"/>
              </a:ext>
            </a:extLst>
          </p:cNvPr>
          <p:cNvSpPr>
            <a:spLocks noGrp="1"/>
          </p:cNvSpPr>
          <p:nvPr>
            <p:ph type="title"/>
          </p:nvPr>
        </p:nvSpPr>
        <p:spPr/>
        <p:txBody>
          <a:bodyPr/>
          <a:lstStyle/>
          <a:p>
            <a:r>
              <a:rPr lang="en-US" dirty="0"/>
              <a:t>How do we solve this problem?</a:t>
            </a:r>
            <a:endParaRPr lang="en-CA" dirty="0"/>
          </a:p>
        </p:txBody>
      </p:sp>
      <p:sp>
        <p:nvSpPr>
          <p:cNvPr id="3" name="Content Placeholder 2">
            <a:extLst>
              <a:ext uri="{FF2B5EF4-FFF2-40B4-BE49-F238E27FC236}">
                <a16:creationId xmlns:a16="http://schemas.microsoft.com/office/drawing/2014/main" id="{404E3248-D377-8A57-3EBA-DABD84349F03}"/>
              </a:ext>
            </a:extLst>
          </p:cNvPr>
          <p:cNvSpPr>
            <a:spLocks noGrp="1"/>
          </p:cNvSpPr>
          <p:nvPr>
            <p:ph idx="1"/>
          </p:nvPr>
        </p:nvSpPr>
        <p:spPr/>
        <p:txBody>
          <a:bodyPr>
            <a:normAutofit/>
          </a:bodyPr>
          <a:lstStyle/>
          <a:p>
            <a:r>
              <a:rPr lang="en-US" sz="2000" dirty="0"/>
              <a:t>Now we just need to tell the first router (R0) that there is a network ID(192.168.1.0) and its interface is (G0/1), how do we do that?</a:t>
            </a:r>
          </a:p>
          <a:p>
            <a:r>
              <a:rPr lang="en-US" sz="2000" dirty="0"/>
              <a:t>Static Way…</a:t>
            </a:r>
            <a:endParaRPr lang="en-CA" sz="2000" dirty="0"/>
          </a:p>
        </p:txBody>
      </p:sp>
      <p:sp>
        <p:nvSpPr>
          <p:cNvPr id="4" name="Footer Placeholder 3">
            <a:extLst>
              <a:ext uri="{FF2B5EF4-FFF2-40B4-BE49-F238E27FC236}">
                <a16:creationId xmlns:a16="http://schemas.microsoft.com/office/drawing/2014/main" id="{F0AF3F94-69AC-F798-1211-186A5409109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7971029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34086DF-F572-B041-8E92-99C1BBD4486D}"/>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FAC30D4C-B6E5-F181-939F-FE01FF42DEF9}"/>
              </a:ext>
            </a:extLst>
          </p:cNvPr>
          <p:cNvPicPr>
            <a:picLocks noChangeAspect="1"/>
          </p:cNvPicPr>
          <p:nvPr/>
        </p:nvPicPr>
        <p:blipFill>
          <a:blip r:embed="rId2"/>
          <a:stretch>
            <a:fillRect/>
          </a:stretch>
        </p:blipFill>
        <p:spPr>
          <a:xfrm>
            <a:off x="313765" y="0"/>
            <a:ext cx="11564470" cy="6858000"/>
          </a:xfrm>
          <a:prstGeom prst="rect">
            <a:avLst/>
          </a:prstGeom>
        </p:spPr>
      </p:pic>
      <p:sp>
        <p:nvSpPr>
          <p:cNvPr id="7" name="Rectangle: Rounded Corners 6">
            <a:extLst>
              <a:ext uri="{FF2B5EF4-FFF2-40B4-BE49-F238E27FC236}">
                <a16:creationId xmlns:a16="http://schemas.microsoft.com/office/drawing/2014/main" id="{363C52F8-3825-4D6E-53A0-BCAAC6A21E1A}"/>
              </a:ext>
            </a:extLst>
          </p:cNvPr>
          <p:cNvSpPr/>
          <p:nvPr/>
        </p:nvSpPr>
        <p:spPr>
          <a:xfrm>
            <a:off x="2418735" y="1012723"/>
            <a:ext cx="5073446" cy="2851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360AE99F-EDA1-0DE1-8F02-3D36EDB38DE0}"/>
              </a:ext>
            </a:extLst>
          </p:cNvPr>
          <p:cNvSpPr/>
          <p:nvPr/>
        </p:nvSpPr>
        <p:spPr>
          <a:xfrm>
            <a:off x="516192" y="5737121"/>
            <a:ext cx="7870723" cy="2851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601ED5FC-8E3B-3115-F39F-512A419A2482}"/>
              </a:ext>
            </a:extLst>
          </p:cNvPr>
          <p:cNvSpPr/>
          <p:nvPr/>
        </p:nvSpPr>
        <p:spPr>
          <a:xfrm>
            <a:off x="4655574" y="2652249"/>
            <a:ext cx="1440426" cy="2851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71A70EBE-054C-EAAF-7046-CCA67313AC24}"/>
              </a:ext>
            </a:extLst>
          </p:cNvPr>
          <p:cNvSpPr/>
          <p:nvPr/>
        </p:nvSpPr>
        <p:spPr>
          <a:xfrm>
            <a:off x="1381432" y="2412591"/>
            <a:ext cx="1745226" cy="2851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9FF884B5-F2B1-BF54-A3C8-FDC5DB7A0DB5}"/>
              </a:ext>
            </a:extLst>
          </p:cNvPr>
          <p:cNvSpPr/>
          <p:nvPr/>
        </p:nvSpPr>
        <p:spPr>
          <a:xfrm>
            <a:off x="313766" y="13520"/>
            <a:ext cx="678798" cy="212622"/>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510022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E3152A-4915-4685-C2A6-282A7CE54EA1}"/>
              </a:ext>
            </a:extLst>
          </p:cNvPr>
          <p:cNvPicPr>
            <a:picLocks noChangeAspect="1"/>
          </p:cNvPicPr>
          <p:nvPr/>
        </p:nvPicPr>
        <p:blipFill rotWithShape="1">
          <a:blip r:embed="rId2"/>
          <a:srcRect t="50777"/>
          <a:stretch/>
        </p:blipFill>
        <p:spPr>
          <a:xfrm>
            <a:off x="1199493" y="1210780"/>
            <a:ext cx="9360352" cy="3100656"/>
          </a:xfrm>
          <a:prstGeom prst="rect">
            <a:avLst/>
          </a:prstGeom>
        </p:spPr>
      </p:pic>
      <p:sp>
        <p:nvSpPr>
          <p:cNvPr id="5" name="TextBox 4">
            <a:extLst>
              <a:ext uri="{FF2B5EF4-FFF2-40B4-BE49-F238E27FC236}">
                <a16:creationId xmlns:a16="http://schemas.microsoft.com/office/drawing/2014/main" id="{0ED98F8D-BAA4-D7F4-C6DE-AA0314775DCE}"/>
              </a:ext>
            </a:extLst>
          </p:cNvPr>
          <p:cNvSpPr txBox="1"/>
          <p:nvPr/>
        </p:nvSpPr>
        <p:spPr>
          <a:xfrm>
            <a:off x="580103" y="344129"/>
            <a:ext cx="4581832" cy="461665"/>
          </a:xfrm>
          <a:prstGeom prst="rect">
            <a:avLst/>
          </a:prstGeom>
          <a:noFill/>
        </p:spPr>
        <p:txBody>
          <a:bodyPr wrap="square" rtlCol="0">
            <a:spAutoFit/>
          </a:bodyPr>
          <a:lstStyle/>
          <a:p>
            <a:r>
              <a:rPr lang="en-US" sz="2400" b="1" dirty="0"/>
              <a:t>Packet Tracer Typology (CISCO) </a:t>
            </a:r>
            <a:endParaRPr lang="en-CA" sz="2400" b="1" dirty="0"/>
          </a:p>
        </p:txBody>
      </p:sp>
      <p:sp>
        <p:nvSpPr>
          <p:cNvPr id="6" name="TextBox 5">
            <a:extLst>
              <a:ext uri="{FF2B5EF4-FFF2-40B4-BE49-F238E27FC236}">
                <a16:creationId xmlns:a16="http://schemas.microsoft.com/office/drawing/2014/main" id="{966C37AD-C786-6A05-5DAE-FFF968234396}"/>
              </a:ext>
            </a:extLst>
          </p:cNvPr>
          <p:cNvSpPr txBox="1"/>
          <p:nvPr/>
        </p:nvSpPr>
        <p:spPr>
          <a:xfrm>
            <a:off x="383458" y="4559107"/>
            <a:ext cx="6459793" cy="2031325"/>
          </a:xfrm>
          <a:prstGeom prst="rect">
            <a:avLst/>
          </a:prstGeom>
          <a:noFill/>
        </p:spPr>
        <p:txBody>
          <a:bodyPr wrap="square" rtlCol="0">
            <a:spAutoFit/>
          </a:bodyPr>
          <a:lstStyle/>
          <a:p>
            <a:pPr marL="342900" indent="-342900">
              <a:buFont typeface="+mj-lt"/>
              <a:buAutoNum type="alphaUcPeriod"/>
            </a:pPr>
            <a:r>
              <a:rPr lang="en-US" dirty="0"/>
              <a:t>Give PCs IP Address.</a:t>
            </a:r>
          </a:p>
          <a:p>
            <a:pPr marL="342900" indent="-342900">
              <a:buFont typeface="+mj-lt"/>
              <a:buAutoNum type="alphaUcPeriod"/>
            </a:pPr>
            <a:r>
              <a:rPr lang="en-US" dirty="0"/>
              <a:t>Give Web Server IP Address</a:t>
            </a:r>
          </a:p>
          <a:p>
            <a:pPr marL="342900" indent="-342900">
              <a:buFont typeface="+mj-lt"/>
              <a:buAutoNum type="alphaUcPeriod"/>
            </a:pPr>
            <a:r>
              <a:rPr lang="en-US" dirty="0"/>
              <a:t>Give Web Server HTTP Service &amp; write simple web page.</a:t>
            </a:r>
          </a:p>
          <a:p>
            <a:pPr marL="342900" indent="-342900">
              <a:buFont typeface="+mj-lt"/>
              <a:buAutoNum type="alphaUcPeriod"/>
            </a:pPr>
            <a:r>
              <a:rPr lang="en-US" dirty="0"/>
              <a:t>PC Connect with Web Server by IP Address</a:t>
            </a:r>
          </a:p>
          <a:p>
            <a:pPr marL="342900" indent="-342900">
              <a:buFont typeface="+mj-lt"/>
              <a:buAutoNum type="alphaUcPeriod"/>
            </a:pPr>
            <a:r>
              <a:rPr lang="en-US" dirty="0"/>
              <a:t>Give DNS Server IP Address &amp; DNS Service, give Web Server a name.</a:t>
            </a:r>
          </a:p>
          <a:p>
            <a:pPr marL="342900" indent="-342900">
              <a:buFont typeface="+mj-lt"/>
              <a:buAutoNum type="alphaUcPeriod"/>
            </a:pPr>
            <a:r>
              <a:rPr lang="en-US" dirty="0"/>
              <a:t>Give PCs DNS Server &amp; connect with Web Server by name</a:t>
            </a:r>
            <a:endParaRPr lang="en-CA" dirty="0"/>
          </a:p>
        </p:txBody>
      </p:sp>
      <p:sp>
        <p:nvSpPr>
          <p:cNvPr id="3" name="Footer Placeholder 2">
            <a:extLst>
              <a:ext uri="{FF2B5EF4-FFF2-40B4-BE49-F238E27FC236}">
                <a16:creationId xmlns:a16="http://schemas.microsoft.com/office/drawing/2014/main" id="{9F635A02-CA73-DE3C-68B6-7B80A5C2FC86}"/>
              </a:ext>
            </a:extLst>
          </p:cNvPr>
          <p:cNvSpPr>
            <a:spLocks noGrp="1"/>
          </p:cNvSpPr>
          <p:nvPr>
            <p:ph type="ftr" sz="quarter" idx="11"/>
          </p:nvPr>
        </p:nvSpPr>
        <p:spPr/>
        <p:txBody>
          <a:bodyPr/>
          <a:lstStyle/>
          <a:p>
            <a:r>
              <a:rPr lang="sv-SE"/>
              <a:t>INST. : ENG.ALI BANI BAKAR &amp; ENG.Dana Al-Mahrouk</a:t>
            </a:r>
            <a:endParaRPr lang="en-CA"/>
          </a:p>
        </p:txBody>
      </p:sp>
      <p:sp>
        <p:nvSpPr>
          <p:cNvPr id="7" name="Rectangle 6">
            <a:extLst>
              <a:ext uri="{FF2B5EF4-FFF2-40B4-BE49-F238E27FC236}">
                <a16:creationId xmlns:a16="http://schemas.microsoft.com/office/drawing/2014/main" id="{F0C56CDD-5D3E-6A84-0B7F-5F03B95D7178}"/>
              </a:ext>
            </a:extLst>
          </p:cNvPr>
          <p:cNvSpPr/>
          <p:nvPr/>
        </p:nvSpPr>
        <p:spPr>
          <a:xfrm>
            <a:off x="3264310" y="3991897"/>
            <a:ext cx="5161935" cy="567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100650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8B1A31-38DF-995D-5B64-0D061E66F739}"/>
              </a:ext>
            </a:extLst>
          </p:cNvPr>
          <p:cNvPicPr>
            <a:picLocks noChangeAspect="1"/>
          </p:cNvPicPr>
          <p:nvPr/>
        </p:nvPicPr>
        <p:blipFill>
          <a:blip r:embed="rId2"/>
          <a:stretch>
            <a:fillRect/>
          </a:stretch>
        </p:blipFill>
        <p:spPr>
          <a:xfrm>
            <a:off x="137588" y="1715292"/>
            <a:ext cx="6109810" cy="3423855"/>
          </a:xfrm>
          <a:prstGeom prst="rect">
            <a:avLst/>
          </a:prstGeom>
        </p:spPr>
      </p:pic>
      <p:sp>
        <p:nvSpPr>
          <p:cNvPr id="2" name="Title 1">
            <a:extLst>
              <a:ext uri="{FF2B5EF4-FFF2-40B4-BE49-F238E27FC236}">
                <a16:creationId xmlns:a16="http://schemas.microsoft.com/office/drawing/2014/main" id="{873D4BD3-1D68-2931-35C1-643C469523FD}"/>
              </a:ext>
            </a:extLst>
          </p:cNvPr>
          <p:cNvSpPr>
            <a:spLocks noGrp="1"/>
          </p:cNvSpPr>
          <p:nvPr>
            <p:ph type="title"/>
          </p:nvPr>
        </p:nvSpPr>
        <p:spPr/>
        <p:txBody>
          <a:bodyPr/>
          <a:lstStyle/>
          <a:p>
            <a:r>
              <a:rPr lang="en-US" dirty="0"/>
              <a:t>Will the devices communicate now?</a:t>
            </a:r>
            <a:endParaRPr lang="en-CA" dirty="0"/>
          </a:p>
        </p:txBody>
      </p:sp>
      <p:sp>
        <p:nvSpPr>
          <p:cNvPr id="4" name="Footer Placeholder 3">
            <a:extLst>
              <a:ext uri="{FF2B5EF4-FFF2-40B4-BE49-F238E27FC236}">
                <a16:creationId xmlns:a16="http://schemas.microsoft.com/office/drawing/2014/main" id="{D86FB104-0908-ABC5-32E8-C8361DC55049}"/>
              </a:ext>
            </a:extLst>
          </p:cNvPr>
          <p:cNvSpPr>
            <a:spLocks noGrp="1"/>
          </p:cNvSpPr>
          <p:nvPr>
            <p:ph type="ftr" sz="quarter" idx="11"/>
          </p:nvPr>
        </p:nvSpPr>
        <p:spPr/>
        <p:txBody>
          <a:bodyPr/>
          <a:lstStyle/>
          <a:p>
            <a:r>
              <a:rPr lang="sv-SE"/>
              <a:t>INST. : ENG.ALI BANI BAKAR &amp; ENG.Dana Al-Mahrouk</a:t>
            </a:r>
            <a:endParaRPr lang="en-CA"/>
          </a:p>
        </p:txBody>
      </p:sp>
      <p:sp>
        <p:nvSpPr>
          <p:cNvPr id="7" name="Rectangle: Rounded Corners 6">
            <a:extLst>
              <a:ext uri="{FF2B5EF4-FFF2-40B4-BE49-F238E27FC236}">
                <a16:creationId xmlns:a16="http://schemas.microsoft.com/office/drawing/2014/main" id="{F3B91874-6FD1-9A1D-7468-4C3B5012F598}"/>
              </a:ext>
            </a:extLst>
          </p:cNvPr>
          <p:cNvSpPr/>
          <p:nvPr/>
        </p:nvSpPr>
        <p:spPr>
          <a:xfrm>
            <a:off x="545689" y="2477729"/>
            <a:ext cx="1816511" cy="21976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pic>
        <p:nvPicPr>
          <p:cNvPr id="13" name="Picture 12">
            <a:extLst>
              <a:ext uri="{FF2B5EF4-FFF2-40B4-BE49-F238E27FC236}">
                <a16:creationId xmlns:a16="http://schemas.microsoft.com/office/drawing/2014/main" id="{450FAE99-C17F-DE06-652D-AB10372EB64C}"/>
              </a:ext>
            </a:extLst>
          </p:cNvPr>
          <p:cNvPicPr>
            <a:picLocks noChangeAspect="1"/>
          </p:cNvPicPr>
          <p:nvPr/>
        </p:nvPicPr>
        <p:blipFill>
          <a:blip r:embed="rId3"/>
          <a:stretch>
            <a:fillRect/>
          </a:stretch>
        </p:blipFill>
        <p:spPr>
          <a:xfrm>
            <a:off x="6444600" y="1715292"/>
            <a:ext cx="5609812" cy="3953028"/>
          </a:xfrm>
          <a:prstGeom prst="rect">
            <a:avLst/>
          </a:prstGeom>
        </p:spPr>
      </p:pic>
      <p:sp>
        <p:nvSpPr>
          <p:cNvPr id="15" name="Rectangle: Rounded Corners 14">
            <a:extLst>
              <a:ext uri="{FF2B5EF4-FFF2-40B4-BE49-F238E27FC236}">
                <a16:creationId xmlns:a16="http://schemas.microsoft.com/office/drawing/2014/main" id="{6E425A9C-2913-D8B0-201A-04D7E79CC3FC}"/>
              </a:ext>
            </a:extLst>
          </p:cNvPr>
          <p:cNvSpPr/>
          <p:nvPr/>
        </p:nvSpPr>
        <p:spPr>
          <a:xfrm>
            <a:off x="6874268" y="2775464"/>
            <a:ext cx="1816511" cy="21976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54BE2EF8-5259-AD47-AB6A-064DE29F810B}"/>
              </a:ext>
            </a:extLst>
          </p:cNvPr>
          <p:cNvSpPr/>
          <p:nvPr/>
        </p:nvSpPr>
        <p:spPr>
          <a:xfrm>
            <a:off x="164627" y="1696577"/>
            <a:ext cx="476371" cy="21976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66C615C5-C150-4026-100A-A9072CC0D804}"/>
              </a:ext>
            </a:extLst>
          </p:cNvPr>
          <p:cNvSpPr/>
          <p:nvPr/>
        </p:nvSpPr>
        <p:spPr>
          <a:xfrm>
            <a:off x="6444600" y="1715292"/>
            <a:ext cx="476371" cy="21976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3151919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6EDCA-1D0F-0360-1A89-08F97E6A1C77}"/>
              </a:ext>
            </a:extLst>
          </p:cNvPr>
          <p:cNvSpPr>
            <a:spLocks noGrp="1"/>
          </p:cNvSpPr>
          <p:nvPr>
            <p:ph type="title"/>
          </p:nvPr>
        </p:nvSpPr>
        <p:spPr/>
        <p:txBody>
          <a:bodyPr/>
          <a:lstStyle/>
          <a:p>
            <a:r>
              <a:rPr lang="en-US" dirty="0"/>
              <a:t>Why request time out?</a:t>
            </a:r>
            <a:endParaRPr lang="en-CA" dirty="0"/>
          </a:p>
        </p:txBody>
      </p:sp>
      <p:sp>
        <p:nvSpPr>
          <p:cNvPr id="3" name="Content Placeholder 2">
            <a:extLst>
              <a:ext uri="{FF2B5EF4-FFF2-40B4-BE49-F238E27FC236}">
                <a16:creationId xmlns:a16="http://schemas.microsoft.com/office/drawing/2014/main" id="{CCE84566-CA7E-6FC7-E0F9-82B396CC45B5}"/>
              </a:ext>
            </a:extLst>
          </p:cNvPr>
          <p:cNvSpPr>
            <a:spLocks noGrp="1"/>
          </p:cNvSpPr>
          <p:nvPr>
            <p:ph idx="1"/>
          </p:nvPr>
        </p:nvSpPr>
        <p:spPr/>
        <p:txBody>
          <a:bodyPr>
            <a:normAutofit/>
          </a:bodyPr>
          <a:lstStyle/>
          <a:p>
            <a:r>
              <a:rPr lang="en-US" sz="2000" dirty="0"/>
              <a:t>After the message was sent from the Sender PC, it arrived correctly to the Receiver PC, and when the receiver PC sent the reply message, the second router (R1) could not find the 192.168.0.0 network, so no reply reached the sender PC.</a:t>
            </a:r>
            <a:endParaRPr lang="en-CA" sz="2000" dirty="0"/>
          </a:p>
        </p:txBody>
      </p:sp>
      <p:sp>
        <p:nvSpPr>
          <p:cNvPr id="4" name="Footer Placeholder 3">
            <a:extLst>
              <a:ext uri="{FF2B5EF4-FFF2-40B4-BE49-F238E27FC236}">
                <a16:creationId xmlns:a16="http://schemas.microsoft.com/office/drawing/2014/main" id="{DF117E80-2D04-5450-2FBA-C70C0C12E7A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011046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78A5-5E2F-6629-890C-1055C470E259}"/>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D751B9EF-C9D1-525D-570F-ADEE07EADE22}"/>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1D50ABD4-F858-1C08-80A8-856D960C047F}"/>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1253BC11-678B-9F29-89C3-D52DD776F027}"/>
              </a:ext>
            </a:extLst>
          </p:cNvPr>
          <p:cNvPicPr>
            <a:picLocks noChangeAspect="1"/>
          </p:cNvPicPr>
          <p:nvPr/>
        </p:nvPicPr>
        <p:blipFill>
          <a:blip r:embed="rId2"/>
          <a:stretch>
            <a:fillRect/>
          </a:stretch>
        </p:blipFill>
        <p:spPr>
          <a:xfrm>
            <a:off x="235962" y="0"/>
            <a:ext cx="11720075" cy="6858000"/>
          </a:xfrm>
          <a:prstGeom prst="rect">
            <a:avLst/>
          </a:prstGeom>
        </p:spPr>
      </p:pic>
      <p:sp>
        <p:nvSpPr>
          <p:cNvPr id="7" name="Rectangle: Rounded Corners 6">
            <a:extLst>
              <a:ext uri="{FF2B5EF4-FFF2-40B4-BE49-F238E27FC236}">
                <a16:creationId xmlns:a16="http://schemas.microsoft.com/office/drawing/2014/main" id="{249FD458-09F6-34B6-793D-AB7AF173467D}"/>
              </a:ext>
            </a:extLst>
          </p:cNvPr>
          <p:cNvSpPr/>
          <p:nvPr/>
        </p:nvSpPr>
        <p:spPr>
          <a:xfrm>
            <a:off x="2359743" y="1012723"/>
            <a:ext cx="5073446" cy="2851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9666F0AC-C90A-E7C0-9B7A-8342C752B583}"/>
              </a:ext>
            </a:extLst>
          </p:cNvPr>
          <p:cNvSpPr/>
          <p:nvPr/>
        </p:nvSpPr>
        <p:spPr>
          <a:xfrm>
            <a:off x="451071" y="5107858"/>
            <a:ext cx="7870723" cy="2851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6438755E-1FB7-DC0C-2197-E1442E4ED47F}"/>
              </a:ext>
            </a:extLst>
          </p:cNvPr>
          <p:cNvSpPr/>
          <p:nvPr/>
        </p:nvSpPr>
        <p:spPr>
          <a:xfrm>
            <a:off x="4655574" y="2681745"/>
            <a:ext cx="1440426" cy="2851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D4EBEB3E-3743-3552-20A9-545CD901C835}"/>
              </a:ext>
            </a:extLst>
          </p:cNvPr>
          <p:cNvSpPr/>
          <p:nvPr/>
        </p:nvSpPr>
        <p:spPr>
          <a:xfrm>
            <a:off x="1332272" y="2442087"/>
            <a:ext cx="1745226" cy="2851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8408A9E5-C43B-C243-4F77-06EFE6B7A867}"/>
              </a:ext>
            </a:extLst>
          </p:cNvPr>
          <p:cNvSpPr/>
          <p:nvPr/>
        </p:nvSpPr>
        <p:spPr>
          <a:xfrm>
            <a:off x="254774" y="13520"/>
            <a:ext cx="678798" cy="212622"/>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4650505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7F53-879F-BD06-D50C-D1CE74059243}"/>
              </a:ext>
            </a:extLst>
          </p:cNvPr>
          <p:cNvSpPr>
            <a:spLocks noGrp="1"/>
          </p:cNvSpPr>
          <p:nvPr>
            <p:ph type="title"/>
          </p:nvPr>
        </p:nvSpPr>
        <p:spPr/>
        <p:txBody>
          <a:bodyPr/>
          <a:lstStyle/>
          <a:p>
            <a:r>
              <a:rPr lang="en-US" dirty="0"/>
              <a:t>Ping Scanner</a:t>
            </a:r>
            <a:endParaRPr lang="en-CA" dirty="0"/>
          </a:p>
        </p:txBody>
      </p:sp>
      <p:sp>
        <p:nvSpPr>
          <p:cNvPr id="3" name="Content Placeholder 2">
            <a:extLst>
              <a:ext uri="{FF2B5EF4-FFF2-40B4-BE49-F238E27FC236}">
                <a16:creationId xmlns:a16="http://schemas.microsoft.com/office/drawing/2014/main" id="{1DE80E18-0B11-C700-71D0-B53A080B6A29}"/>
              </a:ext>
            </a:extLst>
          </p:cNvPr>
          <p:cNvSpPr>
            <a:spLocks noGrp="1"/>
          </p:cNvSpPr>
          <p:nvPr>
            <p:ph idx="1"/>
          </p:nvPr>
        </p:nvSpPr>
        <p:spPr>
          <a:xfrm>
            <a:off x="314632" y="1825625"/>
            <a:ext cx="5043949" cy="4351338"/>
          </a:xfrm>
        </p:spPr>
        <p:txBody>
          <a:bodyPr>
            <a:normAutofit/>
          </a:bodyPr>
          <a:lstStyle/>
          <a:p>
            <a:r>
              <a:rPr lang="en-US" sz="2000" dirty="0"/>
              <a:t>Searching for TTL after pinging devices</a:t>
            </a:r>
          </a:p>
          <a:p>
            <a:r>
              <a:rPr lang="en-US" sz="2000" dirty="0"/>
              <a:t>TTL is only present when the connection is successful</a:t>
            </a:r>
          </a:p>
          <a:p>
            <a:endParaRPr lang="en-US" sz="2000" dirty="0"/>
          </a:p>
          <a:p>
            <a:r>
              <a:rPr lang="en-US" sz="2000" dirty="0"/>
              <a:t>If the connection is not successful or there is no response, this does not mean that the device is not present, this may be due to the work of the firewall, which in many cases prevents the response of messages to increase security</a:t>
            </a:r>
            <a:endParaRPr lang="en-CA" sz="2000" dirty="0"/>
          </a:p>
        </p:txBody>
      </p:sp>
      <p:sp>
        <p:nvSpPr>
          <p:cNvPr id="4" name="Footer Placeholder 3">
            <a:extLst>
              <a:ext uri="{FF2B5EF4-FFF2-40B4-BE49-F238E27FC236}">
                <a16:creationId xmlns:a16="http://schemas.microsoft.com/office/drawing/2014/main" id="{58E291A4-4B1D-2167-47B5-5D7964C1C25A}"/>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BDB6B0FF-514E-E19C-65AA-A425D29610DE}"/>
              </a:ext>
            </a:extLst>
          </p:cNvPr>
          <p:cNvPicPr>
            <a:picLocks noChangeAspect="1"/>
          </p:cNvPicPr>
          <p:nvPr/>
        </p:nvPicPr>
        <p:blipFill>
          <a:blip r:embed="rId2"/>
          <a:stretch>
            <a:fillRect/>
          </a:stretch>
        </p:blipFill>
        <p:spPr>
          <a:xfrm>
            <a:off x="5594555" y="365125"/>
            <a:ext cx="6370454" cy="3930705"/>
          </a:xfrm>
          <a:prstGeom prst="rect">
            <a:avLst/>
          </a:prstGeom>
        </p:spPr>
      </p:pic>
      <p:sp>
        <p:nvSpPr>
          <p:cNvPr id="7" name="Rectangle: Rounded Corners 6">
            <a:extLst>
              <a:ext uri="{FF2B5EF4-FFF2-40B4-BE49-F238E27FC236}">
                <a16:creationId xmlns:a16="http://schemas.microsoft.com/office/drawing/2014/main" id="{4AAAE7CA-579D-E821-2CE3-FC6D7259DA2E}"/>
              </a:ext>
            </a:extLst>
          </p:cNvPr>
          <p:cNvSpPr/>
          <p:nvPr/>
        </p:nvSpPr>
        <p:spPr>
          <a:xfrm>
            <a:off x="6096000" y="1134397"/>
            <a:ext cx="1745226" cy="2851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4CFBA826-2C50-C01A-4D89-033FB994BCBF}"/>
              </a:ext>
            </a:extLst>
          </p:cNvPr>
          <p:cNvSpPr/>
          <p:nvPr/>
        </p:nvSpPr>
        <p:spPr>
          <a:xfrm>
            <a:off x="5594555" y="322059"/>
            <a:ext cx="501445" cy="2851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AAB89901-9019-A922-209B-0EA1A4327BD9}"/>
              </a:ext>
            </a:extLst>
          </p:cNvPr>
          <p:cNvSpPr/>
          <p:nvPr/>
        </p:nvSpPr>
        <p:spPr>
          <a:xfrm>
            <a:off x="9856837" y="2045342"/>
            <a:ext cx="830828" cy="60936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6946767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4BD11-237F-BFAE-05AA-964814B79995}"/>
              </a:ext>
            </a:extLst>
          </p:cNvPr>
          <p:cNvSpPr>
            <a:spLocks noGrp="1"/>
          </p:cNvSpPr>
          <p:nvPr>
            <p:ph type="title"/>
          </p:nvPr>
        </p:nvSpPr>
        <p:spPr/>
        <p:txBody>
          <a:bodyPr/>
          <a:lstStyle/>
          <a:p>
            <a:r>
              <a:rPr lang="en-US" dirty="0"/>
              <a:t>Routing</a:t>
            </a:r>
            <a:endParaRPr lang="en-CA" dirty="0"/>
          </a:p>
        </p:txBody>
      </p:sp>
      <p:sp>
        <p:nvSpPr>
          <p:cNvPr id="3" name="Content Placeholder 2">
            <a:extLst>
              <a:ext uri="{FF2B5EF4-FFF2-40B4-BE49-F238E27FC236}">
                <a16:creationId xmlns:a16="http://schemas.microsoft.com/office/drawing/2014/main" id="{EBC6577F-9B15-925A-19F0-F3B2445774F7}"/>
              </a:ext>
            </a:extLst>
          </p:cNvPr>
          <p:cNvSpPr>
            <a:spLocks noGrp="1"/>
          </p:cNvSpPr>
          <p:nvPr>
            <p:ph idx="1"/>
          </p:nvPr>
        </p:nvSpPr>
        <p:spPr>
          <a:xfrm>
            <a:off x="436417" y="1600200"/>
            <a:ext cx="11575473" cy="5121275"/>
          </a:xfrm>
        </p:spPr>
        <p:txBody>
          <a:bodyPr>
            <a:normAutofit lnSpcReduction="10000"/>
          </a:bodyPr>
          <a:lstStyle/>
          <a:p>
            <a:r>
              <a:rPr lang="en-US" sz="2000" dirty="0"/>
              <a:t>Routing in a network involves determining the paths for data packets to travel from a source to a destination.</a:t>
            </a:r>
          </a:p>
          <a:p>
            <a:r>
              <a:rPr lang="en-CA" sz="2000" dirty="0"/>
              <a:t>Static Routing:</a:t>
            </a:r>
            <a:r>
              <a:rPr lang="en-US" sz="2000" dirty="0"/>
              <a:t> involves </a:t>
            </a:r>
            <a:r>
              <a:rPr lang="en-US" sz="2000" b="1" dirty="0">
                <a:solidFill>
                  <a:srgbClr val="FF0000"/>
                </a:solidFill>
              </a:rPr>
              <a:t>manually configuring </a:t>
            </a:r>
            <a:r>
              <a:rPr lang="en-US" sz="2000" dirty="0"/>
              <a:t>the routes in a network. This means that the </a:t>
            </a:r>
            <a:r>
              <a:rPr lang="en-US" sz="2000" b="1" dirty="0">
                <a:solidFill>
                  <a:srgbClr val="FF0000"/>
                </a:solidFill>
              </a:rPr>
              <a:t>network administrator </a:t>
            </a:r>
            <a:r>
              <a:rPr lang="en-US" sz="2000" dirty="0"/>
              <a:t>specifies the paths that data packets should take to reach their destinations.</a:t>
            </a:r>
          </a:p>
          <a:p>
            <a:pPr marL="0" indent="0">
              <a:buNone/>
            </a:pPr>
            <a:r>
              <a:rPr lang="en-US" sz="2000" dirty="0"/>
              <a:t>Advantages:</a:t>
            </a:r>
          </a:p>
          <a:p>
            <a:pPr marL="0" indent="0">
              <a:buNone/>
            </a:pPr>
            <a:r>
              <a:rPr lang="en-US" sz="2000" dirty="0"/>
              <a:t>1. Simplicity: straightforward to implement in small networks.</a:t>
            </a:r>
          </a:p>
          <a:p>
            <a:pPr marL="0" indent="0">
              <a:buNone/>
            </a:pPr>
            <a:r>
              <a:rPr lang="en-US" sz="2000" dirty="0"/>
              <a:t>2. Predictability: The path that packets will take is predictable and consistent.</a:t>
            </a:r>
          </a:p>
          <a:p>
            <a:pPr marL="0" indent="0">
              <a:buNone/>
            </a:pPr>
            <a:r>
              <a:rPr lang="en-US" sz="2000" dirty="0"/>
              <a:t>3. Security: Less risk of routing loops or malicious route alterations.</a:t>
            </a:r>
          </a:p>
          <a:p>
            <a:pPr marL="0" indent="0">
              <a:buNone/>
            </a:pPr>
            <a:r>
              <a:rPr lang="en-US" sz="2000" dirty="0"/>
              <a:t>4. Low Overhead: Reducing network overhead.</a:t>
            </a:r>
          </a:p>
          <a:p>
            <a:pPr marL="0" indent="0">
              <a:buNone/>
            </a:pPr>
            <a:endParaRPr lang="en-US" sz="2000" dirty="0"/>
          </a:p>
          <a:p>
            <a:pPr marL="0" indent="0">
              <a:buNone/>
            </a:pPr>
            <a:r>
              <a:rPr lang="en-US" sz="2000" dirty="0"/>
              <a:t>Disadvantages:</a:t>
            </a:r>
          </a:p>
          <a:p>
            <a:pPr marL="0" indent="0">
              <a:buNone/>
            </a:pPr>
            <a:r>
              <a:rPr lang="en-US" sz="2000" dirty="0"/>
              <a:t>1. Lack of Scalability: Managing static routes becomes impractical in large, complex networks.</a:t>
            </a:r>
          </a:p>
          <a:p>
            <a:pPr marL="0" indent="0">
              <a:buNone/>
            </a:pPr>
            <a:r>
              <a:rPr lang="en-US" sz="2000" dirty="0"/>
              <a:t>2. No Automatic Failover: If a route becomes unavailable, there is no automatic rerouting, which can lead to network downtime.</a:t>
            </a:r>
            <a:endParaRPr lang="en-CA" sz="2000" dirty="0"/>
          </a:p>
        </p:txBody>
      </p:sp>
      <p:sp>
        <p:nvSpPr>
          <p:cNvPr id="4" name="Footer Placeholder 3">
            <a:extLst>
              <a:ext uri="{FF2B5EF4-FFF2-40B4-BE49-F238E27FC236}">
                <a16:creationId xmlns:a16="http://schemas.microsoft.com/office/drawing/2014/main" id="{652BDCC2-C03F-B9BB-E98F-AF1A8E13E4E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3796566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AB830-A060-FAFC-90D1-67786446C147}"/>
              </a:ext>
            </a:extLst>
          </p:cNvPr>
          <p:cNvSpPr>
            <a:spLocks noGrp="1"/>
          </p:cNvSpPr>
          <p:nvPr>
            <p:ph type="title"/>
          </p:nvPr>
        </p:nvSpPr>
        <p:spPr/>
        <p:txBody>
          <a:bodyPr/>
          <a:lstStyle/>
          <a:p>
            <a:r>
              <a:rPr lang="en-US" dirty="0"/>
              <a:t>Dynamic Routing</a:t>
            </a:r>
            <a:endParaRPr lang="en-CA" dirty="0"/>
          </a:p>
        </p:txBody>
      </p:sp>
      <p:sp>
        <p:nvSpPr>
          <p:cNvPr id="3" name="Content Placeholder 2">
            <a:extLst>
              <a:ext uri="{FF2B5EF4-FFF2-40B4-BE49-F238E27FC236}">
                <a16:creationId xmlns:a16="http://schemas.microsoft.com/office/drawing/2014/main" id="{1FB0A325-A39C-3E20-4E65-DE3A4C2CB46C}"/>
              </a:ext>
            </a:extLst>
          </p:cNvPr>
          <p:cNvSpPr>
            <a:spLocks noGrp="1"/>
          </p:cNvSpPr>
          <p:nvPr>
            <p:ph idx="1"/>
          </p:nvPr>
        </p:nvSpPr>
        <p:spPr/>
        <p:txBody>
          <a:bodyPr>
            <a:normAutofit/>
          </a:bodyPr>
          <a:lstStyle/>
          <a:p>
            <a:r>
              <a:rPr lang="en-US" sz="2000" dirty="0"/>
              <a:t>involves using routing protocols to </a:t>
            </a:r>
            <a:r>
              <a:rPr lang="en-US" sz="2000" b="1" dirty="0">
                <a:solidFill>
                  <a:srgbClr val="FF0000"/>
                </a:solidFill>
              </a:rPr>
              <a:t>automatically discover and maintain the routes </a:t>
            </a:r>
            <a:r>
              <a:rPr lang="en-US" sz="2000" dirty="0"/>
              <a:t>within a network. Routers exchange routing information and update their routing tables dynamically as the network topology changes.</a:t>
            </a:r>
          </a:p>
          <a:p>
            <a:pPr marL="0" indent="0">
              <a:buNone/>
            </a:pPr>
            <a:r>
              <a:rPr lang="en-US" sz="2000" dirty="0"/>
              <a:t>Advantages:</a:t>
            </a:r>
          </a:p>
          <a:p>
            <a:pPr marL="0" indent="0">
              <a:buNone/>
            </a:pPr>
            <a:r>
              <a:rPr lang="en-US" sz="2000" dirty="0"/>
              <a:t>1. Scalability: suitable for large and complex networks with many routers and paths.</a:t>
            </a:r>
          </a:p>
          <a:p>
            <a:pPr marL="0" indent="0">
              <a:buNone/>
            </a:pPr>
            <a:r>
              <a:rPr lang="en-US" sz="2000" dirty="0"/>
              <a:t>2. Automatic Failover: can detect changes in the network and reroute traffic automatically, enhancing network reliability and availability.</a:t>
            </a:r>
          </a:p>
          <a:p>
            <a:pPr marL="0" indent="0">
              <a:buNone/>
            </a:pPr>
            <a:r>
              <a:rPr lang="en-US" sz="2000" dirty="0"/>
              <a:t>3. Ease of Maintenance: requires less manual intervention compared to static routing.</a:t>
            </a:r>
          </a:p>
          <a:p>
            <a:pPr marL="0" indent="0">
              <a:buNone/>
            </a:pPr>
            <a:r>
              <a:rPr lang="en-US" sz="2000" dirty="0"/>
              <a:t>4. Adaptability: can adapt to changes in network topology, such as adding or removing routers and links.</a:t>
            </a:r>
          </a:p>
        </p:txBody>
      </p:sp>
      <p:sp>
        <p:nvSpPr>
          <p:cNvPr id="4" name="Footer Placeholder 3">
            <a:extLst>
              <a:ext uri="{FF2B5EF4-FFF2-40B4-BE49-F238E27FC236}">
                <a16:creationId xmlns:a16="http://schemas.microsoft.com/office/drawing/2014/main" id="{97079BBE-90A0-FB96-9D09-C06B7E14D1E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6814938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5F0C-9D41-6218-76D2-F5E8C3A142FE}"/>
              </a:ext>
            </a:extLst>
          </p:cNvPr>
          <p:cNvSpPr>
            <a:spLocks noGrp="1"/>
          </p:cNvSpPr>
          <p:nvPr>
            <p:ph type="title"/>
          </p:nvPr>
        </p:nvSpPr>
        <p:spPr/>
        <p:txBody>
          <a:bodyPr/>
          <a:lstStyle/>
          <a:p>
            <a:r>
              <a:rPr lang="en-US" dirty="0" err="1"/>
              <a:t>Cont</a:t>
            </a:r>
            <a:r>
              <a:rPr lang="en-US" dirty="0"/>
              <a:t>…</a:t>
            </a:r>
            <a:endParaRPr lang="en-CA" dirty="0"/>
          </a:p>
        </p:txBody>
      </p:sp>
      <p:sp>
        <p:nvSpPr>
          <p:cNvPr id="3" name="Content Placeholder 2">
            <a:extLst>
              <a:ext uri="{FF2B5EF4-FFF2-40B4-BE49-F238E27FC236}">
                <a16:creationId xmlns:a16="http://schemas.microsoft.com/office/drawing/2014/main" id="{0898D49C-1D3F-8967-9B7B-C4BF2EFC23B5}"/>
              </a:ext>
            </a:extLst>
          </p:cNvPr>
          <p:cNvSpPr>
            <a:spLocks noGrp="1"/>
          </p:cNvSpPr>
          <p:nvPr>
            <p:ph idx="1"/>
          </p:nvPr>
        </p:nvSpPr>
        <p:spPr/>
        <p:txBody>
          <a:bodyPr>
            <a:normAutofit lnSpcReduction="10000"/>
          </a:bodyPr>
          <a:lstStyle/>
          <a:p>
            <a:pPr marL="0" indent="0">
              <a:buNone/>
            </a:pPr>
            <a:r>
              <a:rPr lang="en-US" sz="2000" dirty="0"/>
              <a:t>Disadvantages:</a:t>
            </a:r>
          </a:p>
          <a:p>
            <a:pPr marL="0" indent="0">
              <a:buNone/>
            </a:pPr>
            <a:r>
              <a:rPr lang="en-US" sz="2000" dirty="0"/>
              <a:t>1. Complexity: more complex to configure and manage compared to static routing.</a:t>
            </a:r>
          </a:p>
          <a:p>
            <a:pPr marL="0" indent="0">
              <a:buNone/>
            </a:pPr>
            <a:r>
              <a:rPr lang="en-US" sz="2000" dirty="0"/>
              <a:t>2. Resource Consumption: consume more CPU, memory, and bandwidth due to routing updates and calculations.</a:t>
            </a:r>
          </a:p>
          <a:p>
            <a:pPr marL="0" indent="0">
              <a:buNone/>
            </a:pPr>
            <a:r>
              <a:rPr lang="en-US" sz="2000" dirty="0"/>
              <a:t>3. Potential for Routing Loops: can lead to routing loops and suboptimal routing.</a:t>
            </a:r>
            <a:endParaRPr lang="en-CA" sz="2000" dirty="0"/>
          </a:p>
          <a:p>
            <a:pPr marL="0" indent="0">
              <a:buNone/>
            </a:pPr>
            <a:endParaRPr lang="en-CA" sz="2000" dirty="0"/>
          </a:p>
          <a:p>
            <a:pPr marL="0" indent="0">
              <a:buNone/>
            </a:pPr>
            <a:r>
              <a:rPr lang="en-US" sz="2000" dirty="0"/>
              <a:t>Use Cases:</a:t>
            </a:r>
          </a:p>
          <a:p>
            <a:pPr marL="0" indent="0">
              <a:buNone/>
            </a:pPr>
            <a:r>
              <a:rPr lang="en-US" sz="2000" dirty="0"/>
              <a:t>- Large Enterprise Networks: is ideal for large enterprises with multiple subnets and complex topologies.</a:t>
            </a:r>
          </a:p>
          <a:p>
            <a:pPr marL="0" indent="0">
              <a:buNone/>
            </a:pPr>
            <a:r>
              <a:rPr lang="en-US" sz="2000" dirty="0"/>
              <a:t>- Service Provider Networks: are commonly used by service providers to manage the routing of large-scale networks.</a:t>
            </a:r>
          </a:p>
          <a:p>
            <a:pPr marL="0" indent="0">
              <a:buNone/>
            </a:pPr>
            <a:r>
              <a:rPr lang="en-US" sz="2000" dirty="0"/>
              <a:t>- Highly Available Networks: Networks that require high availability and automatic failover benefit from dynamic routing.</a:t>
            </a:r>
            <a:endParaRPr lang="en-CA" sz="2000" dirty="0"/>
          </a:p>
        </p:txBody>
      </p:sp>
      <p:sp>
        <p:nvSpPr>
          <p:cNvPr id="4" name="Footer Placeholder 3">
            <a:extLst>
              <a:ext uri="{FF2B5EF4-FFF2-40B4-BE49-F238E27FC236}">
                <a16:creationId xmlns:a16="http://schemas.microsoft.com/office/drawing/2014/main" id="{44DF922E-AEFF-5DC2-AE62-01FC2CFC579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983937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9936-07CD-EEB0-733B-F7B5FAE84E29}"/>
              </a:ext>
            </a:extLst>
          </p:cNvPr>
          <p:cNvSpPr>
            <a:spLocks noGrp="1"/>
          </p:cNvSpPr>
          <p:nvPr>
            <p:ph type="title"/>
          </p:nvPr>
        </p:nvSpPr>
        <p:spPr/>
        <p:txBody>
          <a:bodyPr/>
          <a:lstStyle/>
          <a:p>
            <a:r>
              <a:rPr lang="en-US" dirty="0"/>
              <a:t>OSPF (Open Shortest Path First)</a:t>
            </a:r>
            <a:endParaRPr lang="en-CA" dirty="0"/>
          </a:p>
        </p:txBody>
      </p:sp>
      <p:sp>
        <p:nvSpPr>
          <p:cNvPr id="3" name="Content Placeholder 2">
            <a:extLst>
              <a:ext uri="{FF2B5EF4-FFF2-40B4-BE49-F238E27FC236}">
                <a16:creationId xmlns:a16="http://schemas.microsoft.com/office/drawing/2014/main" id="{491D6EFF-D305-ADB2-F4E3-253E721F126F}"/>
              </a:ext>
            </a:extLst>
          </p:cNvPr>
          <p:cNvSpPr>
            <a:spLocks noGrp="1"/>
          </p:cNvSpPr>
          <p:nvPr>
            <p:ph idx="1"/>
          </p:nvPr>
        </p:nvSpPr>
        <p:spPr/>
        <p:txBody>
          <a:bodyPr>
            <a:normAutofit/>
          </a:bodyPr>
          <a:lstStyle/>
          <a:p>
            <a:r>
              <a:rPr lang="en-US" sz="2000" dirty="0"/>
              <a:t>is a dynamic routing protocol used in Internet Protocol (IP) networks.</a:t>
            </a:r>
          </a:p>
          <a:p>
            <a:r>
              <a:rPr lang="en-US" sz="2000" dirty="0"/>
              <a:t>Shortest Path First Algorithm: OSPF uses </a:t>
            </a:r>
            <a:r>
              <a:rPr lang="en-US" sz="2000" b="1" dirty="0">
                <a:solidFill>
                  <a:srgbClr val="FF0000"/>
                </a:solidFill>
              </a:rPr>
              <a:t>Dijkstra's algorithm </a:t>
            </a:r>
            <a:r>
              <a:rPr lang="en-US" sz="2000" dirty="0"/>
              <a:t>to calculate the shortest path tree for each route, ensuring efficient and optimal path selection.</a:t>
            </a:r>
          </a:p>
          <a:p>
            <a:r>
              <a:rPr lang="en-US" sz="2000" dirty="0"/>
              <a:t>Neighbor Discovery: OSPF routers discover other OSPF routers on their directly connected networks using Hello packets. Routers become neighbors if they agree on certain parameters.</a:t>
            </a:r>
            <a:endParaRPr lang="en-CA" sz="2000" dirty="0"/>
          </a:p>
        </p:txBody>
      </p:sp>
      <p:sp>
        <p:nvSpPr>
          <p:cNvPr id="4" name="Footer Placeholder 3">
            <a:extLst>
              <a:ext uri="{FF2B5EF4-FFF2-40B4-BE49-F238E27FC236}">
                <a16:creationId xmlns:a16="http://schemas.microsoft.com/office/drawing/2014/main" id="{FB6DE68B-C31E-43B7-6EC2-498FC3ED4B1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6101227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CCCD0-9108-CCD9-2260-08647BAC021E}"/>
              </a:ext>
            </a:extLst>
          </p:cNvPr>
          <p:cNvSpPr>
            <a:spLocks noGrp="1"/>
          </p:cNvSpPr>
          <p:nvPr>
            <p:ph type="title"/>
          </p:nvPr>
        </p:nvSpPr>
        <p:spPr/>
        <p:txBody>
          <a:bodyPr/>
          <a:lstStyle/>
          <a:p>
            <a:r>
              <a:rPr lang="en-US" dirty="0"/>
              <a:t>Cost</a:t>
            </a:r>
            <a:endParaRPr lang="en-CA" dirty="0"/>
          </a:p>
        </p:txBody>
      </p:sp>
      <p:sp>
        <p:nvSpPr>
          <p:cNvPr id="4" name="Footer Placeholder 3">
            <a:extLst>
              <a:ext uri="{FF2B5EF4-FFF2-40B4-BE49-F238E27FC236}">
                <a16:creationId xmlns:a16="http://schemas.microsoft.com/office/drawing/2014/main" id="{6F3E0B44-C140-9F2D-71E1-B0B6C5B9EC8E}"/>
              </a:ext>
            </a:extLst>
          </p:cNvPr>
          <p:cNvSpPr>
            <a:spLocks noGrp="1"/>
          </p:cNvSpPr>
          <p:nvPr>
            <p:ph type="ftr" sz="quarter" idx="11"/>
          </p:nvPr>
        </p:nvSpPr>
        <p:spPr/>
        <p:txBody>
          <a:bodyPr/>
          <a:lstStyle/>
          <a:p>
            <a:r>
              <a:rPr lang="sv-SE" dirty="0"/>
              <a:t>INST. : ENG.ALI BANI BAKAR &amp; ENG.Dana Al-Mahrouk</a:t>
            </a:r>
            <a:endParaRPr lang="en-CA" dirty="0"/>
          </a:p>
        </p:txBody>
      </p:sp>
      <p:pic>
        <p:nvPicPr>
          <p:cNvPr id="5" name="Content Placeholder 4" descr="A diagram of a graph&#10;&#10;Description automatically generated">
            <a:extLst>
              <a:ext uri="{FF2B5EF4-FFF2-40B4-BE49-F238E27FC236}">
                <a16:creationId xmlns:a16="http://schemas.microsoft.com/office/drawing/2014/main" id="{8244A689-2E48-37BC-D7FA-5A568E359D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982" y="1690688"/>
            <a:ext cx="11239500" cy="4676840"/>
          </a:xfrm>
          <a:prstGeom prst="rect">
            <a:avLst/>
          </a:prstGeom>
        </p:spPr>
      </p:pic>
      <p:sp>
        <p:nvSpPr>
          <p:cNvPr id="6" name="Rectangle: Rounded Corners 5">
            <a:extLst>
              <a:ext uri="{FF2B5EF4-FFF2-40B4-BE49-F238E27FC236}">
                <a16:creationId xmlns:a16="http://schemas.microsoft.com/office/drawing/2014/main" id="{5635C2AA-F084-25A6-CEDF-E64163D6836E}"/>
              </a:ext>
            </a:extLst>
          </p:cNvPr>
          <p:cNvSpPr/>
          <p:nvPr/>
        </p:nvSpPr>
        <p:spPr>
          <a:xfrm>
            <a:off x="4582391" y="1517073"/>
            <a:ext cx="1995054" cy="365125"/>
          </a:xfrm>
          <a:prstGeom prst="roundRect">
            <a:avLst/>
          </a:prstGeom>
          <a:solidFill>
            <a:srgbClr val="196B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 Fiber = 10</a:t>
            </a:r>
            <a:endParaRPr lang="en-CA" dirty="0"/>
          </a:p>
        </p:txBody>
      </p:sp>
      <p:sp>
        <p:nvSpPr>
          <p:cNvPr id="7" name="Rectangle: Rounded Corners 6">
            <a:extLst>
              <a:ext uri="{FF2B5EF4-FFF2-40B4-BE49-F238E27FC236}">
                <a16:creationId xmlns:a16="http://schemas.microsoft.com/office/drawing/2014/main" id="{6F456E0F-0CB2-76BB-DF82-D794213B3240}"/>
              </a:ext>
            </a:extLst>
          </p:cNvPr>
          <p:cNvSpPr/>
          <p:nvPr/>
        </p:nvSpPr>
        <p:spPr>
          <a:xfrm>
            <a:off x="1118755" y="3429000"/>
            <a:ext cx="1995054" cy="365125"/>
          </a:xfrm>
          <a:prstGeom prst="roundRect">
            <a:avLst/>
          </a:prstGeom>
          <a:solidFill>
            <a:srgbClr val="196B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 Fiber = 10</a:t>
            </a:r>
            <a:endParaRPr lang="en-CA" dirty="0"/>
          </a:p>
        </p:txBody>
      </p:sp>
      <p:sp>
        <p:nvSpPr>
          <p:cNvPr id="8" name="Rectangle: Rounded Corners 7">
            <a:extLst>
              <a:ext uri="{FF2B5EF4-FFF2-40B4-BE49-F238E27FC236}">
                <a16:creationId xmlns:a16="http://schemas.microsoft.com/office/drawing/2014/main" id="{95F98637-353D-2573-F965-5B095D10A2C9}"/>
              </a:ext>
            </a:extLst>
          </p:cNvPr>
          <p:cNvSpPr/>
          <p:nvPr/>
        </p:nvSpPr>
        <p:spPr>
          <a:xfrm>
            <a:off x="8153400" y="3428999"/>
            <a:ext cx="1995054" cy="365125"/>
          </a:xfrm>
          <a:prstGeom prst="roundRect">
            <a:avLst/>
          </a:prstGeom>
          <a:solidFill>
            <a:srgbClr val="196B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 Fiber = 10</a:t>
            </a:r>
            <a:endParaRPr lang="en-CA" dirty="0"/>
          </a:p>
        </p:txBody>
      </p:sp>
      <p:sp>
        <p:nvSpPr>
          <p:cNvPr id="9" name="Rectangle: Rounded Corners 8">
            <a:extLst>
              <a:ext uri="{FF2B5EF4-FFF2-40B4-BE49-F238E27FC236}">
                <a16:creationId xmlns:a16="http://schemas.microsoft.com/office/drawing/2014/main" id="{17D651BF-CB20-B4C6-F4FA-A7C8659A8DA3}"/>
              </a:ext>
            </a:extLst>
          </p:cNvPr>
          <p:cNvSpPr/>
          <p:nvPr/>
        </p:nvSpPr>
        <p:spPr>
          <a:xfrm>
            <a:off x="6577445" y="4011363"/>
            <a:ext cx="1693716" cy="648565"/>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 Giga Ethernet = 100</a:t>
            </a:r>
            <a:endParaRPr lang="en-CA" dirty="0"/>
          </a:p>
        </p:txBody>
      </p:sp>
      <p:sp>
        <p:nvSpPr>
          <p:cNvPr id="10" name="Rectangle: Rounded Corners 9">
            <a:extLst>
              <a:ext uri="{FF2B5EF4-FFF2-40B4-BE49-F238E27FC236}">
                <a16:creationId xmlns:a16="http://schemas.microsoft.com/office/drawing/2014/main" id="{FD3D1E34-312F-AFEB-FF84-979F9E72F83E}"/>
              </a:ext>
            </a:extLst>
          </p:cNvPr>
          <p:cNvSpPr/>
          <p:nvPr/>
        </p:nvSpPr>
        <p:spPr>
          <a:xfrm>
            <a:off x="2680856" y="4011363"/>
            <a:ext cx="1808018" cy="648565"/>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 Fast Ethernet = 200</a:t>
            </a:r>
            <a:endParaRPr lang="en-CA" dirty="0"/>
          </a:p>
        </p:txBody>
      </p:sp>
      <p:sp>
        <p:nvSpPr>
          <p:cNvPr id="11" name="Rectangle: Rounded Corners 10">
            <a:extLst>
              <a:ext uri="{FF2B5EF4-FFF2-40B4-BE49-F238E27FC236}">
                <a16:creationId xmlns:a16="http://schemas.microsoft.com/office/drawing/2014/main" id="{561255D6-9786-CED8-22A5-B5B5E4D82A50}"/>
              </a:ext>
            </a:extLst>
          </p:cNvPr>
          <p:cNvSpPr/>
          <p:nvPr/>
        </p:nvSpPr>
        <p:spPr>
          <a:xfrm>
            <a:off x="4429990" y="5526664"/>
            <a:ext cx="2299855" cy="365125"/>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 Microsoft = 350</a:t>
            </a:r>
            <a:endParaRPr lang="en-CA" dirty="0"/>
          </a:p>
        </p:txBody>
      </p:sp>
    </p:spTree>
    <p:extLst>
      <p:ext uri="{BB962C8B-B14F-4D97-AF65-F5344CB8AC3E}">
        <p14:creationId xmlns:p14="http://schemas.microsoft.com/office/powerpoint/2010/main" val="19807796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FA0C-9B35-ABE8-114F-5F757B12ACA2}"/>
              </a:ext>
            </a:extLst>
          </p:cNvPr>
          <p:cNvSpPr>
            <a:spLocks noGrp="1"/>
          </p:cNvSpPr>
          <p:nvPr>
            <p:ph type="title"/>
          </p:nvPr>
        </p:nvSpPr>
        <p:spPr/>
        <p:txBody>
          <a:bodyPr/>
          <a:lstStyle/>
          <a:p>
            <a:r>
              <a:rPr lang="en-US" dirty="0"/>
              <a:t>OSPF Steps</a:t>
            </a:r>
            <a:endParaRPr lang="en-CA" dirty="0"/>
          </a:p>
        </p:txBody>
      </p:sp>
      <p:sp>
        <p:nvSpPr>
          <p:cNvPr id="3" name="Content Placeholder 2">
            <a:extLst>
              <a:ext uri="{FF2B5EF4-FFF2-40B4-BE49-F238E27FC236}">
                <a16:creationId xmlns:a16="http://schemas.microsoft.com/office/drawing/2014/main" id="{4FCDDC05-9FCC-679E-F881-CA09DB4EAF1A}"/>
              </a:ext>
            </a:extLst>
          </p:cNvPr>
          <p:cNvSpPr>
            <a:spLocks noGrp="1"/>
          </p:cNvSpPr>
          <p:nvPr>
            <p:ph idx="1"/>
          </p:nvPr>
        </p:nvSpPr>
        <p:spPr/>
        <p:txBody>
          <a:bodyPr/>
          <a:lstStyle/>
          <a:p>
            <a:pPr marL="514350" indent="-514350">
              <a:buFont typeface="+mj-lt"/>
              <a:buAutoNum type="arabicPeriod"/>
            </a:pPr>
            <a:r>
              <a:rPr lang="en-US" dirty="0"/>
              <a:t>Connection Router</a:t>
            </a:r>
          </a:p>
          <a:p>
            <a:pPr marL="514350" indent="-514350">
              <a:buFont typeface="+mj-lt"/>
              <a:buAutoNum type="arabicPeriod"/>
            </a:pPr>
            <a:r>
              <a:rPr lang="en-US" dirty="0"/>
              <a:t>Dijkstra's algorithm </a:t>
            </a:r>
          </a:p>
          <a:p>
            <a:pPr marL="514350" indent="-514350">
              <a:buFont typeface="+mj-lt"/>
              <a:buAutoNum type="arabicPeriod"/>
            </a:pPr>
            <a:r>
              <a:rPr lang="en-CA" dirty="0"/>
              <a:t>Router Table</a:t>
            </a:r>
          </a:p>
          <a:p>
            <a:pPr marL="514350" indent="-514350">
              <a:buFont typeface="+mj-lt"/>
              <a:buAutoNum type="arabicPeriod"/>
            </a:pPr>
            <a:r>
              <a:rPr lang="en-CA" dirty="0"/>
              <a:t>Startup</a:t>
            </a:r>
          </a:p>
        </p:txBody>
      </p:sp>
      <p:sp>
        <p:nvSpPr>
          <p:cNvPr id="4" name="Footer Placeholder 3">
            <a:extLst>
              <a:ext uri="{FF2B5EF4-FFF2-40B4-BE49-F238E27FC236}">
                <a16:creationId xmlns:a16="http://schemas.microsoft.com/office/drawing/2014/main" id="{E0550ADC-52D9-C146-770F-CC64CA91B02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565628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with a white screen&#10;&#10;Description automatically generated">
            <a:extLst>
              <a:ext uri="{FF2B5EF4-FFF2-40B4-BE49-F238E27FC236}">
                <a16:creationId xmlns:a16="http://schemas.microsoft.com/office/drawing/2014/main" id="{21565391-5F13-20F1-EAD0-7D8BDE0B0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78" y="1358860"/>
            <a:ext cx="895084" cy="1082764"/>
          </a:xfrm>
          <a:prstGeom prst="rect">
            <a:avLst/>
          </a:prstGeom>
        </p:spPr>
      </p:pic>
      <p:pic>
        <p:nvPicPr>
          <p:cNvPr id="3" name="Picture 2">
            <a:extLst>
              <a:ext uri="{FF2B5EF4-FFF2-40B4-BE49-F238E27FC236}">
                <a16:creationId xmlns:a16="http://schemas.microsoft.com/office/drawing/2014/main" id="{B94E32C4-D3E6-EF1D-EAFC-A00BD1DABB81}"/>
              </a:ext>
            </a:extLst>
          </p:cNvPr>
          <p:cNvPicPr>
            <a:picLocks noChangeAspect="1"/>
          </p:cNvPicPr>
          <p:nvPr/>
        </p:nvPicPr>
        <p:blipFill rotWithShape="1">
          <a:blip r:embed="rId3">
            <a:extLst>
              <a:ext uri="{28A0092B-C50C-407E-A947-70E740481C1C}">
                <a14:useLocalDpi xmlns:a14="http://schemas.microsoft.com/office/drawing/2010/main" val="0"/>
              </a:ext>
            </a:extLst>
          </a:blip>
          <a:srcRect b="28663"/>
          <a:stretch/>
        </p:blipFill>
        <p:spPr>
          <a:xfrm>
            <a:off x="1391731" y="2779509"/>
            <a:ext cx="1369629" cy="328727"/>
          </a:xfrm>
          <a:prstGeom prst="rect">
            <a:avLst/>
          </a:prstGeom>
        </p:spPr>
      </p:pic>
      <p:pic>
        <p:nvPicPr>
          <p:cNvPr id="4" name="Picture 3" descr="A blue background with white text and black numbers&#10;&#10;Description automatically generated">
            <a:extLst>
              <a:ext uri="{FF2B5EF4-FFF2-40B4-BE49-F238E27FC236}">
                <a16:creationId xmlns:a16="http://schemas.microsoft.com/office/drawing/2014/main" id="{986854F5-8244-4607-BE25-D9F6EBE96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914" y="3611833"/>
            <a:ext cx="960848" cy="132981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4C7CF4E-1AC6-46B3-E0E2-E7C7DF1DCE61}"/>
              </a:ext>
            </a:extLst>
          </p:cNvPr>
          <p:cNvPicPr>
            <a:picLocks noChangeAspect="1"/>
          </p:cNvPicPr>
          <p:nvPr/>
        </p:nvPicPr>
        <p:blipFill rotWithShape="1">
          <a:blip r:embed="rId5">
            <a:extLst>
              <a:ext uri="{28A0092B-C50C-407E-A947-70E740481C1C}">
                <a14:useLocalDpi xmlns:a14="http://schemas.microsoft.com/office/drawing/2010/main" val="0"/>
              </a:ext>
            </a:extLst>
          </a:blip>
          <a:srcRect r="39917"/>
          <a:stretch/>
        </p:blipFill>
        <p:spPr>
          <a:xfrm>
            <a:off x="176247" y="5511057"/>
            <a:ext cx="3628838" cy="638264"/>
          </a:xfrm>
          <a:prstGeom prst="rect">
            <a:avLst/>
          </a:prstGeom>
        </p:spPr>
      </p:pic>
      <p:sp>
        <p:nvSpPr>
          <p:cNvPr id="6" name="Arrow: Up 5">
            <a:extLst>
              <a:ext uri="{FF2B5EF4-FFF2-40B4-BE49-F238E27FC236}">
                <a16:creationId xmlns:a16="http://schemas.microsoft.com/office/drawing/2014/main" id="{EBAD4836-7BA4-B23C-816F-A2E8305B8EBC}"/>
              </a:ext>
            </a:extLst>
          </p:cNvPr>
          <p:cNvSpPr/>
          <p:nvPr/>
        </p:nvSpPr>
        <p:spPr>
          <a:xfrm flipV="1">
            <a:off x="1873847" y="2572365"/>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Up 6">
            <a:extLst>
              <a:ext uri="{FF2B5EF4-FFF2-40B4-BE49-F238E27FC236}">
                <a16:creationId xmlns:a16="http://schemas.microsoft.com/office/drawing/2014/main" id="{1AF8D488-D056-90A3-6C0E-DFC3634492CA}"/>
              </a:ext>
            </a:extLst>
          </p:cNvPr>
          <p:cNvSpPr/>
          <p:nvPr/>
        </p:nvSpPr>
        <p:spPr>
          <a:xfrm flipV="1">
            <a:off x="1884688" y="5037209"/>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Up 7">
            <a:extLst>
              <a:ext uri="{FF2B5EF4-FFF2-40B4-BE49-F238E27FC236}">
                <a16:creationId xmlns:a16="http://schemas.microsoft.com/office/drawing/2014/main" id="{DDD7A235-A446-627F-C075-99982D560937}"/>
              </a:ext>
            </a:extLst>
          </p:cNvPr>
          <p:cNvSpPr/>
          <p:nvPr/>
        </p:nvSpPr>
        <p:spPr>
          <a:xfrm flipV="1">
            <a:off x="1884689" y="3315380"/>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descr="A computer with a black text&#10;&#10;Description automatically generated">
            <a:extLst>
              <a:ext uri="{FF2B5EF4-FFF2-40B4-BE49-F238E27FC236}">
                <a16:creationId xmlns:a16="http://schemas.microsoft.com/office/drawing/2014/main" id="{8306A8C7-8952-B9C6-AF07-282B2A5351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4524" y="1243745"/>
            <a:ext cx="895084" cy="1107478"/>
          </a:xfrm>
          <a:prstGeom prst="rect">
            <a:avLst/>
          </a:prstGeom>
        </p:spPr>
      </p:pic>
      <p:pic>
        <p:nvPicPr>
          <p:cNvPr id="11" name="Picture 10" descr="A screenshot of a number&#10;&#10;Description automatically generated">
            <a:extLst>
              <a:ext uri="{FF2B5EF4-FFF2-40B4-BE49-F238E27FC236}">
                <a16:creationId xmlns:a16="http://schemas.microsoft.com/office/drawing/2014/main" id="{8779939D-7189-C7A5-54CF-6A11C5A2115B}"/>
              </a:ext>
            </a:extLst>
          </p:cNvPr>
          <p:cNvPicPr>
            <a:picLocks noChangeAspect="1"/>
          </p:cNvPicPr>
          <p:nvPr/>
        </p:nvPicPr>
        <p:blipFill rotWithShape="1">
          <a:blip r:embed="rId7">
            <a:extLst>
              <a:ext uri="{28A0092B-C50C-407E-A947-70E740481C1C}">
                <a14:useLocalDpi xmlns:a14="http://schemas.microsoft.com/office/drawing/2010/main" val="0"/>
              </a:ext>
            </a:extLst>
          </a:blip>
          <a:srcRect r="39863"/>
          <a:stretch/>
        </p:blipFill>
        <p:spPr>
          <a:xfrm>
            <a:off x="3960866" y="5529121"/>
            <a:ext cx="3620604" cy="628738"/>
          </a:xfrm>
          <a:prstGeom prst="rect">
            <a:avLst/>
          </a:prstGeom>
        </p:spPr>
      </p:pic>
      <p:pic>
        <p:nvPicPr>
          <p:cNvPr id="12" name="Picture 11" descr="A screenshot of a number&#10;&#10;Description automatically generated">
            <a:extLst>
              <a:ext uri="{FF2B5EF4-FFF2-40B4-BE49-F238E27FC236}">
                <a16:creationId xmlns:a16="http://schemas.microsoft.com/office/drawing/2014/main" id="{71B94B96-5BBE-2AA6-103D-596694D6E6CD}"/>
              </a:ext>
            </a:extLst>
          </p:cNvPr>
          <p:cNvPicPr>
            <a:picLocks noChangeAspect="1"/>
          </p:cNvPicPr>
          <p:nvPr/>
        </p:nvPicPr>
        <p:blipFill rotWithShape="1">
          <a:blip r:embed="rId8">
            <a:extLst>
              <a:ext uri="{28A0092B-C50C-407E-A947-70E740481C1C}">
                <a14:useLocalDpi xmlns:a14="http://schemas.microsoft.com/office/drawing/2010/main" val="0"/>
              </a:ext>
            </a:extLst>
          </a:blip>
          <a:srcRect r="39768"/>
          <a:stretch/>
        </p:blipFill>
        <p:spPr>
          <a:xfrm>
            <a:off x="7737251" y="5509687"/>
            <a:ext cx="3620602" cy="638264"/>
          </a:xfrm>
          <a:prstGeom prst="rect">
            <a:avLst/>
          </a:prstGeom>
        </p:spPr>
      </p:pic>
      <p:pic>
        <p:nvPicPr>
          <p:cNvPr id="14" name="Picture 13" descr="A computer with a white screen&#10;&#10;Description automatically generated">
            <a:extLst>
              <a:ext uri="{FF2B5EF4-FFF2-40B4-BE49-F238E27FC236}">
                <a16:creationId xmlns:a16="http://schemas.microsoft.com/office/drawing/2014/main" id="{27D93344-6C89-5954-4F8E-CB64573FE8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8742" y="1349827"/>
            <a:ext cx="830613" cy="1082765"/>
          </a:xfrm>
          <a:prstGeom prst="rect">
            <a:avLst/>
          </a:prstGeom>
        </p:spPr>
      </p:pic>
      <p:pic>
        <p:nvPicPr>
          <p:cNvPr id="15" name="Picture 14">
            <a:extLst>
              <a:ext uri="{FF2B5EF4-FFF2-40B4-BE49-F238E27FC236}">
                <a16:creationId xmlns:a16="http://schemas.microsoft.com/office/drawing/2014/main" id="{C78DECFC-42CE-2AEF-8791-210DFDFE0A55}"/>
              </a:ext>
            </a:extLst>
          </p:cNvPr>
          <p:cNvPicPr>
            <a:picLocks noChangeAspect="1"/>
          </p:cNvPicPr>
          <p:nvPr/>
        </p:nvPicPr>
        <p:blipFill rotWithShape="1">
          <a:blip r:embed="rId3">
            <a:extLst>
              <a:ext uri="{28A0092B-C50C-407E-A947-70E740481C1C}">
                <a14:useLocalDpi xmlns:a14="http://schemas.microsoft.com/office/drawing/2010/main" val="0"/>
              </a:ext>
            </a:extLst>
          </a:blip>
          <a:srcRect b="28663"/>
          <a:stretch/>
        </p:blipFill>
        <p:spPr>
          <a:xfrm>
            <a:off x="5233443" y="2779509"/>
            <a:ext cx="1369629" cy="328727"/>
          </a:xfrm>
          <a:prstGeom prst="rect">
            <a:avLst/>
          </a:prstGeom>
        </p:spPr>
      </p:pic>
      <p:pic>
        <p:nvPicPr>
          <p:cNvPr id="16" name="Picture 15" descr="A blue background with white text and black numbers&#10;&#10;Description automatically generated">
            <a:extLst>
              <a:ext uri="{FF2B5EF4-FFF2-40B4-BE49-F238E27FC236}">
                <a16:creationId xmlns:a16="http://schemas.microsoft.com/office/drawing/2014/main" id="{2AE10E7A-D133-46DE-825B-246CBD211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626" y="3611833"/>
            <a:ext cx="960848" cy="1329814"/>
          </a:xfrm>
          <a:prstGeom prst="rect">
            <a:avLst/>
          </a:prstGeom>
        </p:spPr>
      </p:pic>
      <p:sp>
        <p:nvSpPr>
          <p:cNvPr id="17" name="Arrow: Up 16">
            <a:extLst>
              <a:ext uri="{FF2B5EF4-FFF2-40B4-BE49-F238E27FC236}">
                <a16:creationId xmlns:a16="http://schemas.microsoft.com/office/drawing/2014/main" id="{F6C1FF43-54F5-203E-7669-B849B59E02E3}"/>
              </a:ext>
            </a:extLst>
          </p:cNvPr>
          <p:cNvSpPr/>
          <p:nvPr/>
        </p:nvSpPr>
        <p:spPr>
          <a:xfrm flipV="1">
            <a:off x="5715559" y="2572365"/>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Up 17">
            <a:extLst>
              <a:ext uri="{FF2B5EF4-FFF2-40B4-BE49-F238E27FC236}">
                <a16:creationId xmlns:a16="http://schemas.microsoft.com/office/drawing/2014/main" id="{E80E4E7F-D387-85D9-CECF-02E98DD3E7C5}"/>
              </a:ext>
            </a:extLst>
          </p:cNvPr>
          <p:cNvSpPr/>
          <p:nvPr/>
        </p:nvSpPr>
        <p:spPr>
          <a:xfrm flipV="1">
            <a:off x="5726400" y="5037209"/>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Arrow: Up 18">
            <a:extLst>
              <a:ext uri="{FF2B5EF4-FFF2-40B4-BE49-F238E27FC236}">
                <a16:creationId xmlns:a16="http://schemas.microsoft.com/office/drawing/2014/main" id="{20225AF4-6CC7-EF1B-26D8-E318F3C5416D}"/>
              </a:ext>
            </a:extLst>
          </p:cNvPr>
          <p:cNvSpPr/>
          <p:nvPr/>
        </p:nvSpPr>
        <p:spPr>
          <a:xfrm flipV="1">
            <a:off x="5726401" y="3315380"/>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 name="Picture 19">
            <a:extLst>
              <a:ext uri="{FF2B5EF4-FFF2-40B4-BE49-F238E27FC236}">
                <a16:creationId xmlns:a16="http://schemas.microsoft.com/office/drawing/2014/main" id="{2870EB54-2C7D-E000-636D-FC180AD5C201}"/>
              </a:ext>
            </a:extLst>
          </p:cNvPr>
          <p:cNvPicPr>
            <a:picLocks noChangeAspect="1"/>
          </p:cNvPicPr>
          <p:nvPr/>
        </p:nvPicPr>
        <p:blipFill rotWithShape="1">
          <a:blip r:embed="rId3">
            <a:extLst>
              <a:ext uri="{28A0092B-C50C-407E-A947-70E740481C1C}">
                <a14:useLocalDpi xmlns:a14="http://schemas.microsoft.com/office/drawing/2010/main" val="0"/>
              </a:ext>
            </a:extLst>
          </a:blip>
          <a:srcRect b="28663"/>
          <a:stretch/>
        </p:blipFill>
        <p:spPr>
          <a:xfrm>
            <a:off x="9174341" y="2695422"/>
            <a:ext cx="1369629" cy="328727"/>
          </a:xfrm>
          <a:prstGeom prst="rect">
            <a:avLst/>
          </a:prstGeom>
        </p:spPr>
      </p:pic>
      <p:pic>
        <p:nvPicPr>
          <p:cNvPr id="21" name="Picture 20" descr="A blue background with white text and black numbers&#10;&#10;Description automatically generated">
            <a:extLst>
              <a:ext uri="{FF2B5EF4-FFF2-40B4-BE49-F238E27FC236}">
                <a16:creationId xmlns:a16="http://schemas.microsoft.com/office/drawing/2014/main" id="{0954D1AC-BF70-103F-D50A-C2BEFC8F9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4524" y="3527746"/>
            <a:ext cx="960848" cy="1329814"/>
          </a:xfrm>
          <a:prstGeom prst="rect">
            <a:avLst/>
          </a:prstGeom>
        </p:spPr>
      </p:pic>
      <p:sp>
        <p:nvSpPr>
          <p:cNvPr id="22" name="Arrow: Up 21">
            <a:extLst>
              <a:ext uri="{FF2B5EF4-FFF2-40B4-BE49-F238E27FC236}">
                <a16:creationId xmlns:a16="http://schemas.microsoft.com/office/drawing/2014/main" id="{E747C5D0-FACF-8798-E0AD-91302D46DF29}"/>
              </a:ext>
            </a:extLst>
          </p:cNvPr>
          <p:cNvSpPr/>
          <p:nvPr/>
        </p:nvSpPr>
        <p:spPr>
          <a:xfrm flipV="1">
            <a:off x="9656457" y="2488278"/>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Arrow: Up 22">
            <a:extLst>
              <a:ext uri="{FF2B5EF4-FFF2-40B4-BE49-F238E27FC236}">
                <a16:creationId xmlns:a16="http://schemas.microsoft.com/office/drawing/2014/main" id="{37840E6C-EB59-843F-FE20-7F312DCF29DC}"/>
              </a:ext>
            </a:extLst>
          </p:cNvPr>
          <p:cNvSpPr/>
          <p:nvPr/>
        </p:nvSpPr>
        <p:spPr>
          <a:xfrm flipV="1">
            <a:off x="9667298" y="4953122"/>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Arrow: Up 23">
            <a:extLst>
              <a:ext uri="{FF2B5EF4-FFF2-40B4-BE49-F238E27FC236}">
                <a16:creationId xmlns:a16="http://schemas.microsoft.com/office/drawing/2014/main" id="{79AF47DD-CA72-7B7C-4355-DB35B9A0B3D9}"/>
              </a:ext>
            </a:extLst>
          </p:cNvPr>
          <p:cNvSpPr/>
          <p:nvPr/>
        </p:nvSpPr>
        <p:spPr>
          <a:xfrm flipV="1">
            <a:off x="9667299" y="3231293"/>
            <a:ext cx="176981" cy="2123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A882319B-0EB0-B286-126F-2B92BB6BD198}"/>
              </a:ext>
            </a:extLst>
          </p:cNvPr>
          <p:cNvSpPr txBox="1"/>
          <p:nvPr/>
        </p:nvSpPr>
        <p:spPr>
          <a:xfrm>
            <a:off x="412954" y="327785"/>
            <a:ext cx="3475631"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latin typeface="Aharoni" panose="02010803020104030203" pitchFamily="2" charset="-79"/>
                <a:cs typeface="Aharoni" panose="02010803020104030203" pitchFamily="2" charset="-79"/>
              </a:rPr>
              <a:t>A) Give PCs IP Address</a:t>
            </a:r>
          </a:p>
        </p:txBody>
      </p:sp>
      <p:sp>
        <p:nvSpPr>
          <p:cNvPr id="9" name="Footer Placeholder 8">
            <a:extLst>
              <a:ext uri="{FF2B5EF4-FFF2-40B4-BE49-F238E27FC236}">
                <a16:creationId xmlns:a16="http://schemas.microsoft.com/office/drawing/2014/main" id="{EFE80686-A398-0314-5A0A-1F22072A35B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9639951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FE2A-DA7A-3B06-470A-61E8012E9033}"/>
              </a:ext>
            </a:extLst>
          </p:cNvPr>
          <p:cNvSpPr>
            <a:spLocks noGrp="1"/>
          </p:cNvSpPr>
          <p:nvPr>
            <p:ph type="title"/>
          </p:nvPr>
        </p:nvSpPr>
        <p:spPr/>
        <p:txBody>
          <a:bodyPr/>
          <a:lstStyle/>
          <a:p>
            <a:r>
              <a:rPr lang="en-US" sz="4400" dirty="0"/>
              <a:t>OSPF Area</a:t>
            </a:r>
            <a:endParaRPr lang="en-CA" dirty="0"/>
          </a:p>
        </p:txBody>
      </p:sp>
      <p:sp>
        <p:nvSpPr>
          <p:cNvPr id="3" name="Content Placeholder 2">
            <a:extLst>
              <a:ext uri="{FF2B5EF4-FFF2-40B4-BE49-F238E27FC236}">
                <a16:creationId xmlns:a16="http://schemas.microsoft.com/office/drawing/2014/main" id="{494B78C3-EFF6-4597-855C-F6FBAD2936CA}"/>
              </a:ext>
            </a:extLst>
          </p:cNvPr>
          <p:cNvSpPr>
            <a:spLocks noGrp="1"/>
          </p:cNvSpPr>
          <p:nvPr>
            <p:ph idx="1"/>
          </p:nvPr>
        </p:nvSpPr>
        <p:spPr/>
        <p:txBody>
          <a:bodyPr>
            <a:normAutofit/>
          </a:bodyPr>
          <a:lstStyle/>
          <a:p>
            <a:r>
              <a:rPr lang="en-US" sz="2400" dirty="0"/>
              <a:t>An OSPF area is a logical grouping of OSPF routers that helps manage routing by dividing a large network into smaller, more manageable segments. Each OSPF area maintains its own link-state database (LSDB) and limits the scope of LSAs (Link-State Advertisements) to reduce overhead and improve performance.</a:t>
            </a:r>
          </a:p>
        </p:txBody>
      </p:sp>
      <p:sp>
        <p:nvSpPr>
          <p:cNvPr id="4" name="Footer Placeholder 3">
            <a:extLst>
              <a:ext uri="{FF2B5EF4-FFF2-40B4-BE49-F238E27FC236}">
                <a16:creationId xmlns:a16="http://schemas.microsoft.com/office/drawing/2014/main" id="{9043DB3E-EC36-9A01-B4EF-90BC09944B8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942148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9576-717F-36A7-E677-069ABCB3D0C4}"/>
              </a:ext>
            </a:extLst>
          </p:cNvPr>
          <p:cNvSpPr>
            <a:spLocks noGrp="1"/>
          </p:cNvSpPr>
          <p:nvPr>
            <p:ph type="title"/>
          </p:nvPr>
        </p:nvSpPr>
        <p:spPr>
          <a:xfrm>
            <a:off x="838200" y="365125"/>
            <a:ext cx="5791200" cy="1325563"/>
          </a:xfrm>
        </p:spPr>
        <p:txBody>
          <a:bodyPr/>
          <a:lstStyle/>
          <a:p>
            <a:r>
              <a:rPr lang="en-US" sz="4400" dirty="0"/>
              <a:t>ABR Router</a:t>
            </a:r>
            <a:endParaRPr lang="en-CA" dirty="0"/>
          </a:p>
        </p:txBody>
      </p:sp>
      <p:sp>
        <p:nvSpPr>
          <p:cNvPr id="3" name="Content Placeholder 2">
            <a:extLst>
              <a:ext uri="{FF2B5EF4-FFF2-40B4-BE49-F238E27FC236}">
                <a16:creationId xmlns:a16="http://schemas.microsoft.com/office/drawing/2014/main" id="{E319DDC7-1269-2162-BD44-3332CC1E4E1F}"/>
              </a:ext>
            </a:extLst>
          </p:cNvPr>
          <p:cNvSpPr>
            <a:spLocks noGrp="1"/>
          </p:cNvSpPr>
          <p:nvPr>
            <p:ph idx="1"/>
          </p:nvPr>
        </p:nvSpPr>
        <p:spPr>
          <a:xfrm>
            <a:off x="838200" y="1825625"/>
            <a:ext cx="5791200" cy="4351338"/>
          </a:xfrm>
        </p:spPr>
        <p:txBody>
          <a:bodyPr>
            <a:normAutofit/>
          </a:bodyPr>
          <a:lstStyle/>
          <a:p>
            <a:pPr marL="0" indent="0">
              <a:buNone/>
            </a:pPr>
            <a:r>
              <a:rPr lang="en-US" sz="2000" dirty="0"/>
              <a:t>1. Internal Router: A router with all interfaces within the same OSPF area.</a:t>
            </a:r>
          </a:p>
          <a:p>
            <a:pPr marL="0" indent="0">
              <a:buNone/>
            </a:pPr>
            <a:r>
              <a:rPr lang="en-US" sz="2000" dirty="0"/>
              <a:t>2. Area Border Router (ABR): Connects two or more OSPF areas, maintaining separate LSDBs for each area and propagating routing information between them.</a:t>
            </a:r>
            <a:endParaRPr lang="en-CA" sz="2000" dirty="0"/>
          </a:p>
          <a:p>
            <a:endParaRPr lang="en-CA" sz="2000" dirty="0"/>
          </a:p>
        </p:txBody>
      </p:sp>
      <p:sp>
        <p:nvSpPr>
          <p:cNvPr id="4" name="Footer Placeholder 3">
            <a:extLst>
              <a:ext uri="{FF2B5EF4-FFF2-40B4-BE49-F238E27FC236}">
                <a16:creationId xmlns:a16="http://schemas.microsoft.com/office/drawing/2014/main" id="{313B2150-5B1E-3917-A4B7-C362AFC11287}"/>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CDFB595D-A0F9-E145-3050-8573F72BF55C}"/>
              </a:ext>
            </a:extLst>
          </p:cNvPr>
          <p:cNvPicPr>
            <a:picLocks noChangeAspect="1"/>
          </p:cNvPicPr>
          <p:nvPr/>
        </p:nvPicPr>
        <p:blipFill>
          <a:blip r:embed="rId2"/>
          <a:stretch>
            <a:fillRect/>
          </a:stretch>
        </p:blipFill>
        <p:spPr>
          <a:xfrm>
            <a:off x="7051212" y="681037"/>
            <a:ext cx="4807314" cy="2704711"/>
          </a:xfrm>
          <a:prstGeom prst="rect">
            <a:avLst/>
          </a:prstGeom>
        </p:spPr>
      </p:pic>
      <p:pic>
        <p:nvPicPr>
          <p:cNvPr id="7" name="Picture 6">
            <a:extLst>
              <a:ext uri="{FF2B5EF4-FFF2-40B4-BE49-F238E27FC236}">
                <a16:creationId xmlns:a16="http://schemas.microsoft.com/office/drawing/2014/main" id="{F6CE24CA-4CF0-B066-0267-D590AC8FAE5C}"/>
              </a:ext>
            </a:extLst>
          </p:cNvPr>
          <p:cNvPicPr>
            <a:picLocks noChangeAspect="1"/>
          </p:cNvPicPr>
          <p:nvPr/>
        </p:nvPicPr>
        <p:blipFill>
          <a:blip r:embed="rId2"/>
          <a:stretch>
            <a:fillRect/>
          </a:stretch>
        </p:blipFill>
        <p:spPr>
          <a:xfrm>
            <a:off x="7051212" y="3472252"/>
            <a:ext cx="4807314" cy="2704711"/>
          </a:xfrm>
          <a:prstGeom prst="rect">
            <a:avLst/>
          </a:prstGeom>
        </p:spPr>
      </p:pic>
      <p:sp>
        <p:nvSpPr>
          <p:cNvPr id="8" name="Oval 7">
            <a:extLst>
              <a:ext uri="{FF2B5EF4-FFF2-40B4-BE49-F238E27FC236}">
                <a16:creationId xmlns:a16="http://schemas.microsoft.com/office/drawing/2014/main" id="{E3E41788-713B-03C1-FD7F-8FBDFFA54B44}"/>
              </a:ext>
            </a:extLst>
          </p:cNvPr>
          <p:cNvSpPr/>
          <p:nvPr/>
        </p:nvSpPr>
        <p:spPr>
          <a:xfrm>
            <a:off x="6930736" y="540327"/>
            <a:ext cx="3574473" cy="3169228"/>
          </a:xfrm>
          <a:prstGeom prst="ellipse">
            <a:avLst/>
          </a:prstGeom>
          <a:solidFill>
            <a:schemeClr val="accent3">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1CD3479D-CE95-79DB-43E7-BBD8F4FE8E7F}"/>
              </a:ext>
            </a:extLst>
          </p:cNvPr>
          <p:cNvSpPr/>
          <p:nvPr/>
        </p:nvSpPr>
        <p:spPr>
          <a:xfrm>
            <a:off x="10505209" y="825457"/>
            <a:ext cx="1353318" cy="2560291"/>
          </a:xfrm>
          <a:prstGeom prst="ellipse">
            <a:avLst/>
          </a:prstGeom>
          <a:solidFill>
            <a:schemeClr val="accent3">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0D00B31E-D105-3CFF-37A1-00BD1586FA1B}"/>
              </a:ext>
            </a:extLst>
          </p:cNvPr>
          <p:cNvSpPr/>
          <p:nvPr/>
        </p:nvSpPr>
        <p:spPr>
          <a:xfrm>
            <a:off x="7051211" y="3778422"/>
            <a:ext cx="2889425" cy="2485045"/>
          </a:xfrm>
          <a:prstGeom prst="ellipse">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8C8B474C-367B-B05B-44C7-305772DECB51}"/>
              </a:ext>
            </a:extLst>
          </p:cNvPr>
          <p:cNvSpPr/>
          <p:nvPr/>
        </p:nvSpPr>
        <p:spPr>
          <a:xfrm>
            <a:off x="9390913" y="3709555"/>
            <a:ext cx="2801087" cy="2646796"/>
          </a:xfrm>
          <a:prstGeom prst="ellipse">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7EF89175-DEFC-4325-5AC2-55F2C21698E1}"/>
              </a:ext>
            </a:extLst>
          </p:cNvPr>
          <p:cNvSpPr/>
          <p:nvPr/>
        </p:nvSpPr>
        <p:spPr>
          <a:xfrm>
            <a:off x="9013377" y="5988317"/>
            <a:ext cx="1101436" cy="6534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ABR Router</a:t>
            </a:r>
            <a:endParaRPr lang="en-CA" dirty="0"/>
          </a:p>
        </p:txBody>
      </p:sp>
      <p:sp>
        <p:nvSpPr>
          <p:cNvPr id="16" name="Rectangle: Rounded Corners 15">
            <a:extLst>
              <a:ext uri="{FF2B5EF4-FFF2-40B4-BE49-F238E27FC236}">
                <a16:creationId xmlns:a16="http://schemas.microsoft.com/office/drawing/2014/main" id="{576B2F54-B094-BEDD-5D2B-C577FB885D09}"/>
              </a:ext>
            </a:extLst>
          </p:cNvPr>
          <p:cNvSpPr/>
          <p:nvPr/>
        </p:nvSpPr>
        <p:spPr>
          <a:xfrm>
            <a:off x="8227493" y="510677"/>
            <a:ext cx="938284" cy="40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0</a:t>
            </a:r>
            <a:endParaRPr lang="en-CA" dirty="0"/>
          </a:p>
        </p:txBody>
      </p:sp>
      <p:sp>
        <p:nvSpPr>
          <p:cNvPr id="17" name="Rectangle: Rounded Corners 16">
            <a:extLst>
              <a:ext uri="{FF2B5EF4-FFF2-40B4-BE49-F238E27FC236}">
                <a16:creationId xmlns:a16="http://schemas.microsoft.com/office/drawing/2014/main" id="{E6CB473F-D868-9F01-B1C1-27DFCA58D479}"/>
              </a:ext>
            </a:extLst>
          </p:cNvPr>
          <p:cNvSpPr/>
          <p:nvPr/>
        </p:nvSpPr>
        <p:spPr>
          <a:xfrm>
            <a:off x="10705783" y="546857"/>
            <a:ext cx="938284" cy="40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1</a:t>
            </a:r>
            <a:endParaRPr lang="en-CA" dirty="0"/>
          </a:p>
        </p:txBody>
      </p:sp>
      <p:sp>
        <p:nvSpPr>
          <p:cNvPr id="18" name="Rectangle: Rounded Corners 17">
            <a:extLst>
              <a:ext uri="{FF2B5EF4-FFF2-40B4-BE49-F238E27FC236}">
                <a16:creationId xmlns:a16="http://schemas.microsoft.com/office/drawing/2014/main" id="{793BB632-2170-8B66-DE62-65FB220E29B5}"/>
              </a:ext>
            </a:extLst>
          </p:cNvPr>
          <p:cNvSpPr/>
          <p:nvPr/>
        </p:nvSpPr>
        <p:spPr>
          <a:xfrm>
            <a:off x="8226800" y="3483437"/>
            <a:ext cx="938284" cy="40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0</a:t>
            </a:r>
            <a:endParaRPr lang="en-CA" dirty="0"/>
          </a:p>
        </p:txBody>
      </p:sp>
      <p:sp>
        <p:nvSpPr>
          <p:cNvPr id="19" name="Rectangle: Rounded Corners 18">
            <a:extLst>
              <a:ext uri="{FF2B5EF4-FFF2-40B4-BE49-F238E27FC236}">
                <a16:creationId xmlns:a16="http://schemas.microsoft.com/office/drawing/2014/main" id="{41A0A751-27DB-B67B-629B-A861A2A8AE7B}"/>
              </a:ext>
            </a:extLst>
          </p:cNvPr>
          <p:cNvSpPr/>
          <p:nvPr/>
        </p:nvSpPr>
        <p:spPr>
          <a:xfrm>
            <a:off x="10705783" y="3420955"/>
            <a:ext cx="938284" cy="40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1</a:t>
            </a:r>
            <a:endParaRPr lang="en-CA" dirty="0"/>
          </a:p>
        </p:txBody>
      </p:sp>
    </p:spTree>
    <p:extLst>
      <p:ext uri="{BB962C8B-B14F-4D97-AF65-F5344CB8AC3E}">
        <p14:creationId xmlns:p14="http://schemas.microsoft.com/office/powerpoint/2010/main" val="33332872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5039-90F6-D6D8-216D-109B10603060}"/>
              </a:ext>
            </a:extLst>
          </p:cNvPr>
          <p:cNvSpPr>
            <a:spLocks noGrp="1"/>
          </p:cNvSpPr>
          <p:nvPr>
            <p:ph type="title"/>
          </p:nvPr>
        </p:nvSpPr>
        <p:spPr>
          <a:xfrm>
            <a:off x="838200" y="136525"/>
            <a:ext cx="10515600" cy="1325563"/>
          </a:xfrm>
        </p:spPr>
        <p:txBody>
          <a:bodyPr/>
          <a:lstStyle/>
          <a:p>
            <a:r>
              <a:rPr lang="en-US" dirty="0"/>
              <a:t>Dynamic Routing Example 1</a:t>
            </a:r>
            <a:endParaRPr lang="en-CA" dirty="0"/>
          </a:p>
        </p:txBody>
      </p:sp>
      <p:sp>
        <p:nvSpPr>
          <p:cNvPr id="4" name="Footer Placeholder 3">
            <a:extLst>
              <a:ext uri="{FF2B5EF4-FFF2-40B4-BE49-F238E27FC236}">
                <a16:creationId xmlns:a16="http://schemas.microsoft.com/office/drawing/2014/main" id="{1D659A11-F97D-1878-6D23-92B697093A1C}"/>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87B390B7-D87F-1D82-12CC-5153745F9C85}"/>
              </a:ext>
            </a:extLst>
          </p:cNvPr>
          <p:cNvPicPr>
            <a:picLocks noChangeAspect="1"/>
          </p:cNvPicPr>
          <p:nvPr/>
        </p:nvPicPr>
        <p:blipFill rotWithShape="1">
          <a:blip r:embed="rId2"/>
          <a:srcRect t="7394" b="2843"/>
          <a:stretch/>
        </p:blipFill>
        <p:spPr>
          <a:xfrm>
            <a:off x="2231922" y="1307304"/>
            <a:ext cx="7874581" cy="5550696"/>
          </a:xfrm>
          <a:prstGeom prst="rect">
            <a:avLst/>
          </a:prstGeom>
        </p:spPr>
      </p:pic>
    </p:spTree>
    <p:extLst>
      <p:ext uri="{BB962C8B-B14F-4D97-AF65-F5344CB8AC3E}">
        <p14:creationId xmlns:p14="http://schemas.microsoft.com/office/powerpoint/2010/main" val="16810227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DEFF-FB53-2467-C2C5-E3B937728093}"/>
              </a:ext>
            </a:extLst>
          </p:cNvPr>
          <p:cNvSpPr>
            <a:spLocks noGrp="1"/>
          </p:cNvSpPr>
          <p:nvPr>
            <p:ph type="title"/>
          </p:nvPr>
        </p:nvSpPr>
        <p:spPr/>
        <p:txBody>
          <a:bodyPr/>
          <a:lstStyle/>
          <a:p>
            <a:r>
              <a:rPr lang="en-US" dirty="0"/>
              <a:t>CLI</a:t>
            </a:r>
            <a:endParaRPr lang="en-CA" dirty="0"/>
          </a:p>
        </p:txBody>
      </p:sp>
      <p:sp>
        <p:nvSpPr>
          <p:cNvPr id="3" name="Content Placeholder 2">
            <a:extLst>
              <a:ext uri="{FF2B5EF4-FFF2-40B4-BE49-F238E27FC236}">
                <a16:creationId xmlns:a16="http://schemas.microsoft.com/office/drawing/2014/main" id="{CCBD9CCF-1AAA-5BDB-E67E-46986597CDE1}"/>
              </a:ext>
            </a:extLst>
          </p:cNvPr>
          <p:cNvSpPr>
            <a:spLocks noGrp="1"/>
          </p:cNvSpPr>
          <p:nvPr>
            <p:ph idx="1"/>
          </p:nvPr>
        </p:nvSpPr>
        <p:spPr>
          <a:xfrm>
            <a:off x="208936" y="1573160"/>
            <a:ext cx="5793659" cy="4463845"/>
          </a:xfrm>
        </p:spPr>
        <p:txBody>
          <a:bodyPr>
            <a:normAutofit/>
          </a:bodyPr>
          <a:lstStyle/>
          <a:p>
            <a:pPr marL="0" indent="0">
              <a:buNone/>
            </a:pPr>
            <a:r>
              <a:rPr lang="en-CA" sz="1800" dirty="0">
                <a:effectLst/>
              </a:rPr>
              <a:t>Router&gt;</a:t>
            </a:r>
            <a:r>
              <a:rPr lang="en-CA" sz="1800" dirty="0" err="1">
                <a:effectLst/>
              </a:rPr>
              <a:t>en</a:t>
            </a:r>
            <a:endParaRPr lang="en-CA" sz="1800" dirty="0">
              <a:effectLst/>
            </a:endParaRPr>
          </a:p>
          <a:p>
            <a:pPr marL="0" indent="0">
              <a:buNone/>
            </a:pPr>
            <a:r>
              <a:rPr lang="en-CA" sz="1800" dirty="0" err="1">
                <a:effectLst/>
              </a:rPr>
              <a:t>Router#conf</a:t>
            </a:r>
            <a:r>
              <a:rPr lang="en-CA" sz="1800" dirty="0">
                <a:effectLst/>
              </a:rPr>
              <a:t> t</a:t>
            </a:r>
          </a:p>
          <a:p>
            <a:pPr marL="0" indent="0">
              <a:buNone/>
            </a:pPr>
            <a:r>
              <a:rPr lang="en-CA" sz="1800" dirty="0">
                <a:effectLst/>
              </a:rPr>
              <a:t>Router(config)#</a:t>
            </a:r>
            <a:r>
              <a:rPr lang="en-CA" sz="1800" b="1" dirty="0">
                <a:solidFill>
                  <a:srgbClr val="FF0000"/>
                </a:solidFill>
              </a:rPr>
              <a:t>int g0/0</a:t>
            </a:r>
          </a:p>
          <a:p>
            <a:pPr marL="0" indent="0">
              <a:buNone/>
            </a:pPr>
            <a:r>
              <a:rPr lang="en-CA" sz="1800" dirty="0">
                <a:effectLst/>
              </a:rPr>
              <a:t>Router(config-if)#</a:t>
            </a:r>
            <a:r>
              <a:rPr lang="en-CA" sz="1800" b="1" dirty="0">
                <a:solidFill>
                  <a:srgbClr val="FF0000"/>
                </a:solidFill>
              </a:rPr>
              <a:t>no sh</a:t>
            </a:r>
            <a:r>
              <a:rPr lang="en-CA" sz="1800" dirty="0">
                <a:effectLst/>
              </a:rPr>
              <a:t>utdown </a:t>
            </a:r>
          </a:p>
          <a:p>
            <a:pPr marL="0" indent="0">
              <a:buNone/>
            </a:pPr>
            <a:r>
              <a:rPr lang="en-CA" sz="1800" dirty="0">
                <a:effectLst/>
              </a:rPr>
              <a:t>Router(config-if)#</a:t>
            </a:r>
            <a:r>
              <a:rPr lang="en-CA" sz="1800" b="1" dirty="0">
                <a:solidFill>
                  <a:srgbClr val="FF0000"/>
                </a:solidFill>
              </a:rPr>
              <a:t>ip add</a:t>
            </a:r>
            <a:r>
              <a:rPr lang="en-CA" sz="1800" dirty="0">
                <a:effectLst/>
              </a:rPr>
              <a:t>ress 192.168.</a:t>
            </a:r>
            <a:r>
              <a:rPr lang="en-CA" sz="1800" b="1" dirty="0">
                <a:solidFill>
                  <a:srgbClr val="FF0000"/>
                </a:solidFill>
              </a:rPr>
              <a:t>0.1</a:t>
            </a:r>
            <a:r>
              <a:rPr lang="en-CA" sz="1800" dirty="0">
                <a:effectLst/>
              </a:rPr>
              <a:t> 255.255.255.0</a:t>
            </a:r>
          </a:p>
          <a:p>
            <a:pPr marL="0" indent="0">
              <a:buNone/>
            </a:pPr>
            <a:r>
              <a:rPr lang="en-CA" sz="1800" dirty="0">
                <a:effectLst/>
              </a:rPr>
              <a:t>Router(config-if)#exit</a:t>
            </a:r>
          </a:p>
          <a:p>
            <a:pPr marL="0" indent="0">
              <a:buNone/>
            </a:pPr>
            <a:r>
              <a:rPr lang="en-CA" sz="1800" dirty="0">
                <a:effectLst/>
              </a:rPr>
              <a:t>Router(config)#</a:t>
            </a:r>
            <a:r>
              <a:rPr lang="en-CA" sz="1800" b="1" dirty="0">
                <a:solidFill>
                  <a:srgbClr val="FF0000"/>
                </a:solidFill>
              </a:rPr>
              <a:t>int g0/1</a:t>
            </a:r>
          </a:p>
          <a:p>
            <a:pPr marL="0" indent="0">
              <a:buNone/>
            </a:pPr>
            <a:r>
              <a:rPr lang="en-CA" sz="1800" dirty="0">
                <a:effectLst/>
              </a:rPr>
              <a:t>Router(config-if)#</a:t>
            </a:r>
            <a:r>
              <a:rPr lang="en-CA" sz="1800" b="1" dirty="0">
                <a:solidFill>
                  <a:srgbClr val="FF0000"/>
                </a:solidFill>
              </a:rPr>
              <a:t>no sh</a:t>
            </a:r>
            <a:r>
              <a:rPr lang="en-CA" sz="1800" dirty="0">
                <a:effectLst/>
              </a:rPr>
              <a:t>utdown </a:t>
            </a:r>
          </a:p>
          <a:p>
            <a:pPr marL="0" indent="0">
              <a:buNone/>
            </a:pPr>
            <a:r>
              <a:rPr lang="en-CA" sz="1800" dirty="0">
                <a:effectLst/>
              </a:rPr>
              <a:t>Router(config-if)#</a:t>
            </a:r>
            <a:r>
              <a:rPr lang="en-CA" sz="1800" b="1" dirty="0">
                <a:solidFill>
                  <a:srgbClr val="FF0000"/>
                </a:solidFill>
              </a:rPr>
              <a:t>ip add</a:t>
            </a:r>
            <a:r>
              <a:rPr lang="en-CA" sz="1800" dirty="0">
                <a:effectLst/>
              </a:rPr>
              <a:t>ress 192.168.</a:t>
            </a:r>
            <a:r>
              <a:rPr lang="en-CA" sz="1800" b="1" dirty="0">
                <a:solidFill>
                  <a:srgbClr val="FF0000"/>
                </a:solidFill>
              </a:rPr>
              <a:t>2.1</a:t>
            </a:r>
            <a:r>
              <a:rPr lang="en-CA" sz="1800" dirty="0">
                <a:effectLst/>
              </a:rPr>
              <a:t> 255.255.255.0</a:t>
            </a:r>
          </a:p>
          <a:p>
            <a:pPr marL="0" indent="0">
              <a:buNone/>
            </a:pPr>
            <a:r>
              <a:rPr lang="en-CA" sz="1800" dirty="0">
                <a:effectLst/>
              </a:rPr>
              <a:t>Router(config-if)#do </a:t>
            </a:r>
            <a:r>
              <a:rPr lang="en-CA" sz="1800" dirty="0" err="1">
                <a:effectLst/>
              </a:rPr>
              <a:t>wr</a:t>
            </a:r>
            <a:endParaRPr lang="en-CA" sz="1800" dirty="0">
              <a:effectLst/>
            </a:endParaRPr>
          </a:p>
          <a:p>
            <a:pPr marL="0" indent="0">
              <a:buNone/>
            </a:pPr>
            <a:r>
              <a:rPr lang="en-CA" sz="1800" dirty="0">
                <a:effectLst/>
              </a:rPr>
              <a:t>Router(config-if)#exit</a:t>
            </a:r>
          </a:p>
        </p:txBody>
      </p:sp>
      <p:sp>
        <p:nvSpPr>
          <p:cNvPr id="4" name="Footer Placeholder 3">
            <a:extLst>
              <a:ext uri="{FF2B5EF4-FFF2-40B4-BE49-F238E27FC236}">
                <a16:creationId xmlns:a16="http://schemas.microsoft.com/office/drawing/2014/main" id="{EAB47D06-2067-877D-EFED-131775EC702C}"/>
              </a:ext>
            </a:extLst>
          </p:cNvPr>
          <p:cNvSpPr>
            <a:spLocks noGrp="1"/>
          </p:cNvSpPr>
          <p:nvPr>
            <p:ph type="ftr" sz="quarter" idx="11"/>
          </p:nvPr>
        </p:nvSpPr>
        <p:spPr/>
        <p:txBody>
          <a:bodyPr/>
          <a:lstStyle/>
          <a:p>
            <a:r>
              <a:rPr lang="sv-SE"/>
              <a:t>INST. : ENG.ALI BANI BAKAR &amp; ENG.Dana Al-Mahrouk</a:t>
            </a:r>
            <a:endParaRPr lang="en-CA"/>
          </a:p>
        </p:txBody>
      </p:sp>
      <p:sp>
        <p:nvSpPr>
          <p:cNvPr id="5" name="Content Placeholder 2">
            <a:extLst>
              <a:ext uri="{FF2B5EF4-FFF2-40B4-BE49-F238E27FC236}">
                <a16:creationId xmlns:a16="http://schemas.microsoft.com/office/drawing/2014/main" id="{B35216BB-25EC-ACE1-0088-218AACA4EB47}"/>
              </a:ext>
            </a:extLst>
          </p:cNvPr>
          <p:cNvSpPr txBox="1">
            <a:spLocks/>
          </p:cNvSpPr>
          <p:nvPr/>
        </p:nvSpPr>
        <p:spPr>
          <a:xfrm>
            <a:off x="6189407" y="1573160"/>
            <a:ext cx="5793659" cy="4463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1800" dirty="0"/>
              <a:t>Router1&gt;</a:t>
            </a:r>
            <a:r>
              <a:rPr lang="en-CA" sz="1800" dirty="0" err="1"/>
              <a:t>en</a:t>
            </a:r>
            <a:endParaRPr lang="en-CA" sz="1800" dirty="0"/>
          </a:p>
          <a:p>
            <a:pPr marL="0" indent="0">
              <a:buFont typeface="Arial" panose="020B0604020202020204" pitchFamily="34" charset="0"/>
              <a:buNone/>
            </a:pPr>
            <a:r>
              <a:rPr lang="en-CA" sz="1800" dirty="0"/>
              <a:t>Router1#conf t</a:t>
            </a:r>
          </a:p>
          <a:p>
            <a:pPr marL="0" indent="0">
              <a:buFont typeface="Arial" panose="020B0604020202020204" pitchFamily="34" charset="0"/>
              <a:buNone/>
            </a:pPr>
            <a:r>
              <a:rPr lang="en-CA" sz="1800" dirty="0"/>
              <a:t>Router1(config)#</a:t>
            </a:r>
            <a:r>
              <a:rPr lang="en-CA" sz="1800" b="1" dirty="0">
                <a:solidFill>
                  <a:srgbClr val="FF0000"/>
                </a:solidFill>
              </a:rPr>
              <a:t>int g0/0</a:t>
            </a:r>
          </a:p>
          <a:p>
            <a:pPr marL="0" indent="0">
              <a:buFont typeface="Arial" panose="020B0604020202020204" pitchFamily="34" charset="0"/>
              <a:buNone/>
            </a:pPr>
            <a:r>
              <a:rPr lang="en-CA" sz="1800" dirty="0"/>
              <a:t>Router1(config-if)#</a:t>
            </a:r>
            <a:r>
              <a:rPr lang="en-CA" sz="1800" b="1" dirty="0">
                <a:solidFill>
                  <a:srgbClr val="FF0000"/>
                </a:solidFill>
              </a:rPr>
              <a:t>no sh</a:t>
            </a:r>
            <a:r>
              <a:rPr lang="en-CA" sz="1800" dirty="0"/>
              <a:t>utdown </a:t>
            </a:r>
          </a:p>
          <a:p>
            <a:pPr marL="0" indent="0">
              <a:buFont typeface="Arial" panose="020B0604020202020204" pitchFamily="34" charset="0"/>
              <a:buNone/>
            </a:pPr>
            <a:r>
              <a:rPr lang="en-CA" sz="1800" dirty="0"/>
              <a:t>Router1(config-if)#</a:t>
            </a:r>
            <a:r>
              <a:rPr lang="en-CA" sz="1800" b="1" dirty="0">
                <a:solidFill>
                  <a:srgbClr val="FF0000"/>
                </a:solidFill>
              </a:rPr>
              <a:t>ip add</a:t>
            </a:r>
            <a:r>
              <a:rPr lang="en-CA" sz="1800" dirty="0"/>
              <a:t>ress 192.168.</a:t>
            </a:r>
            <a:r>
              <a:rPr lang="en-CA" sz="1800" b="1" dirty="0">
                <a:solidFill>
                  <a:srgbClr val="FF0000"/>
                </a:solidFill>
              </a:rPr>
              <a:t>1.1</a:t>
            </a:r>
            <a:r>
              <a:rPr lang="en-CA" sz="1800" dirty="0"/>
              <a:t> 255.255.255.0</a:t>
            </a:r>
          </a:p>
          <a:p>
            <a:pPr marL="0" indent="0">
              <a:buFont typeface="Arial" panose="020B0604020202020204" pitchFamily="34" charset="0"/>
              <a:buNone/>
            </a:pPr>
            <a:r>
              <a:rPr lang="en-CA" sz="1800" dirty="0"/>
              <a:t>Router1(config-if)#exit</a:t>
            </a:r>
          </a:p>
          <a:p>
            <a:pPr marL="0" indent="0">
              <a:buFont typeface="Arial" panose="020B0604020202020204" pitchFamily="34" charset="0"/>
              <a:buNone/>
            </a:pPr>
            <a:r>
              <a:rPr lang="en-CA" sz="1800" dirty="0"/>
              <a:t>Router1(config)#</a:t>
            </a:r>
            <a:r>
              <a:rPr lang="en-CA" sz="1800" b="1" dirty="0">
                <a:solidFill>
                  <a:srgbClr val="FF0000"/>
                </a:solidFill>
              </a:rPr>
              <a:t>int g0/1</a:t>
            </a:r>
          </a:p>
          <a:p>
            <a:pPr marL="0" indent="0">
              <a:buFont typeface="Arial" panose="020B0604020202020204" pitchFamily="34" charset="0"/>
              <a:buNone/>
            </a:pPr>
            <a:r>
              <a:rPr lang="en-CA" sz="1800" dirty="0"/>
              <a:t>Router1(config-if)#</a:t>
            </a:r>
            <a:r>
              <a:rPr lang="en-CA" sz="1800" b="1" dirty="0">
                <a:solidFill>
                  <a:srgbClr val="FF0000"/>
                </a:solidFill>
              </a:rPr>
              <a:t>no sh</a:t>
            </a:r>
            <a:r>
              <a:rPr lang="en-CA" sz="1800" dirty="0"/>
              <a:t>utdown </a:t>
            </a:r>
          </a:p>
          <a:p>
            <a:pPr marL="0" indent="0">
              <a:buFont typeface="Arial" panose="020B0604020202020204" pitchFamily="34" charset="0"/>
              <a:buNone/>
            </a:pPr>
            <a:r>
              <a:rPr lang="en-CA" sz="1800" dirty="0"/>
              <a:t>Router1(config-if)#</a:t>
            </a:r>
            <a:r>
              <a:rPr lang="en-CA" sz="1800" b="1" dirty="0">
                <a:solidFill>
                  <a:srgbClr val="FF0000"/>
                </a:solidFill>
              </a:rPr>
              <a:t>ip add</a:t>
            </a:r>
            <a:r>
              <a:rPr lang="en-CA" sz="1800" dirty="0"/>
              <a:t>ress 192.168.</a:t>
            </a:r>
            <a:r>
              <a:rPr lang="en-CA" sz="1800" b="1" dirty="0">
                <a:solidFill>
                  <a:srgbClr val="FF0000"/>
                </a:solidFill>
              </a:rPr>
              <a:t>2.2</a:t>
            </a:r>
            <a:r>
              <a:rPr lang="en-CA" sz="1800" dirty="0"/>
              <a:t> 255.255.255.0</a:t>
            </a:r>
          </a:p>
          <a:p>
            <a:pPr marL="0" indent="0">
              <a:buFont typeface="Arial" panose="020B0604020202020204" pitchFamily="34" charset="0"/>
              <a:buNone/>
            </a:pPr>
            <a:r>
              <a:rPr lang="en-CA" sz="1800" dirty="0"/>
              <a:t>Router1(config-if)#do </a:t>
            </a:r>
            <a:r>
              <a:rPr lang="en-CA" sz="1800" dirty="0" err="1"/>
              <a:t>wr</a:t>
            </a:r>
            <a:endParaRPr lang="en-CA" sz="1800" dirty="0"/>
          </a:p>
          <a:p>
            <a:pPr marL="0" indent="0">
              <a:buFont typeface="Arial" panose="020B0604020202020204" pitchFamily="34" charset="0"/>
              <a:buNone/>
            </a:pPr>
            <a:r>
              <a:rPr lang="en-CA" sz="1800" dirty="0"/>
              <a:t>Router1(config-if)#exit</a:t>
            </a:r>
          </a:p>
        </p:txBody>
      </p:sp>
      <p:sp>
        <p:nvSpPr>
          <p:cNvPr id="6" name="Rectangle 5">
            <a:extLst>
              <a:ext uri="{FF2B5EF4-FFF2-40B4-BE49-F238E27FC236}">
                <a16:creationId xmlns:a16="http://schemas.microsoft.com/office/drawing/2014/main" id="{1850D848-9E54-79C8-187A-BBBAB8E6E1DF}"/>
              </a:ext>
            </a:extLst>
          </p:cNvPr>
          <p:cNvSpPr/>
          <p:nvPr/>
        </p:nvSpPr>
        <p:spPr>
          <a:xfrm>
            <a:off x="264243" y="5900479"/>
            <a:ext cx="2960738" cy="5923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 Is that enough to do ping?</a:t>
            </a:r>
            <a:endParaRPr lang="en-CA" dirty="0"/>
          </a:p>
        </p:txBody>
      </p:sp>
    </p:spTree>
    <p:extLst>
      <p:ext uri="{BB962C8B-B14F-4D97-AF65-F5344CB8AC3E}">
        <p14:creationId xmlns:p14="http://schemas.microsoft.com/office/powerpoint/2010/main" val="22448101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2BCE-2846-86A2-25E5-08C720D0B72B}"/>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DE944080-5145-9E7E-06AB-D49C878F88DA}"/>
              </a:ext>
            </a:extLst>
          </p:cNvPr>
          <p:cNvSpPr>
            <a:spLocks noGrp="1"/>
          </p:cNvSpPr>
          <p:nvPr>
            <p:ph idx="1"/>
          </p:nvPr>
        </p:nvSpPr>
        <p:spPr/>
        <p:txBody>
          <a:bodyPr>
            <a:normAutofit/>
          </a:bodyPr>
          <a:lstStyle/>
          <a:p>
            <a:r>
              <a:rPr lang="en-US" sz="2000" dirty="0"/>
              <a:t>This is the same example we used before, and we solve it using Static Routing.</a:t>
            </a:r>
          </a:p>
          <a:p>
            <a:r>
              <a:rPr lang="en-US" sz="2000" dirty="0"/>
              <a:t>How to solve it now using Dynamic Routing </a:t>
            </a:r>
            <a:r>
              <a:rPr lang="en-US" sz="2000" dirty="0">
                <a:sym typeface="Wingdings" panose="05000000000000000000" pitchFamily="2" charset="2"/>
              </a:rPr>
              <a:t> OSPF Protocol??</a:t>
            </a:r>
            <a:r>
              <a:rPr lang="en-US" sz="2000" dirty="0"/>
              <a:t> </a:t>
            </a:r>
            <a:endParaRPr lang="en-CA" sz="2000" dirty="0"/>
          </a:p>
        </p:txBody>
      </p:sp>
      <p:sp>
        <p:nvSpPr>
          <p:cNvPr id="4" name="Footer Placeholder 3">
            <a:extLst>
              <a:ext uri="{FF2B5EF4-FFF2-40B4-BE49-F238E27FC236}">
                <a16:creationId xmlns:a16="http://schemas.microsoft.com/office/drawing/2014/main" id="{74A9219A-708D-9506-DEB1-22D321CFC07B}"/>
              </a:ext>
            </a:extLst>
          </p:cNvPr>
          <p:cNvSpPr>
            <a:spLocks noGrp="1"/>
          </p:cNvSpPr>
          <p:nvPr>
            <p:ph type="ftr" sz="quarter" idx="11"/>
          </p:nvPr>
        </p:nvSpPr>
        <p:spPr/>
        <p:txBody>
          <a:bodyPr/>
          <a:lstStyle/>
          <a:p>
            <a:r>
              <a:rPr lang="sv-SE"/>
              <a:t>INST. : ENG.ALI BANI BAKAR &amp; ENG.Dana Al-Mahrouk</a:t>
            </a:r>
            <a:endParaRPr lang="en-CA"/>
          </a:p>
        </p:txBody>
      </p:sp>
      <p:sp>
        <p:nvSpPr>
          <p:cNvPr id="7" name="TextBox 6">
            <a:extLst>
              <a:ext uri="{FF2B5EF4-FFF2-40B4-BE49-F238E27FC236}">
                <a16:creationId xmlns:a16="http://schemas.microsoft.com/office/drawing/2014/main" id="{EE9F5181-FA3E-DA14-56D9-C5D7E8817042}"/>
              </a:ext>
            </a:extLst>
          </p:cNvPr>
          <p:cNvSpPr txBox="1"/>
          <p:nvPr/>
        </p:nvSpPr>
        <p:spPr>
          <a:xfrm>
            <a:off x="838200" y="3034145"/>
            <a:ext cx="6283451"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CA" sz="1800" dirty="0">
                <a:effectLst/>
              </a:rPr>
              <a:t>Router(config)#</a:t>
            </a:r>
            <a:r>
              <a:rPr lang="en-CA" b="1" dirty="0">
                <a:solidFill>
                  <a:srgbClr val="FF0000"/>
                </a:solidFill>
                <a:effectLst/>
              </a:rPr>
              <a:t>route </a:t>
            </a:r>
            <a:r>
              <a:rPr lang="en-CA" b="1" dirty="0" err="1">
                <a:solidFill>
                  <a:srgbClr val="FF0000"/>
                </a:solidFill>
                <a:effectLst/>
              </a:rPr>
              <a:t>ospf</a:t>
            </a:r>
            <a:r>
              <a:rPr lang="en-CA" b="1" dirty="0">
                <a:solidFill>
                  <a:srgbClr val="FF0000"/>
                </a:solidFill>
                <a:effectLst/>
              </a:rPr>
              <a:t> 1</a:t>
            </a:r>
            <a:endParaRPr lang="en-CA" sz="1800" b="1" dirty="0">
              <a:solidFill>
                <a:srgbClr val="FF0000"/>
              </a:solidFill>
            </a:endParaRPr>
          </a:p>
          <a:p>
            <a:r>
              <a:rPr lang="en-CA" sz="1800" dirty="0">
                <a:effectLst/>
              </a:rPr>
              <a:t>Router(config-route)# </a:t>
            </a:r>
            <a:r>
              <a:rPr lang="en-CA" sz="1800" b="1" dirty="0">
                <a:solidFill>
                  <a:srgbClr val="FF0000"/>
                </a:solidFill>
                <a:effectLst/>
              </a:rPr>
              <a:t>network  192.168.0.0  0.0.0.255  area 0</a:t>
            </a:r>
            <a:endParaRPr lang="en-CA" sz="1800" b="1" dirty="0">
              <a:solidFill>
                <a:srgbClr val="FF0000"/>
              </a:solidFill>
            </a:endParaRPr>
          </a:p>
          <a:p>
            <a:r>
              <a:rPr lang="en-CA" sz="1800" dirty="0">
                <a:effectLst/>
              </a:rPr>
              <a:t>Router(config-route)# </a:t>
            </a:r>
            <a:r>
              <a:rPr lang="en-CA" b="1" dirty="0">
                <a:solidFill>
                  <a:srgbClr val="FF0000"/>
                </a:solidFill>
              </a:rPr>
              <a:t>network  192.168.1.0  0.0.0.255  area 0</a:t>
            </a:r>
          </a:p>
        </p:txBody>
      </p:sp>
      <p:sp>
        <p:nvSpPr>
          <p:cNvPr id="8" name="TextBox 7">
            <a:extLst>
              <a:ext uri="{FF2B5EF4-FFF2-40B4-BE49-F238E27FC236}">
                <a16:creationId xmlns:a16="http://schemas.microsoft.com/office/drawing/2014/main" id="{2FDF5B69-7CD2-E356-8AA2-006445D397B3}"/>
              </a:ext>
            </a:extLst>
          </p:cNvPr>
          <p:cNvSpPr txBox="1"/>
          <p:nvPr/>
        </p:nvSpPr>
        <p:spPr>
          <a:xfrm>
            <a:off x="838199" y="4647117"/>
            <a:ext cx="6406882"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CA" sz="1800" dirty="0">
                <a:effectLst/>
              </a:rPr>
              <a:t>Router1(config)#</a:t>
            </a:r>
            <a:r>
              <a:rPr lang="en-CA" b="1" dirty="0">
                <a:solidFill>
                  <a:srgbClr val="FF0000"/>
                </a:solidFill>
                <a:effectLst/>
              </a:rPr>
              <a:t>route </a:t>
            </a:r>
            <a:r>
              <a:rPr lang="en-CA" b="1" dirty="0" err="1">
                <a:solidFill>
                  <a:srgbClr val="FF0000"/>
                </a:solidFill>
                <a:effectLst/>
              </a:rPr>
              <a:t>ospf</a:t>
            </a:r>
            <a:r>
              <a:rPr lang="en-CA" b="1" dirty="0">
                <a:solidFill>
                  <a:srgbClr val="FF0000"/>
                </a:solidFill>
                <a:effectLst/>
              </a:rPr>
              <a:t> 1</a:t>
            </a:r>
            <a:endParaRPr lang="en-CA" sz="1800" b="1" dirty="0">
              <a:solidFill>
                <a:srgbClr val="FF0000"/>
              </a:solidFill>
            </a:endParaRPr>
          </a:p>
          <a:p>
            <a:r>
              <a:rPr lang="en-CA" sz="1800" dirty="0">
                <a:effectLst/>
              </a:rPr>
              <a:t>Router1(config-route)# </a:t>
            </a:r>
            <a:r>
              <a:rPr lang="en-CA" sz="1800" b="1" dirty="0">
                <a:solidFill>
                  <a:srgbClr val="FF0000"/>
                </a:solidFill>
                <a:effectLst/>
              </a:rPr>
              <a:t>network  192.168.2.0  0.0.0.255  area 0</a:t>
            </a:r>
            <a:endParaRPr lang="en-CA" sz="1800" b="1" dirty="0">
              <a:solidFill>
                <a:srgbClr val="FF0000"/>
              </a:solidFill>
            </a:endParaRPr>
          </a:p>
          <a:p>
            <a:r>
              <a:rPr lang="en-CA" sz="1800" dirty="0">
                <a:effectLst/>
              </a:rPr>
              <a:t>Router1(config-route)# </a:t>
            </a:r>
            <a:r>
              <a:rPr lang="en-CA" b="1" dirty="0">
                <a:solidFill>
                  <a:srgbClr val="FF0000"/>
                </a:solidFill>
              </a:rPr>
              <a:t>network  192.168.1.0  0.0.0.255  area 0</a:t>
            </a:r>
          </a:p>
        </p:txBody>
      </p:sp>
    </p:spTree>
    <p:extLst>
      <p:ext uri="{BB962C8B-B14F-4D97-AF65-F5344CB8AC3E}">
        <p14:creationId xmlns:p14="http://schemas.microsoft.com/office/powerpoint/2010/main" val="6952482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43E7-61F5-1210-D04F-3F66D8D8B17F}"/>
              </a:ext>
            </a:extLst>
          </p:cNvPr>
          <p:cNvSpPr>
            <a:spLocks noGrp="1"/>
          </p:cNvSpPr>
          <p:nvPr>
            <p:ph type="title"/>
          </p:nvPr>
        </p:nvSpPr>
        <p:spPr/>
        <p:txBody>
          <a:bodyPr/>
          <a:lstStyle/>
          <a:p>
            <a:r>
              <a:rPr lang="en-US" dirty="0"/>
              <a:t>Dynamic Routing Example 2</a:t>
            </a:r>
            <a:endParaRPr lang="en-CA" dirty="0"/>
          </a:p>
        </p:txBody>
      </p:sp>
      <p:pic>
        <p:nvPicPr>
          <p:cNvPr id="6" name="Content Placeholder 5">
            <a:extLst>
              <a:ext uri="{FF2B5EF4-FFF2-40B4-BE49-F238E27FC236}">
                <a16:creationId xmlns:a16="http://schemas.microsoft.com/office/drawing/2014/main" id="{768BCDF2-19ED-C46B-103B-B4C84353CA7E}"/>
              </a:ext>
            </a:extLst>
          </p:cNvPr>
          <p:cNvPicPr>
            <a:picLocks noGrp="1" noChangeAspect="1"/>
          </p:cNvPicPr>
          <p:nvPr>
            <p:ph idx="1"/>
          </p:nvPr>
        </p:nvPicPr>
        <p:blipFill>
          <a:blip r:embed="rId2"/>
          <a:stretch>
            <a:fillRect/>
          </a:stretch>
        </p:blipFill>
        <p:spPr>
          <a:xfrm>
            <a:off x="37500" y="1580892"/>
            <a:ext cx="11680179" cy="4775458"/>
          </a:xfrm>
        </p:spPr>
      </p:pic>
      <p:sp>
        <p:nvSpPr>
          <p:cNvPr id="4" name="Footer Placeholder 3">
            <a:extLst>
              <a:ext uri="{FF2B5EF4-FFF2-40B4-BE49-F238E27FC236}">
                <a16:creationId xmlns:a16="http://schemas.microsoft.com/office/drawing/2014/main" id="{69BF4DE4-B5D1-6743-D52C-BA374F57F9F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612891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A9219A-708D-9506-DEB1-22D321CFC07B}"/>
              </a:ext>
            </a:extLst>
          </p:cNvPr>
          <p:cNvSpPr>
            <a:spLocks noGrp="1"/>
          </p:cNvSpPr>
          <p:nvPr>
            <p:ph type="ftr" sz="quarter" idx="11"/>
          </p:nvPr>
        </p:nvSpPr>
        <p:spPr/>
        <p:txBody>
          <a:bodyPr/>
          <a:lstStyle/>
          <a:p>
            <a:r>
              <a:rPr lang="sv-SE"/>
              <a:t>INST. : ENG.ALI BANI BAKAR &amp; ENG.Dana Al-Mahrouk</a:t>
            </a:r>
            <a:endParaRPr lang="en-CA"/>
          </a:p>
        </p:txBody>
      </p:sp>
      <p:sp>
        <p:nvSpPr>
          <p:cNvPr id="7" name="TextBox 6">
            <a:extLst>
              <a:ext uri="{FF2B5EF4-FFF2-40B4-BE49-F238E27FC236}">
                <a16:creationId xmlns:a16="http://schemas.microsoft.com/office/drawing/2014/main" id="{EE9F5181-FA3E-DA14-56D9-C5D7E8817042}"/>
              </a:ext>
            </a:extLst>
          </p:cNvPr>
          <p:cNvSpPr txBox="1"/>
          <p:nvPr/>
        </p:nvSpPr>
        <p:spPr>
          <a:xfrm>
            <a:off x="2892559" y="4772291"/>
            <a:ext cx="6406882"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CA" sz="1800" dirty="0">
                <a:effectLst/>
              </a:rPr>
              <a:t>Router1(config)#</a:t>
            </a:r>
            <a:r>
              <a:rPr lang="en-CA" b="1" dirty="0">
                <a:solidFill>
                  <a:srgbClr val="FF0000"/>
                </a:solidFill>
                <a:effectLst/>
              </a:rPr>
              <a:t>route </a:t>
            </a:r>
            <a:r>
              <a:rPr lang="en-CA" b="1" dirty="0" err="1">
                <a:solidFill>
                  <a:srgbClr val="FF0000"/>
                </a:solidFill>
                <a:effectLst/>
              </a:rPr>
              <a:t>ospf</a:t>
            </a:r>
            <a:r>
              <a:rPr lang="en-CA" b="1" dirty="0">
                <a:solidFill>
                  <a:srgbClr val="FF0000"/>
                </a:solidFill>
                <a:effectLst/>
              </a:rPr>
              <a:t> 1</a:t>
            </a:r>
            <a:endParaRPr lang="en-CA" sz="1800" b="1" dirty="0">
              <a:solidFill>
                <a:srgbClr val="FF0000"/>
              </a:solidFill>
            </a:endParaRPr>
          </a:p>
          <a:p>
            <a:r>
              <a:rPr lang="en-CA" sz="1800" dirty="0">
                <a:effectLst/>
              </a:rPr>
              <a:t>Router1(config-route)# </a:t>
            </a:r>
            <a:r>
              <a:rPr lang="en-CA" sz="1800" b="1" dirty="0">
                <a:solidFill>
                  <a:srgbClr val="FF0000"/>
                </a:solidFill>
                <a:effectLst/>
              </a:rPr>
              <a:t>network  192.168.1.0  0.0.0.255  area 0</a:t>
            </a:r>
          </a:p>
          <a:p>
            <a:r>
              <a:rPr lang="en-CA" sz="1800" dirty="0">
                <a:effectLst/>
              </a:rPr>
              <a:t>Router1(config-route)# </a:t>
            </a:r>
            <a:r>
              <a:rPr lang="en-CA" sz="1800" b="1" dirty="0">
                <a:solidFill>
                  <a:srgbClr val="FF0000"/>
                </a:solidFill>
                <a:effectLst/>
              </a:rPr>
              <a:t>network  192.168.2.0  0.0.0.255  area 0</a:t>
            </a:r>
            <a:endParaRPr lang="en-CA" sz="1800" b="1" dirty="0">
              <a:solidFill>
                <a:srgbClr val="FF0000"/>
              </a:solidFill>
            </a:endParaRPr>
          </a:p>
          <a:p>
            <a:r>
              <a:rPr lang="en-CA" sz="1800" dirty="0">
                <a:effectLst/>
              </a:rPr>
              <a:t>Router1(config-route)# </a:t>
            </a:r>
            <a:r>
              <a:rPr lang="en-CA" b="1" dirty="0">
                <a:solidFill>
                  <a:srgbClr val="FF0000"/>
                </a:solidFill>
              </a:rPr>
              <a:t>network  192.168.4.0  0.0.0.255  area 1</a:t>
            </a:r>
          </a:p>
        </p:txBody>
      </p:sp>
      <p:sp>
        <p:nvSpPr>
          <p:cNvPr id="8" name="TextBox 7">
            <a:extLst>
              <a:ext uri="{FF2B5EF4-FFF2-40B4-BE49-F238E27FC236}">
                <a16:creationId xmlns:a16="http://schemas.microsoft.com/office/drawing/2014/main" id="{2FDF5B69-7CD2-E356-8AA2-006445D397B3}"/>
              </a:ext>
            </a:extLst>
          </p:cNvPr>
          <p:cNvSpPr txBox="1"/>
          <p:nvPr/>
        </p:nvSpPr>
        <p:spPr>
          <a:xfrm>
            <a:off x="2892559" y="5958982"/>
            <a:ext cx="6406882"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CA" sz="1800" dirty="0">
                <a:effectLst/>
              </a:rPr>
              <a:t>Router2(config)#</a:t>
            </a:r>
            <a:r>
              <a:rPr lang="en-CA" b="1" dirty="0">
                <a:solidFill>
                  <a:srgbClr val="FF0000"/>
                </a:solidFill>
                <a:effectLst/>
              </a:rPr>
              <a:t>route </a:t>
            </a:r>
            <a:r>
              <a:rPr lang="en-CA" b="1" dirty="0" err="1">
                <a:solidFill>
                  <a:srgbClr val="FF0000"/>
                </a:solidFill>
                <a:effectLst/>
              </a:rPr>
              <a:t>ospf</a:t>
            </a:r>
            <a:r>
              <a:rPr lang="en-CA" b="1" dirty="0">
                <a:solidFill>
                  <a:srgbClr val="FF0000"/>
                </a:solidFill>
                <a:effectLst/>
              </a:rPr>
              <a:t> 1</a:t>
            </a:r>
            <a:endParaRPr lang="en-CA" sz="1800" b="1" dirty="0">
              <a:solidFill>
                <a:srgbClr val="FF0000"/>
              </a:solidFill>
            </a:endParaRPr>
          </a:p>
          <a:p>
            <a:r>
              <a:rPr lang="en-CA" sz="1800" dirty="0">
                <a:effectLst/>
              </a:rPr>
              <a:t>Router2(config-route)# </a:t>
            </a:r>
            <a:r>
              <a:rPr lang="en-CA" sz="1800" b="1" dirty="0">
                <a:solidFill>
                  <a:srgbClr val="FF0000"/>
                </a:solidFill>
                <a:effectLst/>
              </a:rPr>
              <a:t>network  192.168.4.0  0.0.0.255  area 1</a:t>
            </a:r>
            <a:endParaRPr lang="en-CA" sz="1800" b="1" dirty="0">
              <a:solidFill>
                <a:srgbClr val="FF0000"/>
              </a:solidFill>
            </a:endParaRPr>
          </a:p>
          <a:p>
            <a:r>
              <a:rPr lang="en-CA" sz="1800" dirty="0">
                <a:effectLst/>
              </a:rPr>
              <a:t>Router2(config-route)# </a:t>
            </a:r>
            <a:r>
              <a:rPr lang="en-CA" b="1" dirty="0">
                <a:solidFill>
                  <a:srgbClr val="FF0000"/>
                </a:solidFill>
              </a:rPr>
              <a:t>network  192.168.3.0  0.0.0.255  area 1</a:t>
            </a:r>
          </a:p>
        </p:txBody>
      </p:sp>
      <p:sp>
        <p:nvSpPr>
          <p:cNvPr id="5" name="TextBox 4">
            <a:extLst>
              <a:ext uri="{FF2B5EF4-FFF2-40B4-BE49-F238E27FC236}">
                <a16:creationId xmlns:a16="http://schemas.microsoft.com/office/drawing/2014/main" id="{B98F9211-BC47-17AC-DD18-65E9091CBAEC}"/>
              </a:ext>
            </a:extLst>
          </p:cNvPr>
          <p:cNvSpPr txBox="1"/>
          <p:nvPr/>
        </p:nvSpPr>
        <p:spPr>
          <a:xfrm>
            <a:off x="2892559" y="3841241"/>
            <a:ext cx="6406882"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CA" sz="1800" dirty="0">
                <a:effectLst/>
              </a:rPr>
              <a:t>Router0(config)#</a:t>
            </a:r>
            <a:r>
              <a:rPr lang="en-CA" b="1" dirty="0">
                <a:solidFill>
                  <a:srgbClr val="FF0000"/>
                </a:solidFill>
                <a:effectLst/>
              </a:rPr>
              <a:t>route </a:t>
            </a:r>
            <a:r>
              <a:rPr lang="en-CA" b="1" dirty="0" err="1">
                <a:solidFill>
                  <a:srgbClr val="FF0000"/>
                </a:solidFill>
                <a:effectLst/>
              </a:rPr>
              <a:t>ospf</a:t>
            </a:r>
            <a:r>
              <a:rPr lang="en-CA" b="1" dirty="0">
                <a:solidFill>
                  <a:srgbClr val="FF0000"/>
                </a:solidFill>
                <a:effectLst/>
              </a:rPr>
              <a:t> 1</a:t>
            </a:r>
            <a:endParaRPr lang="en-CA" sz="1800" b="1" dirty="0">
              <a:solidFill>
                <a:srgbClr val="FF0000"/>
              </a:solidFill>
            </a:endParaRPr>
          </a:p>
          <a:p>
            <a:r>
              <a:rPr lang="en-CA" sz="1800" dirty="0">
                <a:effectLst/>
              </a:rPr>
              <a:t>Router0(config-route)# </a:t>
            </a:r>
            <a:r>
              <a:rPr lang="en-CA" sz="1800" b="1" dirty="0">
                <a:solidFill>
                  <a:srgbClr val="FF0000"/>
                </a:solidFill>
                <a:effectLst/>
              </a:rPr>
              <a:t>network  192.168.0.0  0.0.0.255  area 0</a:t>
            </a:r>
            <a:endParaRPr lang="en-CA" sz="1800" b="1" dirty="0">
              <a:solidFill>
                <a:srgbClr val="FF0000"/>
              </a:solidFill>
            </a:endParaRPr>
          </a:p>
          <a:p>
            <a:r>
              <a:rPr lang="en-CA" sz="1800" dirty="0">
                <a:effectLst/>
              </a:rPr>
              <a:t>Router0(config-route)# </a:t>
            </a:r>
            <a:r>
              <a:rPr lang="en-CA" b="1" dirty="0">
                <a:solidFill>
                  <a:srgbClr val="FF0000"/>
                </a:solidFill>
              </a:rPr>
              <a:t>network  192.168.2.0  0.0.0.255  area 0</a:t>
            </a:r>
          </a:p>
        </p:txBody>
      </p:sp>
      <p:pic>
        <p:nvPicPr>
          <p:cNvPr id="6" name="Content Placeholder 5">
            <a:extLst>
              <a:ext uri="{FF2B5EF4-FFF2-40B4-BE49-F238E27FC236}">
                <a16:creationId xmlns:a16="http://schemas.microsoft.com/office/drawing/2014/main" id="{32A5FB3F-5AD2-3AC1-414B-24333FDCE47D}"/>
              </a:ext>
            </a:extLst>
          </p:cNvPr>
          <p:cNvPicPr>
            <a:picLocks noGrp="1" noChangeAspect="1"/>
          </p:cNvPicPr>
          <p:nvPr>
            <p:ph idx="1"/>
          </p:nvPr>
        </p:nvPicPr>
        <p:blipFill rotWithShape="1">
          <a:blip r:embed="rId2"/>
          <a:srcRect l="3291" t="3459" b="3091"/>
          <a:stretch/>
        </p:blipFill>
        <p:spPr>
          <a:xfrm>
            <a:off x="1517073" y="22695"/>
            <a:ext cx="9665375" cy="3818546"/>
          </a:xfrm>
        </p:spPr>
      </p:pic>
      <p:cxnSp>
        <p:nvCxnSpPr>
          <p:cNvPr id="11" name="Straight Connector 10">
            <a:extLst>
              <a:ext uri="{FF2B5EF4-FFF2-40B4-BE49-F238E27FC236}">
                <a16:creationId xmlns:a16="http://schemas.microsoft.com/office/drawing/2014/main" id="{D9C0D377-C907-AF78-A5C4-DAF9BF04E0B3}"/>
              </a:ext>
            </a:extLst>
          </p:cNvPr>
          <p:cNvCxnSpPr/>
          <p:nvPr/>
        </p:nvCxnSpPr>
        <p:spPr>
          <a:xfrm>
            <a:off x="6096000" y="-115614"/>
            <a:ext cx="1891862" cy="375219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B37D1424-E83A-CDE7-305C-3726D7674520}"/>
              </a:ext>
            </a:extLst>
          </p:cNvPr>
          <p:cNvSpPr/>
          <p:nvPr/>
        </p:nvSpPr>
        <p:spPr>
          <a:xfrm>
            <a:off x="4246179" y="1944414"/>
            <a:ext cx="1093076" cy="578069"/>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0</a:t>
            </a:r>
            <a:endParaRPr lang="en-CA" dirty="0"/>
          </a:p>
        </p:txBody>
      </p:sp>
      <p:sp>
        <p:nvSpPr>
          <p:cNvPr id="13" name="Rectangle: Rounded Corners 12">
            <a:extLst>
              <a:ext uri="{FF2B5EF4-FFF2-40B4-BE49-F238E27FC236}">
                <a16:creationId xmlns:a16="http://schemas.microsoft.com/office/drawing/2014/main" id="{15BDCBD8-FFE1-FFA6-496D-11875F44C442}"/>
              </a:ext>
            </a:extLst>
          </p:cNvPr>
          <p:cNvSpPr/>
          <p:nvPr/>
        </p:nvSpPr>
        <p:spPr>
          <a:xfrm>
            <a:off x="8045669" y="1961223"/>
            <a:ext cx="1093076" cy="578069"/>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1</a:t>
            </a:r>
            <a:endParaRPr lang="en-CA" dirty="0"/>
          </a:p>
        </p:txBody>
      </p:sp>
    </p:spTree>
    <p:extLst>
      <p:ext uri="{BB962C8B-B14F-4D97-AF65-F5344CB8AC3E}">
        <p14:creationId xmlns:p14="http://schemas.microsoft.com/office/powerpoint/2010/main" val="23332666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12651-58CB-9B90-E215-2980D6B4DB4D}"/>
              </a:ext>
            </a:extLst>
          </p:cNvPr>
          <p:cNvSpPr>
            <a:spLocks noGrp="1"/>
          </p:cNvSpPr>
          <p:nvPr>
            <p:ph type="title"/>
          </p:nvPr>
        </p:nvSpPr>
        <p:spPr/>
        <p:txBody>
          <a:bodyPr/>
          <a:lstStyle/>
          <a:p>
            <a:r>
              <a:rPr lang="en-US" dirty="0"/>
              <a:t>GNS3 Example</a:t>
            </a:r>
            <a:endParaRPr lang="en-CA" dirty="0"/>
          </a:p>
        </p:txBody>
      </p:sp>
      <p:sp>
        <p:nvSpPr>
          <p:cNvPr id="4" name="Footer Placeholder 3">
            <a:extLst>
              <a:ext uri="{FF2B5EF4-FFF2-40B4-BE49-F238E27FC236}">
                <a16:creationId xmlns:a16="http://schemas.microsoft.com/office/drawing/2014/main" id="{4424F761-B8A1-DF78-7CB9-1674BBC3B65D}"/>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93C6DB55-8A8D-0B47-0FEB-F911D88FFF61}"/>
              </a:ext>
            </a:extLst>
          </p:cNvPr>
          <p:cNvPicPr>
            <a:picLocks noChangeAspect="1"/>
          </p:cNvPicPr>
          <p:nvPr/>
        </p:nvPicPr>
        <p:blipFill rotWithShape="1">
          <a:blip r:embed="rId2"/>
          <a:srcRect l="4236" t="10818" r="3867" b="7760"/>
          <a:stretch/>
        </p:blipFill>
        <p:spPr>
          <a:xfrm>
            <a:off x="1533741" y="1902591"/>
            <a:ext cx="9124517" cy="2810459"/>
          </a:xfrm>
          <a:prstGeom prst="rect">
            <a:avLst/>
          </a:prstGeom>
        </p:spPr>
      </p:pic>
    </p:spTree>
    <p:extLst>
      <p:ext uri="{BB962C8B-B14F-4D97-AF65-F5344CB8AC3E}">
        <p14:creationId xmlns:p14="http://schemas.microsoft.com/office/powerpoint/2010/main" val="39590520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96E296ED-F000-A7D1-9473-4CCA098C25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13651"/>
            <a:ext cx="12185075" cy="4567646"/>
          </a:xfrm>
        </p:spPr>
      </p:pic>
      <p:sp>
        <p:nvSpPr>
          <p:cNvPr id="4" name="Footer Placeholder 3">
            <a:extLst>
              <a:ext uri="{FF2B5EF4-FFF2-40B4-BE49-F238E27FC236}">
                <a16:creationId xmlns:a16="http://schemas.microsoft.com/office/drawing/2014/main" id="{E73EE62A-4D66-9EF3-073C-7358524A5242}"/>
              </a:ext>
            </a:extLst>
          </p:cNvPr>
          <p:cNvSpPr>
            <a:spLocks noGrp="1"/>
          </p:cNvSpPr>
          <p:nvPr>
            <p:ph type="ftr" sz="quarter" idx="11"/>
          </p:nvPr>
        </p:nvSpPr>
        <p:spPr/>
        <p:txBody>
          <a:bodyPr/>
          <a:lstStyle/>
          <a:p>
            <a:r>
              <a:rPr lang="sv-SE"/>
              <a:t>INST. : ENG.ALI BANI BAKAR &amp; ENG.Dana Al-Mahrouk</a:t>
            </a:r>
            <a:endParaRPr lang="en-CA"/>
          </a:p>
        </p:txBody>
      </p:sp>
      <p:sp>
        <p:nvSpPr>
          <p:cNvPr id="7" name="Rectangle: Rounded Corners 6">
            <a:extLst>
              <a:ext uri="{FF2B5EF4-FFF2-40B4-BE49-F238E27FC236}">
                <a16:creationId xmlns:a16="http://schemas.microsoft.com/office/drawing/2014/main" id="{7F59FBF1-57B3-C515-AF12-04D5B7C377A6}"/>
              </a:ext>
            </a:extLst>
          </p:cNvPr>
          <p:cNvSpPr/>
          <p:nvPr/>
        </p:nvSpPr>
        <p:spPr>
          <a:xfrm>
            <a:off x="357352" y="1324303"/>
            <a:ext cx="693682" cy="28377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EDFF9CD6-EB8B-D0AA-9AC0-B2B8FE2198D3}"/>
              </a:ext>
            </a:extLst>
          </p:cNvPr>
          <p:cNvSpPr/>
          <p:nvPr/>
        </p:nvSpPr>
        <p:spPr>
          <a:xfrm>
            <a:off x="5496911" y="2079573"/>
            <a:ext cx="1355834" cy="264234"/>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3290328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78B0B-BD49-C2CD-D195-79A093F88FC6}"/>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21D6B02-AB0B-957F-78B4-3DA109D1F17C}"/>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C2E926B9-7A83-551D-5A9A-CBC2731EBF2C}"/>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a:extLst>
              <a:ext uri="{FF2B5EF4-FFF2-40B4-BE49-F238E27FC236}">
                <a16:creationId xmlns:a16="http://schemas.microsoft.com/office/drawing/2014/main" id="{279CEC61-E2B0-7DE4-4087-3DD523446751}"/>
              </a:ext>
            </a:extLst>
          </p:cNvPr>
          <p:cNvPicPr>
            <a:picLocks noChangeAspect="1"/>
          </p:cNvPicPr>
          <p:nvPr/>
        </p:nvPicPr>
        <p:blipFill>
          <a:blip r:embed="rId2"/>
          <a:stretch>
            <a:fillRect/>
          </a:stretch>
        </p:blipFill>
        <p:spPr>
          <a:xfrm>
            <a:off x="-38220" y="302391"/>
            <a:ext cx="12230220" cy="6053959"/>
          </a:xfrm>
          <a:prstGeom prst="rect">
            <a:avLst/>
          </a:prstGeom>
        </p:spPr>
      </p:pic>
      <p:sp>
        <p:nvSpPr>
          <p:cNvPr id="6" name="Rectangle: Rounded Corners 5">
            <a:extLst>
              <a:ext uri="{FF2B5EF4-FFF2-40B4-BE49-F238E27FC236}">
                <a16:creationId xmlns:a16="http://schemas.microsoft.com/office/drawing/2014/main" id="{0E3AC5BD-BA61-C5D6-949C-B1A00240F386}"/>
              </a:ext>
            </a:extLst>
          </p:cNvPr>
          <p:cNvSpPr/>
          <p:nvPr/>
        </p:nvSpPr>
        <p:spPr>
          <a:xfrm>
            <a:off x="430924" y="1638138"/>
            <a:ext cx="2753710" cy="24321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932E3F5D-9D9F-567F-3272-DBCB41E0732E}"/>
              </a:ext>
            </a:extLst>
          </p:cNvPr>
          <p:cNvSpPr/>
          <p:nvPr/>
        </p:nvSpPr>
        <p:spPr>
          <a:xfrm>
            <a:off x="1077310" y="2842093"/>
            <a:ext cx="3547242" cy="24321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F2C1CBE9-46BF-100E-0A49-03ED1E4DF128}"/>
              </a:ext>
            </a:extLst>
          </p:cNvPr>
          <p:cNvSpPr/>
          <p:nvPr/>
        </p:nvSpPr>
        <p:spPr>
          <a:xfrm>
            <a:off x="1087820" y="4565270"/>
            <a:ext cx="2753710" cy="24321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630B7E6E-16EC-2D76-0F41-1BDB853CE99E}"/>
              </a:ext>
            </a:extLst>
          </p:cNvPr>
          <p:cNvSpPr/>
          <p:nvPr/>
        </p:nvSpPr>
        <p:spPr>
          <a:xfrm>
            <a:off x="1077309" y="5302058"/>
            <a:ext cx="3831021" cy="72069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0A3AD0D4-65E4-9D86-6F65-1BDC03CE59E3}"/>
              </a:ext>
            </a:extLst>
          </p:cNvPr>
          <p:cNvSpPr/>
          <p:nvPr/>
        </p:nvSpPr>
        <p:spPr>
          <a:xfrm>
            <a:off x="1077308" y="3578881"/>
            <a:ext cx="3831021" cy="49281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207251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BA1C4A-3200-D19E-09B3-A5255697A32D}"/>
              </a:ext>
            </a:extLst>
          </p:cNvPr>
          <p:cNvGrpSpPr/>
          <p:nvPr/>
        </p:nvGrpSpPr>
        <p:grpSpPr>
          <a:xfrm>
            <a:off x="49164" y="1058772"/>
            <a:ext cx="5987844" cy="5683045"/>
            <a:chOff x="2660130" y="98322"/>
            <a:chExt cx="6717690" cy="6477904"/>
          </a:xfrm>
        </p:grpSpPr>
        <p:pic>
          <p:nvPicPr>
            <p:cNvPr id="21" name="Picture 20" descr="A screenshot of a computer&#10;&#10;Description automatically generated">
              <a:extLst>
                <a:ext uri="{FF2B5EF4-FFF2-40B4-BE49-F238E27FC236}">
                  <a16:creationId xmlns:a16="http://schemas.microsoft.com/office/drawing/2014/main" id="{E880A379-314A-41C0-EEDC-75CEF6D34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179" y="98322"/>
              <a:ext cx="6563641" cy="6477904"/>
            </a:xfrm>
            <a:prstGeom prst="rect">
              <a:avLst/>
            </a:prstGeom>
          </p:spPr>
        </p:pic>
        <p:sp>
          <p:nvSpPr>
            <p:cNvPr id="22" name="Rectangle: Rounded Corners 21">
              <a:extLst>
                <a:ext uri="{FF2B5EF4-FFF2-40B4-BE49-F238E27FC236}">
                  <a16:creationId xmlns:a16="http://schemas.microsoft.com/office/drawing/2014/main" id="{963194AF-8737-976B-71D5-3342F76745F0}"/>
                </a:ext>
              </a:extLst>
            </p:cNvPr>
            <p:cNvSpPr/>
            <p:nvPr/>
          </p:nvSpPr>
          <p:spPr>
            <a:xfrm>
              <a:off x="5455282" y="511588"/>
              <a:ext cx="1022555" cy="41295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661B906E-29EF-6DD2-7E21-BD66E065CFCF}"/>
                </a:ext>
              </a:extLst>
            </p:cNvPr>
            <p:cNvSpPr/>
            <p:nvPr/>
          </p:nvSpPr>
          <p:spPr>
            <a:xfrm>
              <a:off x="3017388" y="1833716"/>
              <a:ext cx="6012425" cy="65384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4" name="TextBox 23">
              <a:extLst>
                <a:ext uri="{FF2B5EF4-FFF2-40B4-BE49-F238E27FC236}">
                  <a16:creationId xmlns:a16="http://schemas.microsoft.com/office/drawing/2014/main" id="{C775F9DB-A9C3-8039-F25B-2BEBFDDA788B}"/>
                </a:ext>
              </a:extLst>
            </p:cNvPr>
            <p:cNvSpPr txBox="1"/>
            <p:nvPr/>
          </p:nvSpPr>
          <p:spPr>
            <a:xfrm>
              <a:off x="5455282" y="98633"/>
              <a:ext cx="30809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1</a:t>
              </a:r>
              <a:endParaRPr lang="en-CA" dirty="0"/>
            </a:p>
          </p:txBody>
        </p:sp>
        <p:sp>
          <p:nvSpPr>
            <p:cNvPr id="25" name="TextBox 24">
              <a:extLst>
                <a:ext uri="{FF2B5EF4-FFF2-40B4-BE49-F238E27FC236}">
                  <a16:creationId xmlns:a16="http://schemas.microsoft.com/office/drawing/2014/main" id="{7F825CDD-23BC-A25F-DD2B-B714B45017C3}"/>
                </a:ext>
              </a:extLst>
            </p:cNvPr>
            <p:cNvSpPr txBox="1"/>
            <p:nvPr/>
          </p:nvSpPr>
          <p:spPr>
            <a:xfrm>
              <a:off x="2660130" y="1956309"/>
              <a:ext cx="30809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2</a:t>
              </a:r>
              <a:endParaRPr lang="en-CA" dirty="0"/>
            </a:p>
          </p:txBody>
        </p:sp>
      </p:grpSp>
      <p:sp>
        <p:nvSpPr>
          <p:cNvPr id="3" name="TextBox 2">
            <a:extLst>
              <a:ext uri="{FF2B5EF4-FFF2-40B4-BE49-F238E27FC236}">
                <a16:creationId xmlns:a16="http://schemas.microsoft.com/office/drawing/2014/main" id="{0EF40294-FBA2-E5A1-5843-B235153F3821}"/>
              </a:ext>
            </a:extLst>
          </p:cNvPr>
          <p:cNvSpPr txBox="1"/>
          <p:nvPr/>
        </p:nvSpPr>
        <p:spPr>
          <a:xfrm>
            <a:off x="206477" y="331005"/>
            <a:ext cx="4669868"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latin typeface="Aharoni" panose="02010803020104030203" pitchFamily="2" charset="-79"/>
                <a:cs typeface="Aharoni" panose="02010803020104030203" pitchFamily="2" charset="-79"/>
              </a:rPr>
              <a:t>B) Give Web Server IP Address</a:t>
            </a:r>
          </a:p>
        </p:txBody>
      </p:sp>
      <p:sp>
        <p:nvSpPr>
          <p:cNvPr id="4" name="Footer Placeholder 3">
            <a:extLst>
              <a:ext uri="{FF2B5EF4-FFF2-40B4-BE49-F238E27FC236}">
                <a16:creationId xmlns:a16="http://schemas.microsoft.com/office/drawing/2014/main" id="{C98B1E05-B1CE-AB0D-A715-F10A6D91593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5561586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5791-D586-5725-C12F-A47094CCD8A0}"/>
              </a:ext>
            </a:extLst>
          </p:cNvPr>
          <p:cNvSpPr>
            <a:spLocks noGrp="1"/>
          </p:cNvSpPr>
          <p:nvPr>
            <p:ph type="title"/>
          </p:nvPr>
        </p:nvSpPr>
        <p:spPr/>
        <p:txBody>
          <a:bodyPr/>
          <a:lstStyle/>
          <a:p>
            <a:r>
              <a:rPr lang="en-US" dirty="0"/>
              <a:t>Message</a:t>
            </a:r>
            <a:endParaRPr lang="en-CA" dirty="0"/>
          </a:p>
        </p:txBody>
      </p:sp>
      <p:sp>
        <p:nvSpPr>
          <p:cNvPr id="4" name="Footer Placeholder 3">
            <a:extLst>
              <a:ext uri="{FF2B5EF4-FFF2-40B4-BE49-F238E27FC236}">
                <a16:creationId xmlns:a16="http://schemas.microsoft.com/office/drawing/2014/main" id="{A84BA970-D761-2ED3-9ED1-54EEF2E6F3C2}"/>
              </a:ext>
            </a:extLst>
          </p:cNvPr>
          <p:cNvSpPr>
            <a:spLocks noGrp="1"/>
          </p:cNvSpPr>
          <p:nvPr>
            <p:ph type="ftr" sz="quarter" idx="11"/>
          </p:nvPr>
        </p:nvSpPr>
        <p:spPr/>
        <p:txBody>
          <a:bodyPr/>
          <a:lstStyle/>
          <a:p>
            <a:r>
              <a:rPr lang="sv-SE"/>
              <a:t>INST. : ENG.ALI BANI BAKAR &amp; ENG.Dana Al-Mahrouk</a:t>
            </a:r>
            <a:endParaRPr lang="en-CA"/>
          </a:p>
        </p:txBody>
      </p:sp>
      <p:pic>
        <p:nvPicPr>
          <p:cNvPr id="10" name="Picture 9">
            <a:extLst>
              <a:ext uri="{FF2B5EF4-FFF2-40B4-BE49-F238E27FC236}">
                <a16:creationId xmlns:a16="http://schemas.microsoft.com/office/drawing/2014/main" id="{FBC97006-F85D-27E0-24B2-45F241EFDCE6}"/>
              </a:ext>
            </a:extLst>
          </p:cNvPr>
          <p:cNvPicPr>
            <a:picLocks noChangeAspect="1"/>
          </p:cNvPicPr>
          <p:nvPr/>
        </p:nvPicPr>
        <p:blipFill>
          <a:blip r:embed="rId2"/>
          <a:stretch>
            <a:fillRect/>
          </a:stretch>
        </p:blipFill>
        <p:spPr>
          <a:xfrm>
            <a:off x="914421" y="1690688"/>
            <a:ext cx="10515600" cy="4577819"/>
          </a:xfrm>
          <a:prstGeom prst="rect">
            <a:avLst/>
          </a:prstGeom>
        </p:spPr>
      </p:pic>
    </p:spTree>
    <p:extLst>
      <p:ext uri="{BB962C8B-B14F-4D97-AF65-F5344CB8AC3E}">
        <p14:creationId xmlns:p14="http://schemas.microsoft.com/office/powerpoint/2010/main" val="27545486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0E08B-0466-97A0-6CB7-694F2EC0C6FB}"/>
              </a:ext>
            </a:extLst>
          </p:cNvPr>
          <p:cNvSpPr>
            <a:spLocks noGrp="1"/>
          </p:cNvSpPr>
          <p:nvPr>
            <p:ph type="title"/>
          </p:nvPr>
        </p:nvSpPr>
        <p:spPr/>
        <p:txBody>
          <a:bodyPr/>
          <a:lstStyle/>
          <a:p>
            <a:r>
              <a:rPr lang="en-US" dirty="0"/>
              <a:t>Broadcast</a:t>
            </a:r>
            <a:endParaRPr lang="en-CA" dirty="0"/>
          </a:p>
        </p:txBody>
      </p:sp>
      <p:sp>
        <p:nvSpPr>
          <p:cNvPr id="3" name="Content Placeholder 2">
            <a:extLst>
              <a:ext uri="{FF2B5EF4-FFF2-40B4-BE49-F238E27FC236}">
                <a16:creationId xmlns:a16="http://schemas.microsoft.com/office/drawing/2014/main" id="{93C18F4D-353E-4E46-C20F-E3C73D4685F9}"/>
              </a:ext>
            </a:extLst>
          </p:cNvPr>
          <p:cNvSpPr>
            <a:spLocks noGrp="1"/>
          </p:cNvSpPr>
          <p:nvPr>
            <p:ph idx="1"/>
          </p:nvPr>
        </p:nvSpPr>
        <p:spPr>
          <a:xfrm>
            <a:off x="649014" y="1445802"/>
            <a:ext cx="11059510" cy="5155435"/>
          </a:xfrm>
        </p:spPr>
        <p:txBody>
          <a:bodyPr>
            <a:normAutofit fontScale="92500" lnSpcReduction="10000"/>
          </a:bodyPr>
          <a:lstStyle/>
          <a:p>
            <a:pPr marL="0" indent="0">
              <a:buNone/>
            </a:pPr>
            <a:r>
              <a:rPr lang="en-US" dirty="0"/>
              <a:t>Broadcasting involves sending a data packet from </a:t>
            </a:r>
            <a:r>
              <a:rPr lang="en-US" b="1" dirty="0">
                <a:solidFill>
                  <a:srgbClr val="FF0000"/>
                </a:solidFill>
              </a:rPr>
              <a:t>one sender to all</a:t>
            </a:r>
            <a:r>
              <a:rPr lang="en-US" dirty="0"/>
              <a:t> possible recipients within a network segment.</a:t>
            </a:r>
          </a:p>
          <a:p>
            <a:pPr marL="0" indent="0">
              <a:buNone/>
            </a:pPr>
            <a:endParaRPr lang="en-US" sz="2400" dirty="0"/>
          </a:p>
          <a:p>
            <a:pPr marL="0" indent="0">
              <a:buNone/>
            </a:pPr>
            <a:r>
              <a:rPr lang="en-US" sz="2400" dirty="0"/>
              <a:t>Characteristics:</a:t>
            </a:r>
          </a:p>
          <a:p>
            <a:pPr marL="0" indent="0">
              <a:buNone/>
            </a:pPr>
            <a:r>
              <a:rPr lang="en-US" sz="2400" dirty="0"/>
              <a:t>- </a:t>
            </a:r>
            <a:r>
              <a:rPr lang="en-US" sz="2400" b="1" dirty="0"/>
              <a:t>One-to-All</a:t>
            </a:r>
            <a:r>
              <a:rPr lang="en-US" sz="2400" dirty="0"/>
              <a:t>: The sender transmits the data to all devices on the network.</a:t>
            </a:r>
          </a:p>
          <a:p>
            <a:pPr marL="0" indent="0">
              <a:buNone/>
            </a:pPr>
            <a:r>
              <a:rPr lang="en-US" sz="2400" dirty="0"/>
              <a:t>- </a:t>
            </a:r>
            <a:r>
              <a:rPr lang="en-US" sz="2400" b="1" dirty="0"/>
              <a:t>No Specific Target</a:t>
            </a:r>
            <a:r>
              <a:rPr lang="en-US" sz="2400" dirty="0"/>
              <a:t>: Every device on the network segment receives the broadcast packet.</a:t>
            </a:r>
          </a:p>
          <a:p>
            <a:pPr marL="0" indent="0">
              <a:buNone/>
            </a:pPr>
            <a:r>
              <a:rPr lang="en-US" sz="2400" dirty="0"/>
              <a:t>- </a:t>
            </a:r>
            <a:r>
              <a:rPr lang="en-US" sz="2400" b="1" dirty="0"/>
              <a:t>Network Flooding</a:t>
            </a:r>
            <a:r>
              <a:rPr lang="en-US" sz="2400" dirty="0"/>
              <a:t>: Broadcast traffic can cause network congestion if used excessively.</a:t>
            </a:r>
          </a:p>
          <a:p>
            <a:pPr marL="0" indent="0">
              <a:buNone/>
            </a:pPr>
            <a:endParaRPr lang="en-US" sz="2400" dirty="0"/>
          </a:p>
          <a:p>
            <a:pPr marL="0" indent="0">
              <a:buNone/>
            </a:pPr>
            <a:r>
              <a:rPr lang="en-US" sz="2400" dirty="0"/>
              <a:t>Use Cases:</a:t>
            </a:r>
          </a:p>
          <a:p>
            <a:pPr marL="0" indent="0">
              <a:buNone/>
            </a:pPr>
            <a:r>
              <a:rPr lang="en-US" sz="2400" dirty="0"/>
              <a:t>- </a:t>
            </a:r>
            <a:r>
              <a:rPr lang="en-US" sz="2400" b="1" dirty="0"/>
              <a:t>ARP Requests</a:t>
            </a:r>
            <a:r>
              <a:rPr lang="en-US" sz="2400" dirty="0"/>
              <a:t>: Used to discover the MAC address corresponding to an IP address.</a:t>
            </a:r>
          </a:p>
          <a:p>
            <a:pPr marL="0" indent="0">
              <a:buNone/>
            </a:pPr>
            <a:r>
              <a:rPr lang="en-US" sz="2400" dirty="0"/>
              <a:t>- </a:t>
            </a:r>
            <a:r>
              <a:rPr lang="en-US" sz="2400" b="1" dirty="0"/>
              <a:t>DHCP Discovery</a:t>
            </a:r>
            <a:r>
              <a:rPr lang="en-US" sz="2400" dirty="0"/>
              <a:t>: Used by a client to find available DHCP servers on the network.</a:t>
            </a:r>
          </a:p>
          <a:p>
            <a:pPr marL="0" indent="0">
              <a:buNone/>
            </a:pPr>
            <a:r>
              <a:rPr lang="en-US" sz="2400" dirty="0"/>
              <a:t>- </a:t>
            </a:r>
            <a:r>
              <a:rPr lang="en-US" sz="2400" b="1" dirty="0"/>
              <a:t>Routing Protocol Updates</a:t>
            </a:r>
            <a:r>
              <a:rPr lang="en-US" sz="2400" dirty="0"/>
              <a:t>: Some protocols use broadcasts to distribute routing information.</a:t>
            </a:r>
            <a:endParaRPr lang="en-CA" sz="2400" dirty="0"/>
          </a:p>
        </p:txBody>
      </p:sp>
      <p:sp>
        <p:nvSpPr>
          <p:cNvPr id="4" name="Footer Placeholder 3">
            <a:extLst>
              <a:ext uri="{FF2B5EF4-FFF2-40B4-BE49-F238E27FC236}">
                <a16:creationId xmlns:a16="http://schemas.microsoft.com/office/drawing/2014/main" id="{0757FC36-3057-D422-05E2-857418696F5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2401207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0E08B-0466-97A0-6CB7-694F2EC0C6FB}"/>
              </a:ext>
            </a:extLst>
          </p:cNvPr>
          <p:cNvSpPr>
            <a:spLocks noGrp="1"/>
          </p:cNvSpPr>
          <p:nvPr>
            <p:ph type="title"/>
          </p:nvPr>
        </p:nvSpPr>
        <p:spPr/>
        <p:txBody>
          <a:bodyPr/>
          <a:lstStyle/>
          <a:p>
            <a:r>
              <a:rPr lang="en-US" dirty="0"/>
              <a:t>Uni-cast</a:t>
            </a:r>
            <a:endParaRPr lang="en-CA" dirty="0"/>
          </a:p>
        </p:txBody>
      </p:sp>
      <p:sp>
        <p:nvSpPr>
          <p:cNvPr id="3" name="Content Placeholder 2">
            <a:extLst>
              <a:ext uri="{FF2B5EF4-FFF2-40B4-BE49-F238E27FC236}">
                <a16:creationId xmlns:a16="http://schemas.microsoft.com/office/drawing/2014/main" id="{93C18F4D-353E-4E46-C20F-E3C73D4685F9}"/>
              </a:ext>
            </a:extLst>
          </p:cNvPr>
          <p:cNvSpPr>
            <a:spLocks noGrp="1"/>
          </p:cNvSpPr>
          <p:nvPr>
            <p:ph idx="1"/>
          </p:nvPr>
        </p:nvSpPr>
        <p:spPr>
          <a:xfrm>
            <a:off x="649014" y="1445802"/>
            <a:ext cx="11059510" cy="5155435"/>
          </a:xfrm>
        </p:spPr>
        <p:txBody>
          <a:bodyPr>
            <a:normAutofit/>
          </a:bodyPr>
          <a:lstStyle/>
          <a:p>
            <a:pPr marL="0" indent="0">
              <a:buNone/>
            </a:pPr>
            <a:r>
              <a:rPr lang="en-US" sz="2400" dirty="0"/>
              <a:t>Unicasting involves sending a data packet </a:t>
            </a:r>
            <a:r>
              <a:rPr lang="en-US" sz="2400" b="1" dirty="0"/>
              <a:t>from one sender to a specific recipient</a:t>
            </a:r>
            <a:r>
              <a:rPr lang="en-US" sz="2400" dirty="0"/>
              <a:t>.</a:t>
            </a:r>
          </a:p>
          <a:p>
            <a:pPr marL="0" indent="0">
              <a:buNone/>
            </a:pPr>
            <a:endParaRPr lang="en-US" sz="2000" dirty="0"/>
          </a:p>
          <a:p>
            <a:pPr marL="0" indent="0">
              <a:buNone/>
            </a:pPr>
            <a:r>
              <a:rPr lang="en-US" sz="2000" dirty="0"/>
              <a:t>Characteristics:</a:t>
            </a:r>
          </a:p>
          <a:p>
            <a:pPr marL="0" indent="0">
              <a:buNone/>
            </a:pPr>
            <a:r>
              <a:rPr lang="en-US" sz="2000" dirty="0"/>
              <a:t>- </a:t>
            </a:r>
            <a:r>
              <a:rPr lang="en-US" sz="2000" b="1" dirty="0"/>
              <a:t>One-to-One</a:t>
            </a:r>
            <a:r>
              <a:rPr lang="en-US" sz="2000" dirty="0"/>
              <a:t>: The sender transmits the data to a single, specific recipient.</a:t>
            </a:r>
          </a:p>
          <a:p>
            <a:pPr marL="0" indent="0">
              <a:buNone/>
            </a:pPr>
            <a:r>
              <a:rPr lang="en-US" sz="2000" dirty="0"/>
              <a:t>- </a:t>
            </a:r>
            <a:r>
              <a:rPr lang="en-US" sz="2000" b="1" dirty="0"/>
              <a:t>Direct Communication</a:t>
            </a:r>
            <a:r>
              <a:rPr lang="en-US" sz="2000" dirty="0"/>
              <a:t>: Only the intended recipient processes the unicast packet.</a:t>
            </a:r>
          </a:p>
          <a:p>
            <a:pPr marL="0" indent="0">
              <a:buNone/>
            </a:pPr>
            <a:r>
              <a:rPr lang="en-US" sz="2000" dirty="0"/>
              <a:t>- </a:t>
            </a:r>
            <a:r>
              <a:rPr lang="en-US" sz="2000" b="1" dirty="0"/>
              <a:t>Efficient Use of Bandwidth</a:t>
            </a:r>
            <a:r>
              <a:rPr lang="en-US" sz="2000" dirty="0"/>
              <a:t>: No unnecessary data transmission to other devices.</a:t>
            </a:r>
          </a:p>
          <a:p>
            <a:pPr marL="0" indent="0">
              <a:buNone/>
            </a:pPr>
            <a:endParaRPr lang="en-US" sz="2000" dirty="0"/>
          </a:p>
          <a:p>
            <a:pPr marL="0" indent="0">
              <a:buNone/>
            </a:pPr>
            <a:r>
              <a:rPr lang="en-US" sz="2000" dirty="0"/>
              <a:t>Use Cases:</a:t>
            </a:r>
          </a:p>
          <a:p>
            <a:pPr marL="0" indent="0">
              <a:buNone/>
            </a:pPr>
            <a:r>
              <a:rPr lang="en-US" sz="2000" dirty="0"/>
              <a:t>- </a:t>
            </a:r>
            <a:r>
              <a:rPr lang="en-US" sz="2000" b="1" dirty="0"/>
              <a:t>Standard Network Communication</a:t>
            </a:r>
            <a:r>
              <a:rPr lang="en-US" sz="2000" dirty="0"/>
              <a:t>: Most internet traffic (e.g., web browsing, file transfers) is unicast.</a:t>
            </a:r>
          </a:p>
          <a:p>
            <a:pPr marL="0" indent="0">
              <a:buNone/>
            </a:pPr>
            <a:r>
              <a:rPr lang="en-US" sz="2000" dirty="0"/>
              <a:t>- </a:t>
            </a:r>
            <a:r>
              <a:rPr lang="en-US" sz="2000" b="1" dirty="0"/>
              <a:t>Email</a:t>
            </a:r>
            <a:r>
              <a:rPr lang="en-US" sz="2000" dirty="0"/>
              <a:t>: Sending an email from one user to another.</a:t>
            </a:r>
            <a:endParaRPr lang="en-CA" sz="1800" dirty="0"/>
          </a:p>
        </p:txBody>
      </p:sp>
      <p:sp>
        <p:nvSpPr>
          <p:cNvPr id="4" name="Footer Placeholder 3">
            <a:extLst>
              <a:ext uri="{FF2B5EF4-FFF2-40B4-BE49-F238E27FC236}">
                <a16:creationId xmlns:a16="http://schemas.microsoft.com/office/drawing/2014/main" id="{0757FC36-3057-D422-05E2-857418696F5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7352947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467E-AC52-CC8D-06A1-134DF44C0DC8}"/>
              </a:ext>
            </a:extLst>
          </p:cNvPr>
          <p:cNvSpPr>
            <a:spLocks noGrp="1"/>
          </p:cNvSpPr>
          <p:nvPr>
            <p:ph type="title"/>
          </p:nvPr>
        </p:nvSpPr>
        <p:spPr/>
        <p:txBody>
          <a:bodyPr/>
          <a:lstStyle/>
          <a:p>
            <a:r>
              <a:rPr lang="en-US" sz="4400" dirty="0"/>
              <a:t>Multicast</a:t>
            </a:r>
            <a:endParaRPr lang="en-CA" dirty="0"/>
          </a:p>
        </p:txBody>
      </p:sp>
      <p:sp>
        <p:nvSpPr>
          <p:cNvPr id="3" name="Content Placeholder 2">
            <a:extLst>
              <a:ext uri="{FF2B5EF4-FFF2-40B4-BE49-F238E27FC236}">
                <a16:creationId xmlns:a16="http://schemas.microsoft.com/office/drawing/2014/main" id="{28D02896-91FE-207D-0186-7F816AA7F80E}"/>
              </a:ext>
            </a:extLst>
          </p:cNvPr>
          <p:cNvSpPr>
            <a:spLocks noGrp="1"/>
          </p:cNvSpPr>
          <p:nvPr>
            <p:ph idx="1"/>
          </p:nvPr>
        </p:nvSpPr>
        <p:spPr/>
        <p:txBody>
          <a:bodyPr>
            <a:normAutofit/>
          </a:bodyPr>
          <a:lstStyle/>
          <a:p>
            <a:pPr marL="0" indent="0">
              <a:buNone/>
            </a:pPr>
            <a:r>
              <a:rPr lang="en-US" sz="2400" dirty="0"/>
              <a:t>Multicasting involves sending a data packet from </a:t>
            </a:r>
            <a:r>
              <a:rPr lang="en-US" sz="2400" b="1" dirty="0"/>
              <a:t>one sender to multiple specific recipients</a:t>
            </a:r>
            <a:r>
              <a:rPr lang="en-US" sz="2400" dirty="0"/>
              <a:t>, typically belonging to a multicast group.</a:t>
            </a:r>
          </a:p>
          <a:p>
            <a:pPr marL="0" indent="0">
              <a:buNone/>
            </a:pPr>
            <a:endParaRPr lang="en-US" sz="2000" dirty="0"/>
          </a:p>
          <a:p>
            <a:pPr marL="0" indent="0">
              <a:buNone/>
            </a:pPr>
            <a:r>
              <a:rPr lang="en-US" sz="2000" dirty="0"/>
              <a:t>Characteristics:</a:t>
            </a:r>
          </a:p>
          <a:p>
            <a:pPr marL="0" indent="0">
              <a:buNone/>
            </a:pPr>
            <a:r>
              <a:rPr lang="en-US" sz="2000" dirty="0"/>
              <a:t>- One-to-Many: The sender transmits the data to multiple recipients that are part of a multicast group.</a:t>
            </a:r>
          </a:p>
          <a:p>
            <a:pPr marL="0" indent="0">
              <a:buNone/>
            </a:pPr>
            <a:r>
              <a:rPr lang="en-US" sz="2000" dirty="0"/>
              <a:t>- Efficient Distribution: Data is only sent to devices that have joined the multicast group, reducing unnecessary traffic.</a:t>
            </a:r>
          </a:p>
          <a:p>
            <a:pPr marL="0" indent="0">
              <a:buNone/>
            </a:pPr>
            <a:r>
              <a:rPr lang="en-US" sz="2000" dirty="0"/>
              <a:t>- Requires Support: Network infrastructure and devices must support multicast to handle it properly.</a:t>
            </a:r>
            <a:endParaRPr lang="en-CA" sz="2000" dirty="0"/>
          </a:p>
        </p:txBody>
      </p:sp>
      <p:sp>
        <p:nvSpPr>
          <p:cNvPr id="4" name="Footer Placeholder 3">
            <a:extLst>
              <a:ext uri="{FF2B5EF4-FFF2-40B4-BE49-F238E27FC236}">
                <a16:creationId xmlns:a16="http://schemas.microsoft.com/office/drawing/2014/main" id="{BF91047A-1D30-553A-26E4-C2AAA86BEF3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726240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FDF37-9E67-6B2D-7FE5-43704EFD6AEC}"/>
              </a:ext>
            </a:extLst>
          </p:cNvPr>
          <p:cNvSpPr>
            <a:spLocks noGrp="1"/>
          </p:cNvSpPr>
          <p:nvPr>
            <p:ph type="title"/>
          </p:nvPr>
        </p:nvSpPr>
        <p:spPr>
          <a:xfrm>
            <a:off x="838200" y="136525"/>
            <a:ext cx="10515600" cy="1003205"/>
          </a:xfrm>
        </p:spPr>
        <p:txBody>
          <a:bodyPr/>
          <a:lstStyle/>
          <a:p>
            <a:endParaRPr lang="en-CA" dirty="0"/>
          </a:p>
        </p:txBody>
      </p:sp>
      <p:sp>
        <p:nvSpPr>
          <p:cNvPr id="4" name="Footer Placeholder 3">
            <a:extLst>
              <a:ext uri="{FF2B5EF4-FFF2-40B4-BE49-F238E27FC236}">
                <a16:creationId xmlns:a16="http://schemas.microsoft.com/office/drawing/2014/main" id="{30B61C4C-A64F-0301-602C-556451229D19}"/>
              </a:ext>
            </a:extLst>
          </p:cNvPr>
          <p:cNvSpPr>
            <a:spLocks noGrp="1"/>
          </p:cNvSpPr>
          <p:nvPr>
            <p:ph type="ftr" sz="quarter" idx="11"/>
          </p:nvPr>
        </p:nvSpPr>
        <p:spPr/>
        <p:txBody>
          <a:bodyPr/>
          <a:lstStyle/>
          <a:p>
            <a:r>
              <a:rPr lang="sv-SE"/>
              <a:t>INST. : ENG.ALI BANI BAKAR &amp; ENG.Dana Al-Mahrouk</a:t>
            </a:r>
            <a:endParaRPr lang="en-CA"/>
          </a:p>
        </p:txBody>
      </p:sp>
      <p:sp>
        <p:nvSpPr>
          <p:cNvPr id="6" name="Rectangle 5">
            <a:extLst>
              <a:ext uri="{FF2B5EF4-FFF2-40B4-BE49-F238E27FC236}">
                <a16:creationId xmlns:a16="http://schemas.microsoft.com/office/drawing/2014/main" id="{84F24FC9-79E4-89DE-53A9-81A70F4A50D9}"/>
              </a:ext>
            </a:extLst>
          </p:cNvPr>
          <p:cNvSpPr/>
          <p:nvPr/>
        </p:nvSpPr>
        <p:spPr>
          <a:xfrm>
            <a:off x="1145628" y="2157528"/>
            <a:ext cx="2806262" cy="543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RAM</a:t>
            </a:r>
            <a:endParaRPr lang="en-CA" sz="2400" dirty="0"/>
          </a:p>
        </p:txBody>
      </p:sp>
      <p:sp>
        <p:nvSpPr>
          <p:cNvPr id="7" name="TextBox 6">
            <a:extLst>
              <a:ext uri="{FF2B5EF4-FFF2-40B4-BE49-F238E27FC236}">
                <a16:creationId xmlns:a16="http://schemas.microsoft.com/office/drawing/2014/main" id="{41F775BE-1BB1-104A-225B-EEE27F0B7501}"/>
              </a:ext>
            </a:extLst>
          </p:cNvPr>
          <p:cNvSpPr txBox="1"/>
          <p:nvPr/>
        </p:nvSpPr>
        <p:spPr>
          <a:xfrm>
            <a:off x="1145629" y="3031364"/>
            <a:ext cx="2806262"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OS Config		</a:t>
            </a:r>
          </a:p>
          <a:p>
            <a:endParaRPr lang="en-US" dirty="0"/>
          </a:p>
          <a:p>
            <a:endParaRPr lang="en-US" dirty="0"/>
          </a:p>
          <a:p>
            <a:endParaRPr lang="en-US" dirty="0"/>
          </a:p>
          <a:p>
            <a:endParaRPr lang="en-US" dirty="0"/>
          </a:p>
          <a:p>
            <a:endParaRPr lang="en-CA" dirty="0"/>
          </a:p>
        </p:txBody>
      </p:sp>
      <p:sp>
        <p:nvSpPr>
          <p:cNvPr id="8" name="Rectangle 7">
            <a:extLst>
              <a:ext uri="{FF2B5EF4-FFF2-40B4-BE49-F238E27FC236}">
                <a16:creationId xmlns:a16="http://schemas.microsoft.com/office/drawing/2014/main" id="{AA9B95EB-5514-CAAE-F666-D49BDF44FCA9}"/>
              </a:ext>
            </a:extLst>
          </p:cNvPr>
          <p:cNvSpPr/>
          <p:nvPr/>
        </p:nvSpPr>
        <p:spPr>
          <a:xfrm>
            <a:off x="8547538" y="2157528"/>
            <a:ext cx="2806262" cy="543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Flash</a:t>
            </a:r>
            <a:endParaRPr lang="en-CA" sz="2400" dirty="0"/>
          </a:p>
        </p:txBody>
      </p:sp>
      <p:sp>
        <p:nvSpPr>
          <p:cNvPr id="9" name="TextBox 8">
            <a:extLst>
              <a:ext uri="{FF2B5EF4-FFF2-40B4-BE49-F238E27FC236}">
                <a16:creationId xmlns:a16="http://schemas.microsoft.com/office/drawing/2014/main" id="{AAAFE8CA-C07F-E4D7-B5C1-B5C26CEFB2F5}"/>
              </a:ext>
            </a:extLst>
          </p:cNvPr>
          <p:cNvSpPr txBox="1"/>
          <p:nvPr/>
        </p:nvSpPr>
        <p:spPr>
          <a:xfrm>
            <a:off x="8547538" y="3031364"/>
            <a:ext cx="2806262"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trike="sngStrike" dirty="0"/>
              <a:t>OS </a:t>
            </a:r>
          </a:p>
          <a:p>
            <a:r>
              <a:rPr lang="en-US" dirty="0"/>
              <a:t>IOS (without configuration)	</a:t>
            </a:r>
          </a:p>
          <a:p>
            <a:endParaRPr lang="en-US" dirty="0"/>
          </a:p>
          <a:p>
            <a:endParaRPr lang="en-US" dirty="0"/>
          </a:p>
          <a:p>
            <a:endParaRPr lang="en-US" dirty="0"/>
          </a:p>
          <a:p>
            <a:endParaRPr lang="en-US" dirty="0"/>
          </a:p>
        </p:txBody>
      </p:sp>
      <p:sp>
        <p:nvSpPr>
          <p:cNvPr id="10" name="Rectangle 9">
            <a:extLst>
              <a:ext uri="{FF2B5EF4-FFF2-40B4-BE49-F238E27FC236}">
                <a16:creationId xmlns:a16="http://schemas.microsoft.com/office/drawing/2014/main" id="{9C853A39-81A1-3008-4423-BF4BB1DD0C0A}"/>
              </a:ext>
            </a:extLst>
          </p:cNvPr>
          <p:cNvSpPr/>
          <p:nvPr/>
        </p:nvSpPr>
        <p:spPr>
          <a:xfrm>
            <a:off x="4846582" y="2157528"/>
            <a:ext cx="2806262" cy="543317"/>
          </a:xfrm>
          <a:prstGeom prst="rect">
            <a:avLst/>
          </a:prstGeom>
          <a:solidFill>
            <a:srgbClr val="196B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NVRAM</a:t>
            </a:r>
            <a:endParaRPr lang="en-CA" sz="2400" dirty="0"/>
          </a:p>
        </p:txBody>
      </p:sp>
      <p:sp>
        <p:nvSpPr>
          <p:cNvPr id="11" name="TextBox 10">
            <a:extLst>
              <a:ext uri="{FF2B5EF4-FFF2-40B4-BE49-F238E27FC236}">
                <a16:creationId xmlns:a16="http://schemas.microsoft.com/office/drawing/2014/main" id="{C4969FD0-BB45-793A-9692-0D055DAD0709}"/>
              </a:ext>
            </a:extLst>
          </p:cNvPr>
          <p:cNvSpPr txBox="1"/>
          <p:nvPr/>
        </p:nvSpPr>
        <p:spPr>
          <a:xfrm>
            <a:off x="4846583" y="3031364"/>
            <a:ext cx="2806262" cy="2031325"/>
          </a:xfrm>
          <a:prstGeom prst="rect">
            <a:avLst/>
          </a:prstGeom>
          <a:ln>
            <a:solidFill>
              <a:srgbClr val="196B2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OS Configuration:</a:t>
            </a:r>
          </a:p>
          <a:p>
            <a:r>
              <a:rPr lang="en-US" dirty="0"/>
              <a:t>-     password</a:t>
            </a:r>
          </a:p>
          <a:p>
            <a:pPr marL="285750" indent="-285750">
              <a:buFontTx/>
              <a:buChar char="-"/>
            </a:pPr>
            <a:r>
              <a:rPr lang="en-US" dirty="0"/>
              <a:t>IP Address</a:t>
            </a:r>
          </a:p>
          <a:p>
            <a:pPr marL="285750" indent="-285750">
              <a:buFontTx/>
              <a:buChar char="-"/>
            </a:pPr>
            <a:r>
              <a:rPr lang="en-US" dirty="0"/>
              <a:t>OSPF</a:t>
            </a:r>
          </a:p>
          <a:p>
            <a:pPr marL="285750" indent="-285750">
              <a:buFontTx/>
              <a:buChar char="-"/>
            </a:pPr>
            <a:r>
              <a:rPr lang="en-US" dirty="0"/>
              <a:t>Hostname</a:t>
            </a:r>
          </a:p>
          <a:p>
            <a:pPr marL="285750" indent="-285750">
              <a:buFontTx/>
              <a:buChar char="-"/>
            </a:pPr>
            <a:r>
              <a:rPr lang="en-US" strike="sngStrike" dirty="0"/>
              <a:t>No shutdown</a:t>
            </a:r>
            <a:r>
              <a:rPr lang="en-US" dirty="0"/>
              <a:t>	</a:t>
            </a:r>
          </a:p>
          <a:p>
            <a:endParaRPr lang="en-CA" dirty="0"/>
          </a:p>
        </p:txBody>
      </p:sp>
      <p:sp>
        <p:nvSpPr>
          <p:cNvPr id="12" name="Rectangle 11">
            <a:extLst>
              <a:ext uri="{FF2B5EF4-FFF2-40B4-BE49-F238E27FC236}">
                <a16:creationId xmlns:a16="http://schemas.microsoft.com/office/drawing/2014/main" id="{0EEFF089-9D67-3420-A615-9FF6E4184577}"/>
              </a:ext>
            </a:extLst>
          </p:cNvPr>
          <p:cNvSpPr/>
          <p:nvPr/>
        </p:nvSpPr>
        <p:spPr>
          <a:xfrm>
            <a:off x="4846582" y="1470250"/>
            <a:ext cx="2806262" cy="543317"/>
          </a:xfrm>
          <a:prstGeom prst="rect">
            <a:avLst/>
          </a:prstGeom>
          <a:solidFill>
            <a:srgbClr val="196B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Startup Config</a:t>
            </a:r>
            <a:endParaRPr lang="en-CA" sz="2400" dirty="0"/>
          </a:p>
        </p:txBody>
      </p:sp>
      <p:sp>
        <p:nvSpPr>
          <p:cNvPr id="13" name="Rectangle 12">
            <a:extLst>
              <a:ext uri="{FF2B5EF4-FFF2-40B4-BE49-F238E27FC236}">
                <a16:creationId xmlns:a16="http://schemas.microsoft.com/office/drawing/2014/main" id="{23820303-197F-B28E-C4EC-6D64B969DB7E}"/>
              </a:ext>
            </a:extLst>
          </p:cNvPr>
          <p:cNvSpPr/>
          <p:nvPr/>
        </p:nvSpPr>
        <p:spPr>
          <a:xfrm>
            <a:off x="1145628" y="1470250"/>
            <a:ext cx="2806262" cy="543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Running Config</a:t>
            </a:r>
            <a:endParaRPr lang="en-CA" sz="2400" dirty="0"/>
          </a:p>
        </p:txBody>
      </p:sp>
      <p:sp>
        <p:nvSpPr>
          <p:cNvPr id="14" name="TextBox 13">
            <a:extLst>
              <a:ext uri="{FF2B5EF4-FFF2-40B4-BE49-F238E27FC236}">
                <a16:creationId xmlns:a16="http://schemas.microsoft.com/office/drawing/2014/main" id="{DE5B30D2-75B1-BEC7-DDFF-75A051EF527B}"/>
              </a:ext>
            </a:extLst>
          </p:cNvPr>
          <p:cNvSpPr txBox="1"/>
          <p:nvPr/>
        </p:nvSpPr>
        <p:spPr>
          <a:xfrm>
            <a:off x="1145628" y="5232466"/>
            <a:ext cx="7745325" cy="95410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CA" sz="2800" b="1" dirty="0">
                <a:solidFill>
                  <a:srgbClr val="FF0000"/>
                </a:solidFill>
              </a:rPr>
              <a:t>copy startup-config running-config</a:t>
            </a:r>
          </a:p>
          <a:p>
            <a:r>
              <a:rPr lang="en-CA" sz="2800" b="1" dirty="0">
                <a:solidFill>
                  <a:srgbClr val="FF0000"/>
                </a:solidFill>
              </a:rPr>
              <a:t>copy running-config startup-config  </a:t>
            </a:r>
            <a:r>
              <a:rPr lang="en-CA" sz="2800" b="1" dirty="0">
                <a:solidFill>
                  <a:srgbClr val="FF0000"/>
                </a:solidFill>
                <a:sym typeface="Wingdings" panose="05000000000000000000" pitchFamily="2" charset="2"/>
              </a:rPr>
              <a:t> do write</a:t>
            </a:r>
            <a:endParaRPr lang="en-CA" sz="2800" b="1" dirty="0">
              <a:solidFill>
                <a:srgbClr val="FF0000"/>
              </a:solidFill>
            </a:endParaRPr>
          </a:p>
        </p:txBody>
      </p:sp>
    </p:spTree>
    <p:extLst>
      <p:ext uri="{BB962C8B-B14F-4D97-AF65-F5344CB8AC3E}">
        <p14:creationId xmlns:p14="http://schemas.microsoft.com/office/powerpoint/2010/main" val="10652652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7502-8ED4-1B5E-C44A-BC0EBD64ED8D}"/>
              </a:ext>
            </a:extLst>
          </p:cNvPr>
          <p:cNvSpPr>
            <a:spLocks noGrp="1"/>
          </p:cNvSpPr>
          <p:nvPr>
            <p:ph type="title"/>
          </p:nvPr>
        </p:nvSpPr>
        <p:spPr/>
        <p:txBody>
          <a:bodyPr/>
          <a:lstStyle/>
          <a:p>
            <a:r>
              <a:rPr lang="en-US" dirty="0"/>
              <a:t>Configuration Register</a:t>
            </a:r>
            <a:endParaRPr lang="en-CA" dirty="0"/>
          </a:p>
        </p:txBody>
      </p:sp>
      <p:sp>
        <p:nvSpPr>
          <p:cNvPr id="4" name="Footer Placeholder 3">
            <a:extLst>
              <a:ext uri="{FF2B5EF4-FFF2-40B4-BE49-F238E27FC236}">
                <a16:creationId xmlns:a16="http://schemas.microsoft.com/office/drawing/2014/main" id="{5BEE7024-0E0F-AE7A-3877-3A625C75501D}"/>
              </a:ext>
            </a:extLst>
          </p:cNvPr>
          <p:cNvSpPr>
            <a:spLocks noGrp="1"/>
          </p:cNvSpPr>
          <p:nvPr>
            <p:ph type="ftr" sz="quarter" idx="11"/>
          </p:nvPr>
        </p:nvSpPr>
        <p:spPr/>
        <p:txBody>
          <a:bodyPr/>
          <a:lstStyle/>
          <a:p>
            <a:r>
              <a:rPr lang="sv-SE"/>
              <a:t>INST. : ENG.ALI BANI BAKAR &amp; ENG.Dana Al-Mahrouk</a:t>
            </a:r>
            <a:endParaRPr lang="en-CA"/>
          </a:p>
        </p:txBody>
      </p:sp>
      <p:sp>
        <p:nvSpPr>
          <p:cNvPr id="5" name="TextBox 4">
            <a:extLst>
              <a:ext uri="{FF2B5EF4-FFF2-40B4-BE49-F238E27FC236}">
                <a16:creationId xmlns:a16="http://schemas.microsoft.com/office/drawing/2014/main" id="{7A5BF9C6-984A-BF26-99E1-99C1502C0ABE}"/>
              </a:ext>
            </a:extLst>
          </p:cNvPr>
          <p:cNvSpPr txBox="1"/>
          <p:nvPr/>
        </p:nvSpPr>
        <p:spPr>
          <a:xfrm>
            <a:off x="838200" y="1622862"/>
            <a:ext cx="8689425" cy="4801314"/>
          </a:xfrm>
          <a:prstGeom prst="rect">
            <a:avLst/>
          </a:prstGeom>
          <a:noFill/>
        </p:spPr>
        <p:txBody>
          <a:bodyPr wrap="square" rtlCol="0">
            <a:spAutoFit/>
          </a:bodyPr>
          <a:lstStyle/>
          <a:p>
            <a:r>
              <a:rPr lang="en-CA" b="1" dirty="0"/>
              <a:t>Configuration Register Bits Breakdown</a:t>
            </a:r>
          </a:p>
          <a:p>
            <a:pPr>
              <a:buFont typeface="Arial" panose="020B0604020202020204" pitchFamily="34" charset="0"/>
              <a:buChar char="•"/>
            </a:pPr>
            <a:r>
              <a:rPr lang="en-CA" b="1" dirty="0"/>
              <a:t>Bits 0-3</a:t>
            </a:r>
            <a:r>
              <a:rPr lang="en-CA" dirty="0"/>
              <a:t>: Boot Field</a:t>
            </a:r>
          </a:p>
          <a:p>
            <a:pPr marL="742950" lvl="1" indent="-285750">
              <a:buFont typeface="Arial" panose="020B0604020202020204" pitchFamily="34" charset="0"/>
              <a:buChar char="•"/>
            </a:pPr>
            <a:r>
              <a:rPr lang="en-CA" b="1" dirty="0"/>
              <a:t>0x0</a:t>
            </a:r>
            <a:r>
              <a:rPr lang="en-CA" dirty="0"/>
              <a:t>: Manual boot (ROM Monitor mode)</a:t>
            </a:r>
          </a:p>
          <a:p>
            <a:pPr marL="742950" lvl="1" indent="-285750">
              <a:buFont typeface="Arial" panose="020B0604020202020204" pitchFamily="34" charset="0"/>
              <a:buChar char="•"/>
            </a:pPr>
            <a:r>
              <a:rPr lang="en-CA" b="1" dirty="0"/>
              <a:t>0x1</a:t>
            </a:r>
            <a:r>
              <a:rPr lang="en-CA" dirty="0"/>
              <a:t>: Boot to the first image in the flash</a:t>
            </a:r>
          </a:p>
          <a:p>
            <a:pPr marL="742950" lvl="1" indent="-285750">
              <a:buFont typeface="Arial" panose="020B0604020202020204" pitchFamily="34" charset="0"/>
              <a:buChar char="•"/>
            </a:pPr>
            <a:r>
              <a:rPr lang="en-CA" b="1" dirty="0"/>
              <a:t>0x2-F</a:t>
            </a:r>
            <a:r>
              <a:rPr lang="en-CA" dirty="0"/>
              <a:t>: Specifies a specific image to boot</a:t>
            </a:r>
          </a:p>
          <a:p>
            <a:pPr>
              <a:buFont typeface="Arial" panose="020B0604020202020204" pitchFamily="34" charset="0"/>
              <a:buChar char="•"/>
            </a:pPr>
            <a:r>
              <a:rPr lang="en-CA" b="1" dirty="0"/>
              <a:t>Bits 6-7</a:t>
            </a:r>
            <a:r>
              <a:rPr lang="en-CA" dirty="0"/>
              <a:t>: Console Speed</a:t>
            </a:r>
          </a:p>
          <a:p>
            <a:pPr marL="742950" lvl="1" indent="-285750">
              <a:buFont typeface="Arial" panose="020B0604020202020204" pitchFamily="34" charset="0"/>
              <a:buChar char="•"/>
            </a:pPr>
            <a:r>
              <a:rPr lang="en-CA" b="1" dirty="0"/>
              <a:t>00</a:t>
            </a:r>
            <a:r>
              <a:rPr lang="en-CA" dirty="0"/>
              <a:t>: 9600 bps (default)</a:t>
            </a:r>
          </a:p>
          <a:p>
            <a:pPr marL="742950" lvl="1" indent="-285750">
              <a:buFont typeface="Arial" panose="020B0604020202020204" pitchFamily="34" charset="0"/>
              <a:buChar char="•"/>
            </a:pPr>
            <a:r>
              <a:rPr lang="en-CA" b="1" dirty="0"/>
              <a:t>01</a:t>
            </a:r>
            <a:r>
              <a:rPr lang="en-CA" dirty="0"/>
              <a:t>: 4800 bps</a:t>
            </a:r>
          </a:p>
          <a:p>
            <a:pPr marL="742950" lvl="1" indent="-285750">
              <a:buFont typeface="Arial" panose="020B0604020202020204" pitchFamily="34" charset="0"/>
              <a:buChar char="•"/>
            </a:pPr>
            <a:r>
              <a:rPr lang="en-CA" b="1" dirty="0"/>
              <a:t>10</a:t>
            </a:r>
            <a:r>
              <a:rPr lang="en-CA" dirty="0"/>
              <a:t>: 2400 bps</a:t>
            </a:r>
          </a:p>
          <a:p>
            <a:pPr marL="742950" lvl="1" indent="-285750">
              <a:buFont typeface="Arial" panose="020B0604020202020204" pitchFamily="34" charset="0"/>
              <a:buChar char="•"/>
            </a:pPr>
            <a:r>
              <a:rPr lang="en-CA" b="1" dirty="0"/>
              <a:t>11</a:t>
            </a:r>
            <a:r>
              <a:rPr lang="en-CA" dirty="0"/>
              <a:t>: 1200 bps</a:t>
            </a:r>
          </a:p>
          <a:p>
            <a:pPr>
              <a:buFont typeface="Arial" panose="020B0604020202020204" pitchFamily="34" charset="0"/>
              <a:buChar char="•"/>
            </a:pPr>
            <a:r>
              <a:rPr lang="en-CA" b="1" dirty="0"/>
              <a:t>Bit 8</a:t>
            </a:r>
            <a:r>
              <a:rPr lang="en-CA" dirty="0"/>
              <a:t>: Break Enable/Disable</a:t>
            </a:r>
          </a:p>
          <a:p>
            <a:pPr marL="742950" lvl="1" indent="-285750">
              <a:buFont typeface="Arial" panose="020B0604020202020204" pitchFamily="34" charset="0"/>
              <a:buChar char="•"/>
            </a:pPr>
            <a:r>
              <a:rPr lang="en-CA" b="1" dirty="0"/>
              <a:t>0</a:t>
            </a:r>
            <a:r>
              <a:rPr lang="en-CA" dirty="0"/>
              <a:t>: Break disabled (default)</a:t>
            </a:r>
          </a:p>
          <a:p>
            <a:pPr marL="742950" lvl="1" indent="-285750">
              <a:buFont typeface="Arial" panose="020B0604020202020204" pitchFamily="34" charset="0"/>
              <a:buChar char="•"/>
            </a:pPr>
            <a:r>
              <a:rPr lang="en-CA" b="1" dirty="0"/>
              <a:t>1</a:t>
            </a:r>
            <a:r>
              <a:rPr lang="en-CA" dirty="0"/>
              <a:t>: Break enabled</a:t>
            </a:r>
          </a:p>
          <a:p>
            <a:pPr>
              <a:buFont typeface="Arial" panose="020B0604020202020204" pitchFamily="34" charset="0"/>
              <a:buChar char="•"/>
            </a:pPr>
            <a:r>
              <a:rPr lang="en-CA" b="1" dirty="0"/>
              <a:t>Bit 10</a:t>
            </a:r>
            <a:r>
              <a:rPr lang="en-CA" dirty="0"/>
              <a:t>: </a:t>
            </a:r>
            <a:r>
              <a:rPr lang="en-CA" b="1" dirty="0">
                <a:solidFill>
                  <a:srgbClr val="FF0000"/>
                </a:solidFill>
              </a:rPr>
              <a:t>Ignore NVRAM</a:t>
            </a:r>
          </a:p>
          <a:p>
            <a:pPr marL="742950" lvl="1" indent="-285750">
              <a:buFont typeface="Arial" panose="020B0604020202020204" pitchFamily="34" charset="0"/>
              <a:buChar char="•"/>
            </a:pPr>
            <a:r>
              <a:rPr lang="en-CA" b="1" dirty="0"/>
              <a:t>0</a:t>
            </a:r>
            <a:r>
              <a:rPr lang="en-CA" dirty="0"/>
              <a:t>: Use startup-config (default)</a:t>
            </a:r>
          </a:p>
          <a:p>
            <a:pPr marL="742950" lvl="1" indent="-285750">
              <a:buFont typeface="Arial" panose="020B0604020202020204" pitchFamily="34" charset="0"/>
              <a:buChar char="•"/>
            </a:pPr>
            <a:r>
              <a:rPr lang="en-CA" b="1" dirty="0">
                <a:solidFill>
                  <a:srgbClr val="FF0000"/>
                </a:solidFill>
              </a:rPr>
              <a:t>1: Ignore startup-config (useful for password recovery)</a:t>
            </a:r>
          </a:p>
          <a:p>
            <a:endParaRPr lang="en-CA" dirty="0"/>
          </a:p>
        </p:txBody>
      </p:sp>
    </p:spTree>
    <p:extLst>
      <p:ext uri="{BB962C8B-B14F-4D97-AF65-F5344CB8AC3E}">
        <p14:creationId xmlns:p14="http://schemas.microsoft.com/office/powerpoint/2010/main" val="35579338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D35E-09CD-A7FE-EC23-961BFB12D665}"/>
              </a:ext>
            </a:extLst>
          </p:cNvPr>
          <p:cNvSpPr>
            <a:spLocks noGrp="1"/>
          </p:cNvSpPr>
          <p:nvPr>
            <p:ph type="title"/>
          </p:nvPr>
        </p:nvSpPr>
        <p:spPr/>
        <p:txBody>
          <a:bodyPr/>
          <a:lstStyle/>
          <a:p>
            <a:r>
              <a:rPr lang="en-US" sz="4400" dirty="0"/>
              <a:t>Configuration Register </a:t>
            </a:r>
            <a:r>
              <a:rPr lang="en-US" sz="4400" b="1" dirty="0">
                <a:solidFill>
                  <a:srgbClr val="FF0000"/>
                </a:solidFill>
              </a:rPr>
              <a:t>0x2102</a:t>
            </a:r>
            <a:endParaRPr lang="en-CA" dirty="0"/>
          </a:p>
        </p:txBody>
      </p:sp>
      <p:sp>
        <p:nvSpPr>
          <p:cNvPr id="3" name="Content Placeholder 2">
            <a:extLst>
              <a:ext uri="{FF2B5EF4-FFF2-40B4-BE49-F238E27FC236}">
                <a16:creationId xmlns:a16="http://schemas.microsoft.com/office/drawing/2014/main" id="{D7ADB86B-F6FC-A079-848B-BB91FB490B8C}"/>
              </a:ext>
            </a:extLst>
          </p:cNvPr>
          <p:cNvSpPr>
            <a:spLocks noGrp="1"/>
          </p:cNvSpPr>
          <p:nvPr>
            <p:ph idx="1"/>
          </p:nvPr>
        </p:nvSpPr>
        <p:spPr/>
        <p:txBody>
          <a:bodyPr>
            <a:normAutofit/>
          </a:bodyPr>
          <a:lstStyle/>
          <a:p>
            <a:pPr marL="0" indent="0">
              <a:buNone/>
            </a:pPr>
            <a:r>
              <a:rPr lang="en-US" sz="2400" dirty="0"/>
              <a:t>0x2102 is the default configuration register setting for most Cisco routers.</a:t>
            </a:r>
          </a:p>
          <a:p>
            <a:pPr marL="0" indent="0">
              <a:buNone/>
            </a:pPr>
            <a:r>
              <a:rPr lang="en-US" sz="2400" dirty="0"/>
              <a:t>Boot Normally: Load the IOS from flash memory.</a:t>
            </a:r>
          </a:p>
          <a:p>
            <a:pPr marL="0" indent="0">
              <a:buNone/>
            </a:pPr>
            <a:r>
              <a:rPr lang="en-US" sz="2400" b="1" dirty="0">
                <a:solidFill>
                  <a:srgbClr val="FF0000"/>
                </a:solidFill>
              </a:rPr>
              <a:t>Use NVRAM</a:t>
            </a:r>
            <a:r>
              <a:rPr lang="en-US" sz="2400" dirty="0"/>
              <a:t>: Read the startup configuration file (usually located in NVRAM) to configure the router.</a:t>
            </a:r>
          </a:p>
          <a:p>
            <a:pPr marL="0" indent="0">
              <a:buNone/>
            </a:pPr>
            <a:r>
              <a:rPr lang="en-US" sz="2400" dirty="0"/>
              <a:t>Baud Rate: Uses the default console baud rate of 9600 bps.</a:t>
            </a:r>
          </a:p>
        </p:txBody>
      </p:sp>
      <p:sp>
        <p:nvSpPr>
          <p:cNvPr id="4" name="Footer Placeholder 3">
            <a:extLst>
              <a:ext uri="{FF2B5EF4-FFF2-40B4-BE49-F238E27FC236}">
                <a16:creationId xmlns:a16="http://schemas.microsoft.com/office/drawing/2014/main" id="{2A0DFA80-E041-DA2C-5AE3-9EFE09B1510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154312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46A0-760C-8702-A715-2D604A853051}"/>
              </a:ext>
            </a:extLst>
          </p:cNvPr>
          <p:cNvSpPr>
            <a:spLocks noGrp="1"/>
          </p:cNvSpPr>
          <p:nvPr>
            <p:ph type="title"/>
          </p:nvPr>
        </p:nvSpPr>
        <p:spPr/>
        <p:txBody>
          <a:bodyPr/>
          <a:lstStyle/>
          <a:p>
            <a:r>
              <a:rPr lang="en-US" dirty="0"/>
              <a:t>Configuration Register </a:t>
            </a:r>
            <a:r>
              <a:rPr lang="en-US" b="1" dirty="0">
                <a:solidFill>
                  <a:srgbClr val="FF0000"/>
                </a:solidFill>
              </a:rPr>
              <a:t>0x2142</a:t>
            </a:r>
            <a:endParaRPr lang="en-CA" b="1" dirty="0">
              <a:solidFill>
                <a:srgbClr val="FF0000"/>
              </a:solidFill>
            </a:endParaRPr>
          </a:p>
        </p:txBody>
      </p:sp>
      <p:sp>
        <p:nvSpPr>
          <p:cNvPr id="3" name="Content Placeholder 2">
            <a:extLst>
              <a:ext uri="{FF2B5EF4-FFF2-40B4-BE49-F238E27FC236}">
                <a16:creationId xmlns:a16="http://schemas.microsoft.com/office/drawing/2014/main" id="{AAF6F37E-3712-81F4-AD18-AE190127E78C}"/>
              </a:ext>
            </a:extLst>
          </p:cNvPr>
          <p:cNvSpPr>
            <a:spLocks noGrp="1"/>
          </p:cNvSpPr>
          <p:nvPr>
            <p:ph idx="1"/>
          </p:nvPr>
        </p:nvSpPr>
        <p:spPr>
          <a:xfrm>
            <a:off x="838200" y="1690688"/>
            <a:ext cx="10515600" cy="5167311"/>
          </a:xfrm>
        </p:spPr>
        <p:txBody>
          <a:bodyPr>
            <a:normAutofit/>
          </a:bodyPr>
          <a:lstStyle/>
          <a:p>
            <a:r>
              <a:rPr lang="en-US" sz="2400" b="1" dirty="0">
                <a:solidFill>
                  <a:srgbClr val="FF0000"/>
                </a:solidFill>
              </a:rPr>
              <a:t>Ignore NVRAM</a:t>
            </a:r>
            <a:r>
              <a:rPr lang="en-US" sz="2400" dirty="0"/>
              <a:t>: During boot, the router ignores the startup configuration file in NVRAM. This allows the router to boot without applying the saved configuration.</a:t>
            </a:r>
          </a:p>
          <a:p>
            <a:r>
              <a:rPr lang="en-US" sz="2400" dirty="0"/>
              <a:t>This setting is primarily used for:</a:t>
            </a:r>
          </a:p>
          <a:p>
            <a:endParaRPr lang="en-US" sz="2400" dirty="0"/>
          </a:p>
          <a:p>
            <a:r>
              <a:rPr lang="en-US" sz="2400" b="1" dirty="0">
                <a:solidFill>
                  <a:srgbClr val="FF0000"/>
                </a:solidFill>
              </a:rPr>
              <a:t>Password Recovery</a:t>
            </a:r>
            <a:r>
              <a:rPr lang="en-US" sz="2400" dirty="0"/>
              <a:t>: When an </a:t>
            </a:r>
            <a:r>
              <a:rPr lang="en-US" sz="2400" b="1" dirty="0">
                <a:solidFill>
                  <a:srgbClr val="FF0000"/>
                </a:solidFill>
              </a:rPr>
              <a:t>administrator has forgotten the enable password or other critical access passwords</a:t>
            </a:r>
            <a:r>
              <a:rPr lang="en-US" sz="2400" dirty="0"/>
              <a:t>.</a:t>
            </a:r>
          </a:p>
          <a:p>
            <a:r>
              <a:rPr lang="en-US" sz="2400" b="1" dirty="0">
                <a:solidFill>
                  <a:srgbClr val="FF0000"/>
                </a:solidFill>
              </a:rPr>
              <a:t>Troubleshooting</a:t>
            </a:r>
            <a:r>
              <a:rPr lang="en-US" sz="2400" dirty="0"/>
              <a:t>: If a faulty configuration is preventing the router from booting correctly, ignoring the startup configuration allows for troubleshooting and correcting the issue without applying the problematic configuration.</a:t>
            </a:r>
            <a:endParaRPr lang="en-CA" sz="2400" dirty="0"/>
          </a:p>
        </p:txBody>
      </p:sp>
      <p:sp>
        <p:nvSpPr>
          <p:cNvPr id="4" name="Footer Placeholder 3">
            <a:extLst>
              <a:ext uri="{FF2B5EF4-FFF2-40B4-BE49-F238E27FC236}">
                <a16:creationId xmlns:a16="http://schemas.microsoft.com/office/drawing/2014/main" id="{6D4539BD-ACF5-4290-5DA6-F8F44F5EE8A6}"/>
              </a:ext>
            </a:extLst>
          </p:cNvPr>
          <p:cNvSpPr>
            <a:spLocks noGrp="1"/>
          </p:cNvSpPr>
          <p:nvPr>
            <p:ph type="ftr" sz="quarter" idx="11"/>
          </p:nvPr>
        </p:nvSpPr>
        <p:spPr/>
        <p:txBody>
          <a:bodyPr/>
          <a:lstStyle/>
          <a:p>
            <a:r>
              <a:rPr lang="sv-SE" dirty="0"/>
              <a:t>INST. : ENG.ALI BANI BAKAR &amp; ENG.Dana Al-Mahrouk</a:t>
            </a:r>
            <a:endParaRPr lang="en-CA" dirty="0"/>
          </a:p>
        </p:txBody>
      </p:sp>
    </p:spTree>
    <p:extLst>
      <p:ext uri="{BB962C8B-B14F-4D97-AF65-F5344CB8AC3E}">
        <p14:creationId xmlns:p14="http://schemas.microsoft.com/office/powerpoint/2010/main" val="34019722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A48A-BF11-1C76-A422-B216816139F4}"/>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8B0F7669-AF0D-6566-3B79-466EFE449A41}"/>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99A04C3A-0BDF-74F6-5BD9-CBA8B9EAC345}"/>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screenshot of a computer&#10;&#10;Description automatically generated">
            <a:extLst>
              <a:ext uri="{FF2B5EF4-FFF2-40B4-BE49-F238E27FC236}">
                <a16:creationId xmlns:a16="http://schemas.microsoft.com/office/drawing/2014/main" id="{8DB46748-EAE9-8ABD-5B27-BA8094A95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01" y="-56897"/>
            <a:ext cx="10303598" cy="6778372"/>
          </a:xfrm>
          <a:prstGeom prst="rect">
            <a:avLst/>
          </a:prstGeom>
        </p:spPr>
      </p:pic>
      <p:sp>
        <p:nvSpPr>
          <p:cNvPr id="6" name="Rectangle: Rounded Corners 5">
            <a:extLst>
              <a:ext uri="{FF2B5EF4-FFF2-40B4-BE49-F238E27FC236}">
                <a16:creationId xmlns:a16="http://schemas.microsoft.com/office/drawing/2014/main" id="{7D251A03-2737-45E0-47C7-CD488C77A912}"/>
              </a:ext>
            </a:extLst>
          </p:cNvPr>
          <p:cNvSpPr/>
          <p:nvPr/>
        </p:nvSpPr>
        <p:spPr>
          <a:xfrm>
            <a:off x="1181099" y="3200400"/>
            <a:ext cx="6972301" cy="74814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4477EF45-8455-9982-4CDF-5ED71E277B1B}"/>
              </a:ext>
            </a:extLst>
          </p:cNvPr>
          <p:cNvSpPr/>
          <p:nvPr/>
        </p:nvSpPr>
        <p:spPr>
          <a:xfrm>
            <a:off x="1181099" y="4984173"/>
            <a:ext cx="8326583" cy="74814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32970301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program&#10;&#10;Description automatically generated">
            <a:extLst>
              <a:ext uri="{FF2B5EF4-FFF2-40B4-BE49-F238E27FC236}">
                <a16:creationId xmlns:a16="http://schemas.microsoft.com/office/drawing/2014/main" id="{B4CEDCBB-9B69-57DC-95F5-A1F0C558CC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583" y="0"/>
            <a:ext cx="10404834" cy="6858000"/>
          </a:xfrm>
        </p:spPr>
      </p:pic>
      <p:sp>
        <p:nvSpPr>
          <p:cNvPr id="4" name="Footer Placeholder 3">
            <a:extLst>
              <a:ext uri="{FF2B5EF4-FFF2-40B4-BE49-F238E27FC236}">
                <a16:creationId xmlns:a16="http://schemas.microsoft.com/office/drawing/2014/main" id="{1EE4C033-C5F5-1BC5-E4F8-E661E8154600}"/>
              </a:ext>
            </a:extLst>
          </p:cNvPr>
          <p:cNvSpPr>
            <a:spLocks noGrp="1"/>
          </p:cNvSpPr>
          <p:nvPr>
            <p:ph type="ftr" sz="quarter" idx="11"/>
          </p:nvPr>
        </p:nvSpPr>
        <p:spPr/>
        <p:txBody>
          <a:bodyPr/>
          <a:lstStyle/>
          <a:p>
            <a:r>
              <a:rPr lang="sv-SE"/>
              <a:t>INST. : ENG.ALI BANI BAKAR &amp; ENG.Dana Al-Mahrouk</a:t>
            </a:r>
            <a:endParaRPr lang="en-CA"/>
          </a:p>
        </p:txBody>
      </p:sp>
      <p:sp>
        <p:nvSpPr>
          <p:cNvPr id="11" name="Rectangle: Rounded Corners 10">
            <a:extLst>
              <a:ext uri="{FF2B5EF4-FFF2-40B4-BE49-F238E27FC236}">
                <a16:creationId xmlns:a16="http://schemas.microsoft.com/office/drawing/2014/main" id="{4900D287-DF2D-AAC0-66EE-B6C622EA90F6}"/>
              </a:ext>
            </a:extLst>
          </p:cNvPr>
          <p:cNvSpPr/>
          <p:nvPr/>
        </p:nvSpPr>
        <p:spPr>
          <a:xfrm>
            <a:off x="1181099" y="6068291"/>
            <a:ext cx="4914901" cy="662132"/>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B2A5D5C1-0B53-0E82-DDE7-75FFFA8AD762}"/>
              </a:ext>
            </a:extLst>
          </p:cNvPr>
          <p:cNvSpPr/>
          <p:nvPr/>
        </p:nvSpPr>
        <p:spPr>
          <a:xfrm>
            <a:off x="1181099" y="5029201"/>
            <a:ext cx="4914901" cy="363682"/>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3" name="Arrow: Down 12">
            <a:extLst>
              <a:ext uri="{FF2B5EF4-FFF2-40B4-BE49-F238E27FC236}">
                <a16:creationId xmlns:a16="http://schemas.microsoft.com/office/drawing/2014/main" id="{CF1A67B8-ACDC-E7CE-D6BF-59D1CD2D8A8A}"/>
              </a:ext>
            </a:extLst>
          </p:cNvPr>
          <p:cNvSpPr/>
          <p:nvPr/>
        </p:nvSpPr>
        <p:spPr>
          <a:xfrm>
            <a:off x="6106390" y="5392883"/>
            <a:ext cx="727364" cy="920461"/>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3E92AEF0-48B6-DFCF-8970-3C5308EFFA48}"/>
              </a:ext>
            </a:extLst>
          </p:cNvPr>
          <p:cNvSpPr/>
          <p:nvPr/>
        </p:nvSpPr>
        <p:spPr>
          <a:xfrm>
            <a:off x="5947063" y="5392883"/>
            <a:ext cx="1046018" cy="45431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Ctrl + C</a:t>
            </a:r>
            <a:endParaRPr lang="en-CA" dirty="0"/>
          </a:p>
        </p:txBody>
      </p:sp>
      <p:sp>
        <p:nvSpPr>
          <p:cNvPr id="16" name="Rectangle: Rounded Corners 15">
            <a:extLst>
              <a:ext uri="{FF2B5EF4-FFF2-40B4-BE49-F238E27FC236}">
                <a16:creationId xmlns:a16="http://schemas.microsoft.com/office/drawing/2014/main" id="{7164473A-327F-6BCD-39E9-AF411F9455AC}"/>
              </a:ext>
            </a:extLst>
          </p:cNvPr>
          <p:cNvSpPr/>
          <p:nvPr/>
        </p:nvSpPr>
        <p:spPr>
          <a:xfrm>
            <a:off x="197427" y="1724889"/>
            <a:ext cx="2473036" cy="47798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Router </a:t>
            </a:r>
            <a:r>
              <a:rPr lang="en-US" dirty="0">
                <a:sym typeface="Wingdings" panose="05000000000000000000" pitchFamily="2" charset="2"/>
              </a:rPr>
              <a:t> </a:t>
            </a:r>
            <a:r>
              <a:rPr lang="en-US" dirty="0"/>
              <a:t>Power Off </a:t>
            </a:r>
            <a:endParaRPr lang="en-CA" dirty="0"/>
          </a:p>
        </p:txBody>
      </p:sp>
      <p:sp>
        <p:nvSpPr>
          <p:cNvPr id="17" name="Rectangle: Rounded Corners 16">
            <a:extLst>
              <a:ext uri="{FF2B5EF4-FFF2-40B4-BE49-F238E27FC236}">
                <a16:creationId xmlns:a16="http://schemas.microsoft.com/office/drawing/2014/main" id="{3BFB5197-E8A0-08FA-72A2-8E592F770941}"/>
              </a:ext>
            </a:extLst>
          </p:cNvPr>
          <p:cNvSpPr/>
          <p:nvPr/>
        </p:nvSpPr>
        <p:spPr>
          <a:xfrm>
            <a:off x="197427" y="2301584"/>
            <a:ext cx="2473036" cy="47798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Router </a:t>
            </a:r>
            <a:r>
              <a:rPr lang="en-US" dirty="0">
                <a:sym typeface="Wingdings" panose="05000000000000000000" pitchFamily="2" charset="2"/>
              </a:rPr>
              <a:t> </a:t>
            </a:r>
            <a:r>
              <a:rPr lang="en-US" dirty="0"/>
              <a:t>Power On </a:t>
            </a:r>
            <a:endParaRPr lang="en-CA" dirty="0"/>
          </a:p>
        </p:txBody>
      </p:sp>
    </p:spTree>
    <p:extLst>
      <p:ext uri="{BB962C8B-B14F-4D97-AF65-F5344CB8AC3E}">
        <p14:creationId xmlns:p14="http://schemas.microsoft.com/office/powerpoint/2010/main" val="168503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416BF5F-487F-71BB-5ACE-D54CF85E3806}"/>
              </a:ext>
            </a:extLst>
          </p:cNvPr>
          <p:cNvGrpSpPr/>
          <p:nvPr/>
        </p:nvGrpSpPr>
        <p:grpSpPr>
          <a:xfrm>
            <a:off x="0" y="1025634"/>
            <a:ext cx="11776634" cy="5748982"/>
            <a:chOff x="22075" y="504524"/>
            <a:chExt cx="11776634" cy="5748982"/>
          </a:xfrm>
        </p:grpSpPr>
        <p:pic>
          <p:nvPicPr>
            <p:cNvPr id="5" name="Picture 4" descr="A screenshot of a computer&#10;&#10;Description automatically generated">
              <a:extLst>
                <a:ext uri="{FF2B5EF4-FFF2-40B4-BE49-F238E27FC236}">
                  <a16:creationId xmlns:a16="http://schemas.microsoft.com/office/drawing/2014/main" id="{4674EC3F-563E-212E-26D9-C643C654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17" y="604493"/>
              <a:ext cx="5723125" cy="5649013"/>
            </a:xfrm>
            <a:prstGeom prst="rect">
              <a:avLst/>
            </a:prstGeom>
          </p:spPr>
        </p:pic>
        <p:sp>
          <p:nvSpPr>
            <p:cNvPr id="6" name="Rectangle: Rounded Corners 5">
              <a:extLst>
                <a:ext uri="{FF2B5EF4-FFF2-40B4-BE49-F238E27FC236}">
                  <a16:creationId xmlns:a16="http://schemas.microsoft.com/office/drawing/2014/main" id="{49945D25-69FC-763D-E214-EF1A5106DAB8}"/>
                </a:ext>
              </a:extLst>
            </p:cNvPr>
            <p:cNvSpPr/>
            <p:nvPr/>
          </p:nvSpPr>
          <p:spPr>
            <a:xfrm>
              <a:off x="1689529" y="930010"/>
              <a:ext cx="814811"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F4EFBEB8-A640-6E7D-4EC4-DF8EE1C83D17}"/>
                </a:ext>
              </a:extLst>
            </p:cNvPr>
            <p:cNvSpPr/>
            <p:nvPr/>
          </p:nvSpPr>
          <p:spPr>
            <a:xfrm>
              <a:off x="393291" y="1651819"/>
              <a:ext cx="1480763" cy="26071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904DDD31-4224-1611-8ACA-5CC412E510B0}"/>
                </a:ext>
              </a:extLst>
            </p:cNvPr>
            <p:cNvSpPr/>
            <p:nvPr/>
          </p:nvSpPr>
          <p:spPr>
            <a:xfrm>
              <a:off x="3646147" y="4130241"/>
              <a:ext cx="814811"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pic>
          <p:nvPicPr>
            <p:cNvPr id="10" name="Picture 9" descr="A screenshot of a computer&#10;&#10;Description automatically generated">
              <a:extLst>
                <a:ext uri="{FF2B5EF4-FFF2-40B4-BE49-F238E27FC236}">
                  <a16:creationId xmlns:a16="http://schemas.microsoft.com/office/drawing/2014/main" id="{232C8CF7-B433-9D55-313C-219E71DB7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017" y="604492"/>
              <a:ext cx="5756692" cy="5649013"/>
            </a:xfrm>
            <a:prstGeom prst="rect">
              <a:avLst/>
            </a:prstGeom>
          </p:spPr>
        </p:pic>
        <p:sp>
          <p:nvSpPr>
            <p:cNvPr id="11" name="Rectangle: Rounded Corners 10">
              <a:extLst>
                <a:ext uri="{FF2B5EF4-FFF2-40B4-BE49-F238E27FC236}">
                  <a16:creationId xmlns:a16="http://schemas.microsoft.com/office/drawing/2014/main" id="{F20F1095-31C8-7CA8-EA3F-5F01A004C2A5}"/>
                </a:ext>
              </a:extLst>
            </p:cNvPr>
            <p:cNvSpPr/>
            <p:nvPr/>
          </p:nvSpPr>
          <p:spPr>
            <a:xfrm>
              <a:off x="8052619" y="1734051"/>
              <a:ext cx="3539613" cy="78300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C61F1D8D-71A2-D939-E2B0-81697B36528B}"/>
                </a:ext>
              </a:extLst>
            </p:cNvPr>
            <p:cNvSpPr/>
            <p:nvPr/>
          </p:nvSpPr>
          <p:spPr>
            <a:xfrm>
              <a:off x="10813863" y="5482177"/>
              <a:ext cx="814811"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3" name="TextBox 12">
              <a:extLst>
                <a:ext uri="{FF2B5EF4-FFF2-40B4-BE49-F238E27FC236}">
                  <a16:creationId xmlns:a16="http://schemas.microsoft.com/office/drawing/2014/main" id="{9D6ADFD4-FEFC-5F68-4D46-35831F66B908}"/>
                </a:ext>
              </a:extLst>
            </p:cNvPr>
            <p:cNvSpPr txBox="1"/>
            <p:nvPr/>
          </p:nvSpPr>
          <p:spPr>
            <a:xfrm>
              <a:off x="11049231" y="5024430"/>
              <a:ext cx="30809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5</a:t>
              </a:r>
              <a:endParaRPr lang="en-CA" dirty="0"/>
            </a:p>
          </p:txBody>
        </p:sp>
        <p:sp>
          <p:nvSpPr>
            <p:cNvPr id="14" name="TextBox 13">
              <a:extLst>
                <a:ext uri="{FF2B5EF4-FFF2-40B4-BE49-F238E27FC236}">
                  <a16:creationId xmlns:a16="http://schemas.microsoft.com/office/drawing/2014/main" id="{320313F9-B1ED-6123-505E-C33637A3DC1F}"/>
                </a:ext>
              </a:extLst>
            </p:cNvPr>
            <p:cNvSpPr txBox="1"/>
            <p:nvPr/>
          </p:nvSpPr>
          <p:spPr>
            <a:xfrm>
              <a:off x="11203280" y="1282487"/>
              <a:ext cx="30809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4</a:t>
              </a:r>
              <a:endParaRPr lang="en-CA" dirty="0"/>
            </a:p>
          </p:txBody>
        </p:sp>
        <p:sp>
          <p:nvSpPr>
            <p:cNvPr id="15" name="TextBox 14">
              <a:extLst>
                <a:ext uri="{FF2B5EF4-FFF2-40B4-BE49-F238E27FC236}">
                  <a16:creationId xmlns:a16="http://schemas.microsoft.com/office/drawing/2014/main" id="{6E001543-A9A4-1D3C-68E8-C98CACF0874A}"/>
                </a:ext>
              </a:extLst>
            </p:cNvPr>
            <p:cNvSpPr txBox="1"/>
            <p:nvPr/>
          </p:nvSpPr>
          <p:spPr>
            <a:xfrm>
              <a:off x="3256762" y="4113150"/>
              <a:ext cx="30809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3</a:t>
              </a:r>
              <a:endParaRPr lang="en-CA" dirty="0"/>
            </a:p>
          </p:txBody>
        </p:sp>
        <p:sp>
          <p:nvSpPr>
            <p:cNvPr id="16" name="TextBox 15">
              <a:extLst>
                <a:ext uri="{FF2B5EF4-FFF2-40B4-BE49-F238E27FC236}">
                  <a16:creationId xmlns:a16="http://schemas.microsoft.com/office/drawing/2014/main" id="{521DC499-6F0E-7896-7202-39A6054409EE}"/>
                </a:ext>
              </a:extLst>
            </p:cNvPr>
            <p:cNvSpPr txBox="1"/>
            <p:nvPr/>
          </p:nvSpPr>
          <p:spPr>
            <a:xfrm>
              <a:off x="22075" y="1597510"/>
              <a:ext cx="30809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2</a:t>
              </a:r>
              <a:endParaRPr lang="en-CA" dirty="0"/>
            </a:p>
          </p:txBody>
        </p:sp>
        <p:sp>
          <p:nvSpPr>
            <p:cNvPr id="17" name="TextBox 16">
              <a:extLst>
                <a:ext uri="{FF2B5EF4-FFF2-40B4-BE49-F238E27FC236}">
                  <a16:creationId xmlns:a16="http://schemas.microsoft.com/office/drawing/2014/main" id="{8F1C2F3C-CFAF-1E5C-FAC7-66F6176F3504}"/>
                </a:ext>
              </a:extLst>
            </p:cNvPr>
            <p:cNvSpPr txBox="1"/>
            <p:nvPr/>
          </p:nvSpPr>
          <p:spPr>
            <a:xfrm>
              <a:off x="1942885" y="504524"/>
              <a:ext cx="30809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1</a:t>
              </a:r>
              <a:endParaRPr lang="en-CA" dirty="0"/>
            </a:p>
          </p:txBody>
        </p:sp>
      </p:grpSp>
      <p:sp>
        <p:nvSpPr>
          <p:cNvPr id="3" name="TextBox 2">
            <a:extLst>
              <a:ext uri="{FF2B5EF4-FFF2-40B4-BE49-F238E27FC236}">
                <a16:creationId xmlns:a16="http://schemas.microsoft.com/office/drawing/2014/main" id="{96C0FBFB-B085-5DA4-5006-A3CEFFF0999A}"/>
              </a:ext>
            </a:extLst>
          </p:cNvPr>
          <p:cNvSpPr txBox="1"/>
          <p:nvPr/>
        </p:nvSpPr>
        <p:spPr>
          <a:xfrm>
            <a:off x="412954" y="327785"/>
            <a:ext cx="8776762"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latin typeface="Aharoni" panose="02010803020104030203" pitchFamily="2" charset="-79"/>
                <a:cs typeface="Aharoni" panose="02010803020104030203" pitchFamily="2" charset="-79"/>
              </a:rPr>
              <a:t>C) Give Web Server HTTP Service &amp; write simple web page.</a:t>
            </a:r>
          </a:p>
        </p:txBody>
      </p:sp>
      <p:sp>
        <p:nvSpPr>
          <p:cNvPr id="4" name="Footer Placeholder 3">
            <a:extLst>
              <a:ext uri="{FF2B5EF4-FFF2-40B4-BE49-F238E27FC236}">
                <a16:creationId xmlns:a16="http://schemas.microsoft.com/office/drawing/2014/main" id="{D4A2B39B-A261-D6E9-97B9-095A54CC4A8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6029212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B3B90C-C31E-9A80-D48E-81FE7EC19AD0}"/>
              </a:ext>
            </a:extLst>
          </p:cNvPr>
          <p:cNvSpPr>
            <a:spLocks noGrp="1"/>
          </p:cNvSpPr>
          <p:nvPr>
            <p:ph idx="1"/>
          </p:nvPr>
        </p:nvSpPr>
        <p:spPr/>
        <p:txBody>
          <a:bodyPr>
            <a:normAutofit fontScale="92500" lnSpcReduction="10000"/>
          </a:bodyPr>
          <a:lstStyle/>
          <a:p>
            <a:pPr marL="0" indent="0">
              <a:buNone/>
            </a:pPr>
            <a:br>
              <a:rPr lang="en-CA" sz="2000" dirty="0">
                <a:effectLst/>
              </a:rPr>
            </a:br>
            <a:r>
              <a:rPr lang="en-CA" sz="2000" dirty="0" err="1">
                <a:effectLst/>
              </a:rPr>
              <a:t>Router#</a:t>
            </a:r>
            <a:r>
              <a:rPr lang="en-CA" sz="2000" b="1" dirty="0" err="1">
                <a:solidFill>
                  <a:srgbClr val="FF0000"/>
                </a:solidFill>
                <a:effectLst/>
              </a:rPr>
              <a:t>copy</a:t>
            </a:r>
            <a:r>
              <a:rPr lang="en-CA" sz="2000" b="1" dirty="0">
                <a:solidFill>
                  <a:srgbClr val="FF0000"/>
                </a:solidFill>
                <a:effectLst/>
              </a:rPr>
              <a:t> startup-config running-config</a:t>
            </a:r>
          </a:p>
          <a:p>
            <a:pPr marL="0" indent="0">
              <a:buNone/>
            </a:pPr>
            <a:r>
              <a:rPr lang="en-CA" sz="2000" dirty="0">
                <a:effectLst/>
              </a:rPr>
              <a:t>Destination filename [running-config]? </a:t>
            </a:r>
          </a:p>
          <a:p>
            <a:pPr marL="0" indent="0">
              <a:buNone/>
            </a:pPr>
            <a:r>
              <a:rPr lang="en-CA" sz="2000" dirty="0">
                <a:effectLst/>
              </a:rPr>
              <a:t>720 bytes copied in 0.416 secs (1730 bytes/sec)</a:t>
            </a:r>
          </a:p>
          <a:p>
            <a:pPr marL="0" indent="0">
              <a:buNone/>
            </a:pPr>
            <a:r>
              <a:rPr lang="en-CA" sz="2000" dirty="0">
                <a:effectLst/>
              </a:rPr>
              <a:t>NAme_Royte_1#</a:t>
            </a:r>
          </a:p>
          <a:p>
            <a:pPr marL="0" indent="0">
              <a:buNone/>
            </a:pPr>
            <a:r>
              <a:rPr lang="en-CA" sz="2000" dirty="0">
                <a:effectLst/>
              </a:rPr>
              <a:t>%SYS-5-CONFIG_I: Configured from console by console</a:t>
            </a:r>
          </a:p>
          <a:p>
            <a:pPr marL="0" indent="0">
              <a:buNone/>
            </a:pPr>
            <a:r>
              <a:rPr lang="en-CA" sz="2000" dirty="0">
                <a:effectLst/>
              </a:rPr>
              <a:t>NAme_Royte_1#conf t</a:t>
            </a:r>
          </a:p>
          <a:p>
            <a:pPr marL="0" indent="0">
              <a:buNone/>
            </a:pPr>
            <a:r>
              <a:rPr lang="en-CA" sz="2000" dirty="0">
                <a:effectLst/>
              </a:rPr>
              <a:t>NAme_Royte_1(config)#</a:t>
            </a:r>
            <a:r>
              <a:rPr lang="en-CA" sz="2100" b="1" dirty="0">
                <a:solidFill>
                  <a:srgbClr val="FF0000"/>
                </a:solidFill>
              </a:rPr>
              <a:t>enable password 1234</a:t>
            </a:r>
          </a:p>
          <a:p>
            <a:pPr marL="0" indent="0">
              <a:buNone/>
            </a:pPr>
            <a:r>
              <a:rPr lang="en-CA" sz="2000" dirty="0">
                <a:effectLst/>
              </a:rPr>
              <a:t>NAme_Royte_1(config)#</a:t>
            </a:r>
            <a:r>
              <a:rPr lang="en-CA" sz="2100" b="1" dirty="0">
                <a:solidFill>
                  <a:srgbClr val="FF0000"/>
                </a:solidFill>
              </a:rPr>
              <a:t>do </a:t>
            </a:r>
            <a:r>
              <a:rPr lang="en-CA" sz="2100" b="1" dirty="0" err="1">
                <a:solidFill>
                  <a:srgbClr val="FF0000"/>
                </a:solidFill>
              </a:rPr>
              <a:t>wr</a:t>
            </a:r>
            <a:endParaRPr lang="en-CA" sz="2100" b="1" dirty="0">
              <a:solidFill>
                <a:srgbClr val="FF0000"/>
              </a:solidFill>
            </a:endParaRPr>
          </a:p>
          <a:p>
            <a:pPr marL="0" indent="0">
              <a:buNone/>
            </a:pPr>
            <a:r>
              <a:rPr lang="en-CA" sz="2000" dirty="0">
                <a:effectLst/>
              </a:rPr>
              <a:t>Building configuration...</a:t>
            </a:r>
          </a:p>
          <a:p>
            <a:pPr marL="0" indent="0">
              <a:buNone/>
            </a:pPr>
            <a:r>
              <a:rPr lang="en-CA" sz="2000" dirty="0">
                <a:effectLst/>
              </a:rPr>
              <a:t>[OK]</a:t>
            </a:r>
          </a:p>
          <a:p>
            <a:pPr marL="0" indent="0">
              <a:buNone/>
            </a:pPr>
            <a:r>
              <a:rPr lang="en-CA" sz="2000" dirty="0">
                <a:effectLst/>
              </a:rPr>
              <a:t>NAme_Royte_1(config)#</a:t>
            </a:r>
            <a:r>
              <a:rPr lang="en-CA" sz="2100" b="1" dirty="0">
                <a:solidFill>
                  <a:srgbClr val="FF0000"/>
                </a:solidFill>
              </a:rPr>
              <a:t>config-register 0x2102</a:t>
            </a:r>
          </a:p>
        </p:txBody>
      </p:sp>
      <p:sp>
        <p:nvSpPr>
          <p:cNvPr id="4" name="Footer Placeholder 3">
            <a:extLst>
              <a:ext uri="{FF2B5EF4-FFF2-40B4-BE49-F238E27FC236}">
                <a16:creationId xmlns:a16="http://schemas.microsoft.com/office/drawing/2014/main" id="{C521CB65-6831-835D-2DDD-462C48DF4A5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5000729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C7CE4-2F37-C7D7-9828-9DA472EDD36E}"/>
              </a:ext>
            </a:extLst>
          </p:cNvPr>
          <p:cNvSpPr>
            <a:spLocks noGrp="1"/>
          </p:cNvSpPr>
          <p:nvPr>
            <p:ph type="title"/>
          </p:nvPr>
        </p:nvSpPr>
        <p:spPr/>
        <p:txBody>
          <a:bodyPr/>
          <a:lstStyle/>
          <a:p>
            <a:r>
              <a:rPr lang="en-US" dirty="0"/>
              <a:t>Day 7</a:t>
            </a:r>
            <a:endParaRPr lang="en-CA" dirty="0"/>
          </a:p>
        </p:txBody>
      </p:sp>
      <p:sp>
        <p:nvSpPr>
          <p:cNvPr id="3" name="Content Placeholder 2">
            <a:extLst>
              <a:ext uri="{FF2B5EF4-FFF2-40B4-BE49-F238E27FC236}">
                <a16:creationId xmlns:a16="http://schemas.microsoft.com/office/drawing/2014/main" id="{50D19439-9CA6-A334-1826-0DD24CCB3859}"/>
              </a:ext>
            </a:extLst>
          </p:cNvPr>
          <p:cNvSpPr>
            <a:spLocks noGrp="1"/>
          </p:cNvSpPr>
          <p:nvPr>
            <p:ph idx="1"/>
          </p:nvPr>
        </p:nvSpPr>
        <p:spPr/>
        <p:txBody>
          <a:bodyPr/>
          <a:lstStyle/>
          <a:p>
            <a:r>
              <a:rPr lang="en-US" dirty="0"/>
              <a:t>Outline </a:t>
            </a:r>
          </a:p>
          <a:p>
            <a:pPr lvl="1"/>
            <a:r>
              <a:rPr lang="en-US" dirty="0"/>
              <a:t>Network Exam</a:t>
            </a:r>
          </a:p>
          <a:p>
            <a:pPr lvl="1"/>
            <a:r>
              <a:rPr lang="en-CA" dirty="0"/>
              <a:t>Network Design Structure</a:t>
            </a:r>
          </a:p>
          <a:p>
            <a:pPr lvl="2"/>
            <a:r>
              <a:rPr lang="en-CA" dirty="0"/>
              <a:t>Core Layer</a:t>
            </a:r>
          </a:p>
          <a:p>
            <a:pPr lvl="2"/>
            <a:r>
              <a:rPr lang="en-CA" dirty="0"/>
              <a:t>Distribution Layer</a:t>
            </a:r>
          </a:p>
          <a:p>
            <a:pPr lvl="2"/>
            <a:r>
              <a:rPr lang="en-CA" dirty="0"/>
              <a:t>Access Layer</a:t>
            </a:r>
          </a:p>
          <a:p>
            <a:pPr lvl="2"/>
            <a:r>
              <a:rPr lang="en-CA" dirty="0"/>
              <a:t>Small LAN</a:t>
            </a:r>
          </a:p>
          <a:p>
            <a:pPr lvl="2"/>
            <a:r>
              <a:rPr lang="en-CA" dirty="0"/>
              <a:t>Labs</a:t>
            </a:r>
          </a:p>
          <a:p>
            <a:pPr lvl="2"/>
            <a:r>
              <a:rPr lang="en-CA" dirty="0"/>
              <a:t>Manager PC</a:t>
            </a:r>
          </a:p>
          <a:p>
            <a:pPr lvl="2"/>
            <a:r>
              <a:rPr lang="en-US" dirty="0"/>
              <a:t>Data center</a:t>
            </a:r>
            <a:endParaRPr lang="en-CA" dirty="0"/>
          </a:p>
        </p:txBody>
      </p:sp>
      <p:sp>
        <p:nvSpPr>
          <p:cNvPr id="4" name="Footer Placeholder 3">
            <a:extLst>
              <a:ext uri="{FF2B5EF4-FFF2-40B4-BE49-F238E27FC236}">
                <a16:creationId xmlns:a16="http://schemas.microsoft.com/office/drawing/2014/main" id="{77525769-5782-17A6-96CA-936340BD0C4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2113507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C7CE4-2F37-C7D7-9828-9DA472EDD36E}"/>
              </a:ext>
            </a:extLst>
          </p:cNvPr>
          <p:cNvSpPr>
            <a:spLocks noGrp="1"/>
          </p:cNvSpPr>
          <p:nvPr>
            <p:ph type="title"/>
          </p:nvPr>
        </p:nvSpPr>
        <p:spPr/>
        <p:txBody>
          <a:bodyPr/>
          <a:lstStyle/>
          <a:p>
            <a:r>
              <a:rPr lang="en-US" dirty="0" err="1"/>
              <a:t>Cont</a:t>
            </a:r>
            <a:r>
              <a:rPr lang="en-US" dirty="0"/>
              <a:t>…</a:t>
            </a:r>
            <a:endParaRPr lang="en-CA" dirty="0"/>
          </a:p>
        </p:txBody>
      </p:sp>
      <p:sp>
        <p:nvSpPr>
          <p:cNvPr id="3" name="Content Placeholder 2">
            <a:extLst>
              <a:ext uri="{FF2B5EF4-FFF2-40B4-BE49-F238E27FC236}">
                <a16:creationId xmlns:a16="http://schemas.microsoft.com/office/drawing/2014/main" id="{50D19439-9CA6-A334-1826-0DD24CCB3859}"/>
              </a:ext>
            </a:extLst>
          </p:cNvPr>
          <p:cNvSpPr>
            <a:spLocks noGrp="1"/>
          </p:cNvSpPr>
          <p:nvPr>
            <p:ph idx="1"/>
          </p:nvPr>
        </p:nvSpPr>
        <p:spPr>
          <a:xfrm>
            <a:off x="838200" y="1825624"/>
            <a:ext cx="10515600" cy="4530725"/>
          </a:xfrm>
        </p:spPr>
        <p:txBody>
          <a:bodyPr/>
          <a:lstStyle/>
          <a:p>
            <a:r>
              <a:rPr lang="en-US" dirty="0"/>
              <a:t>Outline </a:t>
            </a:r>
          </a:p>
          <a:p>
            <a:pPr lvl="1"/>
            <a:r>
              <a:rPr lang="en-US" dirty="0"/>
              <a:t>Servers </a:t>
            </a:r>
          </a:p>
          <a:p>
            <a:pPr lvl="2"/>
            <a:r>
              <a:rPr lang="en-US" dirty="0"/>
              <a:t>Web Server</a:t>
            </a:r>
          </a:p>
          <a:p>
            <a:pPr lvl="2"/>
            <a:r>
              <a:rPr lang="en-US" dirty="0"/>
              <a:t>DNS Server</a:t>
            </a:r>
          </a:p>
          <a:p>
            <a:pPr lvl="2"/>
            <a:r>
              <a:rPr lang="en-US" dirty="0"/>
              <a:t>DHCP Server</a:t>
            </a:r>
          </a:p>
          <a:p>
            <a:pPr lvl="2"/>
            <a:r>
              <a:rPr lang="en-US" dirty="0"/>
              <a:t>Mail Server</a:t>
            </a:r>
          </a:p>
          <a:p>
            <a:pPr lvl="2"/>
            <a:r>
              <a:rPr lang="en-US" dirty="0"/>
              <a:t>Log Server</a:t>
            </a:r>
          </a:p>
          <a:p>
            <a:pPr lvl="2"/>
            <a:r>
              <a:rPr lang="en-US" sz="2000" dirty="0"/>
              <a:t>Authentication Server</a:t>
            </a:r>
          </a:p>
          <a:p>
            <a:pPr lvl="2"/>
            <a:r>
              <a:rPr lang="en-CA" dirty="0"/>
              <a:t>TACACS Server</a:t>
            </a:r>
            <a:endParaRPr lang="en-US" dirty="0"/>
          </a:p>
          <a:p>
            <a:pPr lvl="2"/>
            <a:r>
              <a:rPr lang="en-CA" sz="2000" dirty="0"/>
              <a:t>Radius Server</a:t>
            </a:r>
          </a:p>
          <a:p>
            <a:pPr lvl="2"/>
            <a:r>
              <a:rPr lang="en-CA" sz="2000" dirty="0"/>
              <a:t>Kerberos Server</a:t>
            </a:r>
            <a:endParaRPr lang="en-CA" dirty="0"/>
          </a:p>
          <a:p>
            <a:pPr lvl="1"/>
            <a:r>
              <a:rPr lang="en-CA" dirty="0"/>
              <a:t>Internal Hacker VS External Hacker</a:t>
            </a:r>
            <a:r>
              <a:rPr lang="en-US" dirty="0"/>
              <a:t> </a:t>
            </a:r>
            <a:endParaRPr lang="en-CA" dirty="0"/>
          </a:p>
        </p:txBody>
      </p:sp>
      <p:sp>
        <p:nvSpPr>
          <p:cNvPr id="4" name="Footer Placeholder 3">
            <a:extLst>
              <a:ext uri="{FF2B5EF4-FFF2-40B4-BE49-F238E27FC236}">
                <a16:creationId xmlns:a16="http://schemas.microsoft.com/office/drawing/2014/main" id="{77525769-5782-17A6-96CA-936340BD0C4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9926694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4DB4891-83FC-D58B-D4FC-A422DA3949B7}"/>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74452922-F13E-17B9-05FA-7DE0D69BC278}"/>
              </a:ext>
            </a:extLst>
          </p:cNvPr>
          <p:cNvPicPr>
            <a:picLocks noChangeAspect="1"/>
          </p:cNvPicPr>
          <p:nvPr/>
        </p:nvPicPr>
        <p:blipFill>
          <a:blip r:embed="rId2"/>
          <a:stretch>
            <a:fillRect/>
          </a:stretch>
        </p:blipFill>
        <p:spPr>
          <a:xfrm>
            <a:off x="0" y="0"/>
            <a:ext cx="12192000" cy="6882049"/>
          </a:xfrm>
          <a:prstGeom prst="rect">
            <a:avLst/>
          </a:prstGeom>
        </p:spPr>
      </p:pic>
    </p:spTree>
    <p:extLst>
      <p:ext uri="{BB962C8B-B14F-4D97-AF65-F5344CB8AC3E}">
        <p14:creationId xmlns:p14="http://schemas.microsoft.com/office/powerpoint/2010/main" val="17064207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C567B9-83D6-C0C6-54D6-49F45E5354C3}"/>
              </a:ext>
            </a:extLst>
          </p:cNvPr>
          <p:cNvSpPr>
            <a:spLocks noGrp="1"/>
          </p:cNvSpPr>
          <p:nvPr>
            <p:ph type="ftr" sz="quarter" idx="11"/>
          </p:nvPr>
        </p:nvSpPr>
        <p:spPr/>
        <p:txBody>
          <a:bodyPr/>
          <a:lstStyle/>
          <a:p>
            <a:r>
              <a:rPr lang="sv-SE"/>
              <a:t>INST. : ENG.ALI BANI BAKAR &amp; ENG.Dana Al-Mahrouk</a:t>
            </a:r>
            <a:endParaRPr lang="en-CA"/>
          </a:p>
        </p:txBody>
      </p:sp>
      <p:pic>
        <p:nvPicPr>
          <p:cNvPr id="4" name="Picture 3" descr="A diagram of a computer network&#10;&#10;Description automatically generated">
            <a:extLst>
              <a:ext uri="{FF2B5EF4-FFF2-40B4-BE49-F238E27FC236}">
                <a16:creationId xmlns:a16="http://schemas.microsoft.com/office/drawing/2014/main" id="{ACC529CF-E6E9-1F6D-4CE1-14795F68F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655" y="0"/>
            <a:ext cx="9910689" cy="6858000"/>
          </a:xfrm>
          <a:prstGeom prst="rect">
            <a:avLst/>
          </a:prstGeom>
        </p:spPr>
      </p:pic>
    </p:spTree>
    <p:extLst>
      <p:ext uri="{BB962C8B-B14F-4D97-AF65-F5344CB8AC3E}">
        <p14:creationId xmlns:p14="http://schemas.microsoft.com/office/powerpoint/2010/main" val="18849727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E92E-7E7C-D9E6-E46C-98F598D436C2}"/>
              </a:ext>
            </a:extLst>
          </p:cNvPr>
          <p:cNvSpPr>
            <a:spLocks noGrp="1"/>
          </p:cNvSpPr>
          <p:nvPr>
            <p:ph type="title"/>
          </p:nvPr>
        </p:nvSpPr>
        <p:spPr/>
        <p:txBody>
          <a:bodyPr/>
          <a:lstStyle/>
          <a:p>
            <a:r>
              <a:rPr lang="en-CA" dirty="0"/>
              <a:t>Network Design Structure</a:t>
            </a:r>
          </a:p>
        </p:txBody>
      </p:sp>
      <p:sp>
        <p:nvSpPr>
          <p:cNvPr id="3" name="Content Placeholder 2">
            <a:extLst>
              <a:ext uri="{FF2B5EF4-FFF2-40B4-BE49-F238E27FC236}">
                <a16:creationId xmlns:a16="http://schemas.microsoft.com/office/drawing/2014/main" id="{DF4D6F76-0451-8586-0F59-BAE939F99450}"/>
              </a:ext>
            </a:extLst>
          </p:cNvPr>
          <p:cNvSpPr>
            <a:spLocks noGrp="1"/>
          </p:cNvSpPr>
          <p:nvPr>
            <p:ph idx="1"/>
          </p:nvPr>
        </p:nvSpPr>
        <p:spPr/>
        <p:txBody>
          <a:bodyPr>
            <a:normAutofit/>
          </a:bodyPr>
          <a:lstStyle/>
          <a:p>
            <a:pPr marL="0" indent="0">
              <a:buNone/>
            </a:pPr>
            <a:r>
              <a:rPr lang="en-US" sz="2400" dirty="0"/>
              <a:t>Designing a network involves several considerations, including the </a:t>
            </a:r>
            <a:r>
              <a:rPr lang="en-US" sz="2400" b="1" dirty="0"/>
              <a:t>size</a:t>
            </a:r>
            <a:r>
              <a:rPr lang="en-US" sz="2400" dirty="0"/>
              <a:t> and </a:t>
            </a:r>
            <a:r>
              <a:rPr lang="en-US" sz="2400" b="1" dirty="0"/>
              <a:t>purpose</a:t>
            </a:r>
            <a:r>
              <a:rPr lang="en-US" sz="2400" dirty="0"/>
              <a:t> of the network, the </a:t>
            </a:r>
            <a:r>
              <a:rPr lang="en-US" sz="2400" b="1" dirty="0"/>
              <a:t>types of devices</a:t>
            </a:r>
            <a:r>
              <a:rPr lang="en-US" sz="2400" dirty="0"/>
              <a:t>, and the </a:t>
            </a:r>
            <a:r>
              <a:rPr lang="en-US" sz="2400" b="1" dirty="0"/>
              <a:t>required security measures</a:t>
            </a:r>
            <a:r>
              <a:rPr lang="en-US" sz="2400" dirty="0"/>
              <a:t>.</a:t>
            </a:r>
          </a:p>
          <a:p>
            <a:pPr marL="0" indent="0">
              <a:buNone/>
            </a:pPr>
            <a:endParaRPr lang="en-US" sz="2400" dirty="0"/>
          </a:p>
          <a:p>
            <a:pPr marL="0" indent="0">
              <a:buNone/>
            </a:pPr>
            <a:r>
              <a:rPr lang="en-US" b="1" dirty="0">
                <a:solidFill>
                  <a:srgbClr val="FF0000"/>
                </a:solidFill>
              </a:rPr>
              <a:t>1. Core Layer</a:t>
            </a:r>
          </a:p>
          <a:p>
            <a:pPr marL="0" indent="0">
              <a:buNone/>
            </a:pPr>
            <a:r>
              <a:rPr lang="en-US" sz="2400" dirty="0"/>
              <a:t>The </a:t>
            </a:r>
            <a:r>
              <a:rPr lang="en-US" sz="2400" b="1" dirty="0"/>
              <a:t>backbone of the network</a:t>
            </a:r>
            <a:r>
              <a:rPr lang="en-US" sz="2400" dirty="0"/>
              <a:t>, providing high-speed, highly reliable connectivity between different parts of the network.</a:t>
            </a:r>
          </a:p>
          <a:p>
            <a:pPr marL="0" indent="0">
              <a:buNone/>
            </a:pPr>
            <a:r>
              <a:rPr lang="en-US" sz="2400" dirty="0"/>
              <a:t>- Devices: High-performance routers and switches.</a:t>
            </a:r>
          </a:p>
          <a:p>
            <a:pPr marL="0" indent="0">
              <a:buNone/>
            </a:pPr>
            <a:r>
              <a:rPr lang="en-US" sz="2400" dirty="0"/>
              <a:t>- Characteristics: High-speed data transfer, redundancy, fault tolerance.</a:t>
            </a:r>
            <a:endParaRPr lang="en-CA" sz="2400" dirty="0"/>
          </a:p>
        </p:txBody>
      </p:sp>
      <p:sp>
        <p:nvSpPr>
          <p:cNvPr id="4" name="Footer Placeholder 3">
            <a:extLst>
              <a:ext uri="{FF2B5EF4-FFF2-40B4-BE49-F238E27FC236}">
                <a16:creationId xmlns:a16="http://schemas.microsoft.com/office/drawing/2014/main" id="{DEAC5A0E-9020-ADBF-A2B9-AAA6463CF7A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6522041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0A0B0-F844-5F3D-4963-0DF4145E6CC1}"/>
              </a:ext>
            </a:extLst>
          </p:cNvPr>
          <p:cNvSpPr>
            <a:spLocks noGrp="1"/>
          </p:cNvSpPr>
          <p:nvPr>
            <p:ph type="title"/>
          </p:nvPr>
        </p:nvSpPr>
        <p:spPr/>
        <p:txBody>
          <a:bodyPr/>
          <a:lstStyle/>
          <a:p>
            <a:r>
              <a:rPr lang="en-US" dirty="0">
                <a:solidFill>
                  <a:srgbClr val="FF0000"/>
                </a:solidFill>
              </a:rPr>
              <a:t>2. Distribution Layer</a:t>
            </a:r>
            <a:endParaRPr lang="en-CA" dirty="0">
              <a:solidFill>
                <a:srgbClr val="FF0000"/>
              </a:solidFill>
            </a:endParaRPr>
          </a:p>
        </p:txBody>
      </p:sp>
      <p:sp>
        <p:nvSpPr>
          <p:cNvPr id="3" name="Content Placeholder 2">
            <a:extLst>
              <a:ext uri="{FF2B5EF4-FFF2-40B4-BE49-F238E27FC236}">
                <a16:creationId xmlns:a16="http://schemas.microsoft.com/office/drawing/2014/main" id="{F15302B5-482F-7ACB-8F41-700E7904B8A8}"/>
              </a:ext>
            </a:extLst>
          </p:cNvPr>
          <p:cNvSpPr>
            <a:spLocks noGrp="1"/>
          </p:cNvSpPr>
          <p:nvPr>
            <p:ph idx="1"/>
          </p:nvPr>
        </p:nvSpPr>
        <p:spPr/>
        <p:txBody>
          <a:bodyPr>
            <a:normAutofit/>
          </a:bodyPr>
          <a:lstStyle/>
          <a:p>
            <a:pPr marL="0" indent="0">
              <a:buNone/>
            </a:pPr>
            <a:r>
              <a:rPr lang="en-US" sz="2400" b="1" dirty="0"/>
              <a:t>Aggregates data from the access layer switches and forwards it to the core layer</a:t>
            </a:r>
            <a:r>
              <a:rPr lang="en-US" sz="2400" dirty="0"/>
              <a:t>. It also provides policy-based connectivity, such as routing, filtering, and QoS (Quality of Service).</a:t>
            </a:r>
          </a:p>
          <a:p>
            <a:pPr marL="0" indent="0">
              <a:buNone/>
            </a:pPr>
            <a:r>
              <a:rPr lang="en-US" sz="2400" dirty="0"/>
              <a:t>- Devices: Layer 3 switches (switches with routing capabilities).</a:t>
            </a:r>
          </a:p>
          <a:p>
            <a:pPr marL="0" indent="0">
              <a:buNone/>
            </a:pPr>
            <a:r>
              <a:rPr lang="en-US" sz="2400" dirty="0"/>
              <a:t>- Characteristics: Scalability, security policies, routing between VLANs (Virtual Local Area Networks).</a:t>
            </a:r>
            <a:endParaRPr lang="en-CA" sz="2400" dirty="0"/>
          </a:p>
        </p:txBody>
      </p:sp>
      <p:sp>
        <p:nvSpPr>
          <p:cNvPr id="4" name="Footer Placeholder 3">
            <a:extLst>
              <a:ext uri="{FF2B5EF4-FFF2-40B4-BE49-F238E27FC236}">
                <a16:creationId xmlns:a16="http://schemas.microsoft.com/office/drawing/2014/main" id="{E3C0BDC7-A2E0-2531-37FB-74E40A7C75F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6507540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DEAB-2E5F-4B41-F52F-03C1DC388995}"/>
              </a:ext>
            </a:extLst>
          </p:cNvPr>
          <p:cNvSpPr>
            <a:spLocks noGrp="1"/>
          </p:cNvSpPr>
          <p:nvPr>
            <p:ph type="title"/>
          </p:nvPr>
        </p:nvSpPr>
        <p:spPr/>
        <p:txBody>
          <a:bodyPr/>
          <a:lstStyle/>
          <a:p>
            <a:r>
              <a:rPr lang="en-US" dirty="0">
                <a:solidFill>
                  <a:srgbClr val="FF0000"/>
                </a:solidFill>
              </a:rPr>
              <a:t>3. Access Layer</a:t>
            </a:r>
            <a:endParaRPr lang="en-CA" dirty="0">
              <a:solidFill>
                <a:srgbClr val="FF0000"/>
              </a:solidFill>
            </a:endParaRPr>
          </a:p>
        </p:txBody>
      </p:sp>
      <p:sp>
        <p:nvSpPr>
          <p:cNvPr id="3" name="Content Placeholder 2">
            <a:extLst>
              <a:ext uri="{FF2B5EF4-FFF2-40B4-BE49-F238E27FC236}">
                <a16:creationId xmlns:a16="http://schemas.microsoft.com/office/drawing/2014/main" id="{B2401DFA-B889-B058-7666-8FCB2FDD17AA}"/>
              </a:ext>
            </a:extLst>
          </p:cNvPr>
          <p:cNvSpPr>
            <a:spLocks noGrp="1"/>
          </p:cNvSpPr>
          <p:nvPr>
            <p:ph idx="1"/>
          </p:nvPr>
        </p:nvSpPr>
        <p:spPr/>
        <p:txBody>
          <a:bodyPr>
            <a:normAutofit/>
          </a:bodyPr>
          <a:lstStyle/>
          <a:p>
            <a:pPr marL="0" indent="0">
              <a:buNone/>
            </a:pPr>
            <a:r>
              <a:rPr lang="en-US" sz="2400" dirty="0"/>
              <a:t>Connects </a:t>
            </a:r>
            <a:r>
              <a:rPr lang="en-US" sz="2400" b="1" dirty="0">
                <a:solidFill>
                  <a:srgbClr val="FF0000"/>
                </a:solidFill>
              </a:rPr>
              <a:t>end devices </a:t>
            </a:r>
            <a:r>
              <a:rPr lang="en-US" sz="2400" dirty="0"/>
              <a:t>like PCs, printers, and IP phones to the network. It also manages user access to the network.</a:t>
            </a:r>
          </a:p>
          <a:p>
            <a:pPr marL="0" indent="0">
              <a:buNone/>
            </a:pPr>
            <a:r>
              <a:rPr lang="en-US" sz="2400" dirty="0"/>
              <a:t>- Devices: Layer 2 switches.</a:t>
            </a:r>
          </a:p>
          <a:p>
            <a:pPr marL="0" indent="0">
              <a:buNone/>
            </a:pPr>
            <a:r>
              <a:rPr lang="en-US" sz="2400" dirty="0"/>
              <a:t>- Characteristics: Port density, PoE (Power over Ethernet) for IP phones and wireless access points, VLAN segmentation.</a:t>
            </a:r>
          </a:p>
          <a:p>
            <a:pPr marL="0" indent="0">
              <a:buNone/>
            </a:pPr>
            <a:endParaRPr lang="en-CA" sz="2400" dirty="0"/>
          </a:p>
        </p:txBody>
      </p:sp>
      <p:sp>
        <p:nvSpPr>
          <p:cNvPr id="4" name="Footer Placeholder 3">
            <a:extLst>
              <a:ext uri="{FF2B5EF4-FFF2-40B4-BE49-F238E27FC236}">
                <a16:creationId xmlns:a16="http://schemas.microsoft.com/office/drawing/2014/main" id="{C2DC7180-A6C7-3078-515A-E6501870F62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906831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45A1E-2361-425B-1494-025DE5ACB61B}"/>
              </a:ext>
            </a:extLst>
          </p:cNvPr>
          <p:cNvSpPr>
            <a:spLocks noGrp="1"/>
          </p:cNvSpPr>
          <p:nvPr>
            <p:ph type="title"/>
          </p:nvPr>
        </p:nvSpPr>
        <p:spPr/>
        <p:txBody>
          <a:bodyPr/>
          <a:lstStyle/>
          <a:p>
            <a:r>
              <a:rPr lang="en-US" dirty="0" err="1"/>
              <a:t>Cont</a:t>
            </a:r>
            <a:r>
              <a:rPr lang="en-US" dirty="0"/>
              <a:t>…</a:t>
            </a:r>
            <a:endParaRPr lang="en-CA" dirty="0"/>
          </a:p>
        </p:txBody>
      </p:sp>
      <p:sp>
        <p:nvSpPr>
          <p:cNvPr id="3" name="Content Placeholder 2">
            <a:extLst>
              <a:ext uri="{FF2B5EF4-FFF2-40B4-BE49-F238E27FC236}">
                <a16:creationId xmlns:a16="http://schemas.microsoft.com/office/drawing/2014/main" id="{C1BE7578-27E2-62C0-C91C-CDB32EBE834E}"/>
              </a:ext>
            </a:extLst>
          </p:cNvPr>
          <p:cNvSpPr>
            <a:spLocks noGrp="1"/>
          </p:cNvSpPr>
          <p:nvPr>
            <p:ph idx="1"/>
          </p:nvPr>
        </p:nvSpPr>
        <p:spPr/>
        <p:txBody>
          <a:bodyPr/>
          <a:lstStyle/>
          <a:p>
            <a:pPr marL="0" indent="0">
              <a:buNone/>
            </a:pPr>
            <a:r>
              <a:rPr lang="en-US" b="1" dirty="0"/>
              <a:t>Small LAN: </a:t>
            </a:r>
            <a:r>
              <a:rPr lang="en-US" dirty="0"/>
              <a:t>Provides network connectivity within a small office or a small department.</a:t>
            </a:r>
          </a:p>
          <a:p>
            <a:pPr>
              <a:buFontTx/>
              <a:buChar char="-"/>
            </a:pPr>
            <a:endParaRPr lang="en-US" dirty="0"/>
          </a:p>
          <a:p>
            <a:pPr marL="0" indent="0">
              <a:buNone/>
            </a:pPr>
            <a:r>
              <a:rPr lang="en-US" b="1" dirty="0"/>
              <a:t>Labs: </a:t>
            </a:r>
            <a:r>
              <a:rPr lang="en-US" dirty="0"/>
              <a:t>Provide network connectivity for lab environments where testing, development, and research take place.</a:t>
            </a:r>
          </a:p>
          <a:p>
            <a:pPr marL="0" indent="0">
              <a:buNone/>
            </a:pPr>
            <a:endParaRPr lang="en-US" dirty="0"/>
          </a:p>
          <a:p>
            <a:pPr marL="0" indent="0">
              <a:buNone/>
            </a:pPr>
            <a:r>
              <a:rPr lang="en-US" b="1" dirty="0"/>
              <a:t>Manager PCs: </a:t>
            </a:r>
            <a:r>
              <a:rPr lang="en-US" dirty="0"/>
              <a:t>Provide network connectivity for managers, ensuring they have high-priority access to network resources.</a:t>
            </a:r>
          </a:p>
          <a:p>
            <a:pPr>
              <a:buFontTx/>
              <a:buChar char="-"/>
            </a:pPr>
            <a:endParaRPr lang="en-CA" dirty="0"/>
          </a:p>
        </p:txBody>
      </p:sp>
      <p:sp>
        <p:nvSpPr>
          <p:cNvPr id="4" name="Footer Placeholder 3">
            <a:extLst>
              <a:ext uri="{FF2B5EF4-FFF2-40B4-BE49-F238E27FC236}">
                <a16:creationId xmlns:a16="http://schemas.microsoft.com/office/drawing/2014/main" id="{2C6F93A8-C26E-7489-ECAF-B625C4248B6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27700437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15593-3D5F-4BF0-19B7-436DD90312C3}"/>
              </a:ext>
            </a:extLst>
          </p:cNvPr>
          <p:cNvSpPr>
            <a:spLocks noGrp="1"/>
          </p:cNvSpPr>
          <p:nvPr>
            <p:ph type="title"/>
          </p:nvPr>
        </p:nvSpPr>
        <p:spPr/>
        <p:txBody>
          <a:bodyPr/>
          <a:lstStyle/>
          <a:p>
            <a:r>
              <a:rPr lang="en-CA" dirty="0"/>
              <a:t>Key Considerations</a:t>
            </a:r>
          </a:p>
        </p:txBody>
      </p:sp>
      <p:sp>
        <p:nvSpPr>
          <p:cNvPr id="3" name="Content Placeholder 2">
            <a:extLst>
              <a:ext uri="{FF2B5EF4-FFF2-40B4-BE49-F238E27FC236}">
                <a16:creationId xmlns:a16="http://schemas.microsoft.com/office/drawing/2014/main" id="{87F02AF7-6445-68C9-DCAC-27883DD6F4FF}"/>
              </a:ext>
            </a:extLst>
          </p:cNvPr>
          <p:cNvSpPr>
            <a:spLocks noGrp="1"/>
          </p:cNvSpPr>
          <p:nvPr>
            <p:ph idx="1"/>
          </p:nvPr>
        </p:nvSpPr>
        <p:spPr/>
        <p:txBody>
          <a:bodyPr>
            <a:normAutofit/>
          </a:bodyPr>
          <a:lstStyle/>
          <a:p>
            <a:pPr marL="0" indent="0">
              <a:buNone/>
            </a:pPr>
            <a:r>
              <a:rPr lang="en-US" sz="2400" b="1" dirty="0">
                <a:solidFill>
                  <a:srgbClr val="FF0000"/>
                </a:solidFill>
              </a:rPr>
              <a:t>1. Scalability: </a:t>
            </a:r>
            <a:r>
              <a:rPr lang="en-US" sz="2400" dirty="0"/>
              <a:t>Ensure the network can grow with the organization's needs.</a:t>
            </a:r>
          </a:p>
          <a:p>
            <a:pPr marL="0" indent="0">
              <a:buNone/>
            </a:pPr>
            <a:r>
              <a:rPr lang="en-US" sz="2400" b="1" dirty="0">
                <a:solidFill>
                  <a:srgbClr val="FF0000"/>
                </a:solidFill>
              </a:rPr>
              <a:t>2. Redundancy: </a:t>
            </a:r>
            <a:r>
              <a:rPr lang="en-US" sz="2400" dirty="0"/>
              <a:t>Implement redundant paths and devices to ensure network availability.</a:t>
            </a:r>
          </a:p>
          <a:p>
            <a:pPr marL="0" indent="0">
              <a:buNone/>
            </a:pPr>
            <a:r>
              <a:rPr lang="en-US" sz="2400" b="1" dirty="0">
                <a:solidFill>
                  <a:srgbClr val="FF0000"/>
                </a:solidFill>
              </a:rPr>
              <a:t>3. Security: </a:t>
            </a:r>
            <a:r>
              <a:rPr lang="en-US" sz="2400" dirty="0"/>
              <a:t>Use firewalls, access control lists (ACLs), and VLANs to segment and secure the network.</a:t>
            </a:r>
          </a:p>
          <a:p>
            <a:pPr marL="0" indent="0">
              <a:buNone/>
            </a:pPr>
            <a:r>
              <a:rPr lang="en-US" sz="2400" b="1" dirty="0">
                <a:solidFill>
                  <a:srgbClr val="FF0000"/>
                </a:solidFill>
              </a:rPr>
              <a:t>4. Performance: </a:t>
            </a:r>
            <a:r>
              <a:rPr lang="en-US" sz="2400" dirty="0"/>
              <a:t>Implement QoS to prioritize critical traffic, ensure sufficient bandwidth, and minimize latency.</a:t>
            </a:r>
          </a:p>
          <a:p>
            <a:pPr marL="0" indent="0">
              <a:buNone/>
            </a:pPr>
            <a:r>
              <a:rPr lang="en-US" sz="2400" b="1" dirty="0">
                <a:solidFill>
                  <a:srgbClr val="FF0000"/>
                </a:solidFill>
              </a:rPr>
              <a:t>5. Manageability: </a:t>
            </a:r>
            <a:r>
              <a:rPr lang="en-US" sz="2400" dirty="0"/>
              <a:t>Use centralized management tools to monitor and configure network devices.</a:t>
            </a:r>
            <a:endParaRPr lang="en-CA" sz="2400" dirty="0"/>
          </a:p>
        </p:txBody>
      </p:sp>
      <p:sp>
        <p:nvSpPr>
          <p:cNvPr id="4" name="Footer Placeholder 3">
            <a:extLst>
              <a:ext uri="{FF2B5EF4-FFF2-40B4-BE49-F238E27FC236}">
                <a16:creationId xmlns:a16="http://schemas.microsoft.com/office/drawing/2014/main" id="{97AFF79F-5C0F-40AB-95F6-298ED9D8BFE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667729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7A04AAE-8C27-EFD8-0E4C-562CC8B6DB0F}"/>
              </a:ext>
            </a:extLst>
          </p:cNvPr>
          <p:cNvGrpSpPr/>
          <p:nvPr/>
        </p:nvGrpSpPr>
        <p:grpSpPr>
          <a:xfrm>
            <a:off x="0" y="1140542"/>
            <a:ext cx="12105769" cy="5717458"/>
            <a:chOff x="324937" y="611972"/>
            <a:chExt cx="11613684" cy="5667220"/>
          </a:xfrm>
        </p:grpSpPr>
        <p:pic>
          <p:nvPicPr>
            <p:cNvPr id="3" name="Picture 2" descr="A screenshot of a computer program&#10;&#10;Description automatically generated">
              <a:extLst>
                <a:ext uri="{FF2B5EF4-FFF2-40B4-BE49-F238E27FC236}">
                  <a16:creationId xmlns:a16="http://schemas.microsoft.com/office/drawing/2014/main" id="{15756555-A548-6D24-E699-6C1A497AD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13" y="660592"/>
              <a:ext cx="5667671" cy="56186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6EA0FFF-B6CF-E8AE-BEB1-3796CC8B2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429" y="660592"/>
              <a:ext cx="5718192" cy="5618600"/>
            </a:xfrm>
            <a:prstGeom prst="rect">
              <a:avLst/>
            </a:prstGeom>
          </p:spPr>
        </p:pic>
        <p:sp>
          <p:nvSpPr>
            <p:cNvPr id="6" name="Rectangle: Rounded Corners 5">
              <a:extLst>
                <a:ext uri="{FF2B5EF4-FFF2-40B4-BE49-F238E27FC236}">
                  <a16:creationId xmlns:a16="http://schemas.microsoft.com/office/drawing/2014/main" id="{27DC3EB3-5534-C3D8-B95A-01D2D52D6505}"/>
                </a:ext>
              </a:extLst>
            </p:cNvPr>
            <p:cNvSpPr/>
            <p:nvPr/>
          </p:nvSpPr>
          <p:spPr>
            <a:xfrm>
              <a:off x="1843577" y="1029924"/>
              <a:ext cx="814811"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7" name="TextBox 6">
              <a:extLst>
                <a:ext uri="{FF2B5EF4-FFF2-40B4-BE49-F238E27FC236}">
                  <a16:creationId xmlns:a16="http://schemas.microsoft.com/office/drawing/2014/main" id="{46CD118C-BCFF-C58A-902F-C643010418A1}"/>
                </a:ext>
              </a:extLst>
            </p:cNvPr>
            <p:cNvSpPr txBox="1"/>
            <p:nvPr/>
          </p:nvSpPr>
          <p:spPr>
            <a:xfrm>
              <a:off x="1942884" y="611972"/>
              <a:ext cx="30809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1</a:t>
              </a:r>
              <a:endParaRPr lang="en-CA" dirty="0"/>
            </a:p>
          </p:txBody>
        </p:sp>
        <p:sp>
          <p:nvSpPr>
            <p:cNvPr id="8" name="Rectangle: Rounded Corners 7">
              <a:extLst>
                <a:ext uri="{FF2B5EF4-FFF2-40B4-BE49-F238E27FC236}">
                  <a16:creationId xmlns:a16="http://schemas.microsoft.com/office/drawing/2014/main" id="{CC7D4A5D-79D2-D0C9-013C-0E637B4D5EC4}"/>
                </a:ext>
              </a:extLst>
            </p:cNvPr>
            <p:cNvSpPr/>
            <p:nvPr/>
          </p:nvSpPr>
          <p:spPr>
            <a:xfrm>
              <a:off x="4611329" y="1386889"/>
              <a:ext cx="1150373" cy="124815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313C2705-7B13-1467-B369-1E46F593CE8B}"/>
                </a:ext>
              </a:extLst>
            </p:cNvPr>
            <p:cNvSpPr/>
            <p:nvPr/>
          </p:nvSpPr>
          <p:spPr>
            <a:xfrm>
              <a:off x="324937" y="611972"/>
              <a:ext cx="814811"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06817BE0-8F17-A83D-C1D5-6CA465A81DD6}"/>
                </a:ext>
              </a:extLst>
            </p:cNvPr>
            <p:cNvSpPr/>
            <p:nvPr/>
          </p:nvSpPr>
          <p:spPr>
            <a:xfrm>
              <a:off x="7010428" y="1651820"/>
              <a:ext cx="3195456" cy="30479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2B1A59DC-2240-E20F-AB19-A1238DBC8BBD}"/>
                </a:ext>
              </a:extLst>
            </p:cNvPr>
            <p:cNvSpPr/>
            <p:nvPr/>
          </p:nvSpPr>
          <p:spPr>
            <a:xfrm>
              <a:off x="10279000" y="1654002"/>
              <a:ext cx="716883" cy="30261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2" name="TextBox 11">
              <a:extLst>
                <a:ext uri="{FF2B5EF4-FFF2-40B4-BE49-F238E27FC236}">
                  <a16:creationId xmlns:a16="http://schemas.microsoft.com/office/drawing/2014/main" id="{0ADE57DF-6CC9-7AB8-BEE1-32CE094DA538}"/>
                </a:ext>
              </a:extLst>
            </p:cNvPr>
            <p:cNvSpPr txBox="1"/>
            <p:nvPr/>
          </p:nvSpPr>
          <p:spPr>
            <a:xfrm>
              <a:off x="10263616" y="1257566"/>
              <a:ext cx="30809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4</a:t>
              </a:r>
              <a:endParaRPr lang="en-CA" dirty="0"/>
            </a:p>
          </p:txBody>
        </p:sp>
        <p:sp>
          <p:nvSpPr>
            <p:cNvPr id="13" name="TextBox 12">
              <a:extLst>
                <a:ext uri="{FF2B5EF4-FFF2-40B4-BE49-F238E27FC236}">
                  <a16:creationId xmlns:a16="http://schemas.microsoft.com/office/drawing/2014/main" id="{ED995C48-88F1-8095-B619-7C4DE4BC6A56}"/>
                </a:ext>
              </a:extLst>
            </p:cNvPr>
            <p:cNvSpPr txBox="1"/>
            <p:nvPr/>
          </p:nvSpPr>
          <p:spPr>
            <a:xfrm>
              <a:off x="8925476" y="1267739"/>
              <a:ext cx="30809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3</a:t>
              </a:r>
              <a:endParaRPr lang="en-CA" dirty="0"/>
            </a:p>
          </p:txBody>
        </p:sp>
        <p:sp>
          <p:nvSpPr>
            <p:cNvPr id="14" name="TextBox 13">
              <a:extLst>
                <a:ext uri="{FF2B5EF4-FFF2-40B4-BE49-F238E27FC236}">
                  <a16:creationId xmlns:a16="http://schemas.microsoft.com/office/drawing/2014/main" id="{D019AF2C-ECDF-8C6D-D7BD-D33EB326752C}"/>
                </a:ext>
              </a:extLst>
            </p:cNvPr>
            <p:cNvSpPr txBox="1"/>
            <p:nvPr/>
          </p:nvSpPr>
          <p:spPr>
            <a:xfrm>
              <a:off x="4749994" y="916772"/>
              <a:ext cx="30809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2</a:t>
              </a:r>
              <a:endParaRPr lang="en-CA" dirty="0"/>
            </a:p>
          </p:txBody>
        </p:sp>
      </p:grpSp>
      <p:sp>
        <p:nvSpPr>
          <p:cNvPr id="4" name="TextBox 3">
            <a:extLst>
              <a:ext uri="{FF2B5EF4-FFF2-40B4-BE49-F238E27FC236}">
                <a16:creationId xmlns:a16="http://schemas.microsoft.com/office/drawing/2014/main" id="{B7F30D72-CBD9-7E4A-3265-CC14EB2E8BB0}"/>
              </a:ext>
            </a:extLst>
          </p:cNvPr>
          <p:cNvSpPr txBox="1"/>
          <p:nvPr/>
        </p:nvSpPr>
        <p:spPr>
          <a:xfrm>
            <a:off x="412954" y="327785"/>
            <a:ext cx="6808274"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latin typeface="Aharoni" panose="02010803020104030203" pitchFamily="2" charset="-79"/>
                <a:cs typeface="Aharoni" panose="02010803020104030203" pitchFamily="2" charset="-79"/>
              </a:rPr>
              <a:t>D) PC Connect with Web Server by IP Address</a:t>
            </a:r>
          </a:p>
        </p:txBody>
      </p:sp>
      <p:sp>
        <p:nvSpPr>
          <p:cNvPr id="15" name="Footer Placeholder 14">
            <a:extLst>
              <a:ext uri="{FF2B5EF4-FFF2-40B4-BE49-F238E27FC236}">
                <a16:creationId xmlns:a16="http://schemas.microsoft.com/office/drawing/2014/main" id="{F70EF3A5-9289-27CC-5095-45B46329F565}"/>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23321387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6313-064B-F68E-8702-CC3CCF8F3A0D}"/>
              </a:ext>
            </a:extLst>
          </p:cNvPr>
          <p:cNvSpPr>
            <a:spLocks noGrp="1"/>
          </p:cNvSpPr>
          <p:nvPr>
            <p:ph type="title"/>
          </p:nvPr>
        </p:nvSpPr>
        <p:spPr/>
        <p:txBody>
          <a:bodyPr/>
          <a:lstStyle/>
          <a:p>
            <a:r>
              <a:rPr lang="en-US" dirty="0"/>
              <a:t>Data center</a:t>
            </a:r>
            <a:endParaRPr lang="en-CA" dirty="0"/>
          </a:p>
        </p:txBody>
      </p:sp>
      <p:sp>
        <p:nvSpPr>
          <p:cNvPr id="3" name="Content Placeholder 2">
            <a:extLst>
              <a:ext uri="{FF2B5EF4-FFF2-40B4-BE49-F238E27FC236}">
                <a16:creationId xmlns:a16="http://schemas.microsoft.com/office/drawing/2014/main" id="{DA381F74-4F64-407A-8EA0-00E4957EE847}"/>
              </a:ext>
            </a:extLst>
          </p:cNvPr>
          <p:cNvSpPr>
            <a:spLocks noGrp="1"/>
          </p:cNvSpPr>
          <p:nvPr>
            <p:ph idx="1"/>
          </p:nvPr>
        </p:nvSpPr>
        <p:spPr>
          <a:xfrm>
            <a:off x="838200" y="1825625"/>
            <a:ext cx="6152535" cy="4351338"/>
          </a:xfrm>
        </p:spPr>
        <p:txBody>
          <a:bodyPr>
            <a:normAutofit/>
          </a:bodyPr>
          <a:lstStyle/>
          <a:p>
            <a:r>
              <a:rPr lang="en-US" sz="2000" dirty="0"/>
              <a:t>A data center is a facility composed of networked computers and storage that businesses or other organizations use to organize, process, store, and disseminate large amounts of data</a:t>
            </a:r>
          </a:p>
          <a:p>
            <a:endParaRPr lang="en-US" sz="2000" dirty="0"/>
          </a:p>
          <a:p>
            <a:pPr marL="457200" indent="-457200">
              <a:buFont typeface="+mj-lt"/>
              <a:buAutoNum type="arabicPeriod"/>
            </a:pPr>
            <a:r>
              <a:rPr lang="en-US" sz="2000" dirty="0"/>
              <a:t>Servers</a:t>
            </a:r>
          </a:p>
          <a:p>
            <a:pPr marL="457200" indent="-457200">
              <a:buFont typeface="+mj-lt"/>
              <a:buAutoNum type="arabicPeriod"/>
            </a:pPr>
            <a:r>
              <a:rPr lang="en-US" sz="2000" dirty="0"/>
              <a:t>Storage Systems</a:t>
            </a:r>
          </a:p>
          <a:p>
            <a:pPr marL="457200" indent="-457200">
              <a:buFont typeface="+mj-lt"/>
              <a:buAutoNum type="arabicPeriod"/>
            </a:pPr>
            <a:r>
              <a:rPr lang="en-US" sz="2000" dirty="0"/>
              <a:t>Networking Equipment</a:t>
            </a:r>
          </a:p>
          <a:p>
            <a:pPr marL="457200" indent="-457200">
              <a:buFont typeface="+mj-lt"/>
              <a:buAutoNum type="arabicPeriod"/>
            </a:pPr>
            <a:r>
              <a:rPr lang="en-US" sz="2000" dirty="0"/>
              <a:t>Power Supply</a:t>
            </a:r>
          </a:p>
          <a:p>
            <a:pPr marL="457200" indent="-457200">
              <a:buFont typeface="+mj-lt"/>
              <a:buAutoNum type="arabicPeriod"/>
            </a:pPr>
            <a:r>
              <a:rPr lang="en-US" sz="2000" dirty="0"/>
              <a:t>Cooling Systems</a:t>
            </a:r>
            <a:endParaRPr lang="en-CA" sz="2000" dirty="0"/>
          </a:p>
        </p:txBody>
      </p:sp>
      <p:sp>
        <p:nvSpPr>
          <p:cNvPr id="4" name="Footer Placeholder 3">
            <a:extLst>
              <a:ext uri="{FF2B5EF4-FFF2-40B4-BE49-F238E27FC236}">
                <a16:creationId xmlns:a16="http://schemas.microsoft.com/office/drawing/2014/main" id="{F970C69C-A5F2-2A3B-C6A0-DDE4ADB10F80}"/>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large server room with many rows of black and purple lights&#10;&#10;Description automatically generated with medium confidence">
            <a:extLst>
              <a:ext uri="{FF2B5EF4-FFF2-40B4-BE49-F238E27FC236}">
                <a16:creationId xmlns:a16="http://schemas.microsoft.com/office/drawing/2014/main" id="{65B9D871-AF80-A928-30AE-0BFAF270C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709" y="325228"/>
            <a:ext cx="4591665" cy="2571332"/>
          </a:xfrm>
          <a:prstGeom prst="rect">
            <a:avLst/>
          </a:prstGeom>
        </p:spPr>
      </p:pic>
    </p:spTree>
    <p:extLst>
      <p:ext uri="{BB962C8B-B14F-4D97-AF65-F5344CB8AC3E}">
        <p14:creationId xmlns:p14="http://schemas.microsoft.com/office/powerpoint/2010/main" val="25166639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2825-6646-8979-329E-94EEC571172E}"/>
              </a:ext>
            </a:extLst>
          </p:cNvPr>
          <p:cNvSpPr>
            <a:spLocks noGrp="1"/>
          </p:cNvSpPr>
          <p:nvPr>
            <p:ph type="title"/>
          </p:nvPr>
        </p:nvSpPr>
        <p:spPr/>
        <p:txBody>
          <a:bodyPr/>
          <a:lstStyle/>
          <a:p>
            <a:r>
              <a:rPr lang="en-US" dirty="0"/>
              <a:t>Servers </a:t>
            </a:r>
            <a:endParaRPr lang="en-CA" dirty="0"/>
          </a:p>
        </p:txBody>
      </p:sp>
      <p:sp>
        <p:nvSpPr>
          <p:cNvPr id="3" name="Content Placeholder 2">
            <a:extLst>
              <a:ext uri="{FF2B5EF4-FFF2-40B4-BE49-F238E27FC236}">
                <a16:creationId xmlns:a16="http://schemas.microsoft.com/office/drawing/2014/main" id="{8BA1756A-4DCF-3C0F-4113-FDCBC15F0A9B}"/>
              </a:ext>
            </a:extLst>
          </p:cNvPr>
          <p:cNvSpPr>
            <a:spLocks noGrp="1"/>
          </p:cNvSpPr>
          <p:nvPr>
            <p:ph idx="1"/>
          </p:nvPr>
        </p:nvSpPr>
        <p:spPr/>
        <p:txBody>
          <a:bodyPr>
            <a:normAutofit/>
          </a:bodyPr>
          <a:lstStyle/>
          <a:p>
            <a:r>
              <a:rPr lang="en-US" sz="2400" b="1" dirty="0">
                <a:solidFill>
                  <a:srgbClr val="FF0000"/>
                </a:solidFill>
              </a:rPr>
              <a:t>DNS Server</a:t>
            </a:r>
            <a:r>
              <a:rPr lang="en-US" sz="2400" dirty="0"/>
              <a:t>: Translates domain names (e.g., www.example.com) into IP addresses (e.g., 192.168.1.1), allowing users to access websites using human-readable names.</a:t>
            </a:r>
          </a:p>
          <a:p>
            <a:r>
              <a:rPr lang="en-US" sz="2400" b="1" dirty="0">
                <a:solidFill>
                  <a:srgbClr val="FF0000"/>
                </a:solidFill>
              </a:rPr>
              <a:t>Web Server</a:t>
            </a:r>
            <a:r>
              <a:rPr lang="en-US" sz="2400" dirty="0"/>
              <a:t>: Serves web pages to users over the internet or an intranet. It handles HTTP or HTTPS requests from clients (browsers) and delivers the corresponding web pages.</a:t>
            </a:r>
          </a:p>
          <a:p>
            <a:r>
              <a:rPr lang="en-US" sz="2400" b="1" dirty="0">
                <a:solidFill>
                  <a:srgbClr val="FF0000"/>
                </a:solidFill>
              </a:rPr>
              <a:t>DHCP Server</a:t>
            </a:r>
            <a:r>
              <a:rPr lang="en-US" sz="2400" dirty="0"/>
              <a:t>: Automatically assigns IP addresses and other network configuration parameters to devices on a network</a:t>
            </a:r>
          </a:p>
          <a:p>
            <a:r>
              <a:rPr lang="en-US" sz="2400" b="1" dirty="0">
                <a:solidFill>
                  <a:srgbClr val="FF0000"/>
                </a:solidFill>
              </a:rPr>
              <a:t>Mail Server</a:t>
            </a:r>
            <a:r>
              <a:rPr lang="en-US" sz="2400" dirty="0"/>
              <a:t>: Handles the sending, receiving, and storage of email messages. It includes both SMTP for sending emails and POP3/IMAP for retrieving emails.</a:t>
            </a:r>
          </a:p>
        </p:txBody>
      </p:sp>
      <p:sp>
        <p:nvSpPr>
          <p:cNvPr id="4" name="Footer Placeholder 3">
            <a:extLst>
              <a:ext uri="{FF2B5EF4-FFF2-40B4-BE49-F238E27FC236}">
                <a16:creationId xmlns:a16="http://schemas.microsoft.com/office/drawing/2014/main" id="{E3DD6B62-9635-954A-D353-AEADA7803C18}"/>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40464530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62D29CE-2A16-A62D-3D76-F72A10203136}"/>
              </a:ext>
            </a:extLst>
          </p:cNvPr>
          <p:cNvGrpSpPr/>
          <p:nvPr/>
        </p:nvGrpSpPr>
        <p:grpSpPr>
          <a:xfrm>
            <a:off x="143159" y="1536750"/>
            <a:ext cx="5633883" cy="1906571"/>
            <a:chOff x="471927" y="348692"/>
            <a:chExt cx="4896486" cy="1661301"/>
          </a:xfrm>
        </p:grpSpPr>
        <p:grpSp>
          <p:nvGrpSpPr>
            <p:cNvPr id="30" name="Group 29">
              <a:extLst>
                <a:ext uri="{FF2B5EF4-FFF2-40B4-BE49-F238E27FC236}">
                  <a16:creationId xmlns:a16="http://schemas.microsoft.com/office/drawing/2014/main" id="{2E1D0132-3389-D96F-E835-8F972EB4CA70}"/>
                </a:ext>
              </a:extLst>
            </p:cNvPr>
            <p:cNvGrpSpPr/>
            <p:nvPr/>
          </p:nvGrpSpPr>
          <p:grpSpPr>
            <a:xfrm>
              <a:off x="471927" y="348692"/>
              <a:ext cx="4896486" cy="1661301"/>
              <a:chOff x="471927" y="348692"/>
              <a:chExt cx="4896486" cy="1661301"/>
            </a:xfrm>
          </p:grpSpPr>
          <p:pic>
            <p:nvPicPr>
              <p:cNvPr id="7" name="Picture 6">
                <a:extLst>
                  <a:ext uri="{FF2B5EF4-FFF2-40B4-BE49-F238E27FC236}">
                    <a16:creationId xmlns:a16="http://schemas.microsoft.com/office/drawing/2014/main" id="{EE2C0FDA-CB96-322E-1727-D4C6CD09943D}"/>
                  </a:ext>
                </a:extLst>
              </p:cNvPr>
              <p:cNvPicPr>
                <a:picLocks noChangeAspect="1"/>
              </p:cNvPicPr>
              <p:nvPr/>
            </p:nvPicPr>
            <p:blipFill rotWithShape="1">
              <a:blip r:embed="rId2"/>
              <a:srcRect t="49584"/>
              <a:stretch/>
            </p:blipFill>
            <p:spPr>
              <a:xfrm>
                <a:off x="471927" y="348692"/>
                <a:ext cx="4896486" cy="166130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6AA95168-7D22-77EE-5902-6089A7239590}"/>
                      </a:ext>
                    </a:extLst>
                  </p14:cNvPr>
                  <p14:cNvContentPartPr/>
                  <p14:nvPr/>
                </p14:nvContentPartPr>
                <p14:xfrm>
                  <a:off x="2310770" y="709068"/>
                  <a:ext cx="190080" cy="254880"/>
                </p14:xfrm>
              </p:contentPart>
            </mc:Choice>
            <mc:Fallback xmlns="">
              <p:pic>
                <p:nvPicPr>
                  <p:cNvPr id="9" name="Ink 8">
                    <a:extLst>
                      <a:ext uri="{FF2B5EF4-FFF2-40B4-BE49-F238E27FC236}">
                        <a16:creationId xmlns:a16="http://schemas.microsoft.com/office/drawing/2014/main" id="{6AA95168-7D22-77EE-5902-6089A7239590}"/>
                      </a:ext>
                    </a:extLst>
                  </p:cNvPr>
                  <p:cNvPicPr/>
                  <p:nvPr/>
                </p:nvPicPr>
                <p:blipFill>
                  <a:blip r:embed="rId4"/>
                  <a:stretch>
                    <a:fillRect/>
                  </a:stretch>
                </p:blipFill>
                <p:spPr>
                  <a:xfrm>
                    <a:off x="2295113" y="693393"/>
                    <a:ext cx="221082" cy="28591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63D3063B-06B2-7453-0D2A-3E45EEE2B3A7}"/>
                    </a:ext>
                  </a:extLst>
                </p14:cNvPr>
                <p14:cNvContentPartPr/>
                <p14:nvPr/>
              </p14:nvContentPartPr>
              <p14:xfrm>
                <a:off x="2389250" y="698628"/>
                <a:ext cx="120240" cy="87120"/>
              </p14:xfrm>
            </p:contentPart>
          </mc:Choice>
          <mc:Fallback xmlns="">
            <p:pic>
              <p:nvPicPr>
                <p:cNvPr id="10" name="Ink 9">
                  <a:extLst>
                    <a:ext uri="{FF2B5EF4-FFF2-40B4-BE49-F238E27FC236}">
                      <a16:creationId xmlns:a16="http://schemas.microsoft.com/office/drawing/2014/main" id="{63D3063B-06B2-7453-0D2A-3E45EEE2B3A7}"/>
                    </a:ext>
                  </a:extLst>
                </p:cNvPr>
                <p:cNvPicPr/>
                <p:nvPr/>
              </p:nvPicPr>
              <p:blipFill>
                <a:blip r:embed="rId6"/>
                <a:stretch>
                  <a:fillRect/>
                </a:stretch>
              </p:blipFill>
              <p:spPr>
                <a:xfrm>
                  <a:off x="2373634" y="682902"/>
                  <a:ext cx="151159" cy="118257"/>
                </a:xfrm>
                <a:prstGeom prst="rect">
                  <a:avLst/>
                </a:prstGeom>
              </p:spPr>
            </p:pic>
          </mc:Fallback>
        </mc:AlternateContent>
      </p:grpSp>
      <p:grpSp>
        <p:nvGrpSpPr>
          <p:cNvPr id="29" name="Group 28">
            <a:extLst>
              <a:ext uri="{FF2B5EF4-FFF2-40B4-BE49-F238E27FC236}">
                <a16:creationId xmlns:a16="http://schemas.microsoft.com/office/drawing/2014/main" id="{376FCDAF-B645-B276-ABF7-481D92B8AE61}"/>
              </a:ext>
            </a:extLst>
          </p:cNvPr>
          <p:cNvGrpSpPr/>
          <p:nvPr/>
        </p:nvGrpSpPr>
        <p:grpSpPr>
          <a:xfrm>
            <a:off x="358857" y="4434349"/>
            <a:ext cx="5633884" cy="1799303"/>
            <a:chOff x="471927" y="2598349"/>
            <a:chExt cx="4896486" cy="1661301"/>
          </a:xfrm>
        </p:grpSpPr>
        <p:pic>
          <p:nvPicPr>
            <p:cNvPr id="4" name="Picture 3">
              <a:extLst>
                <a:ext uri="{FF2B5EF4-FFF2-40B4-BE49-F238E27FC236}">
                  <a16:creationId xmlns:a16="http://schemas.microsoft.com/office/drawing/2014/main" id="{8B618795-1932-B971-9B95-EBA0DAE95BEF}"/>
                </a:ext>
              </a:extLst>
            </p:cNvPr>
            <p:cNvPicPr>
              <a:picLocks noChangeAspect="1"/>
            </p:cNvPicPr>
            <p:nvPr/>
          </p:nvPicPr>
          <p:blipFill rotWithShape="1">
            <a:blip r:embed="rId2"/>
            <a:srcRect t="49584"/>
            <a:stretch/>
          </p:blipFill>
          <p:spPr>
            <a:xfrm>
              <a:off x="471927" y="2598349"/>
              <a:ext cx="4896486" cy="1661301"/>
            </a:xfrm>
            <a:prstGeom prst="rect">
              <a:avLst/>
            </a:prstGeom>
          </p:spPr>
        </p:pic>
        <p:grpSp>
          <p:nvGrpSpPr>
            <p:cNvPr id="13" name="Group 12">
              <a:extLst>
                <a:ext uri="{FF2B5EF4-FFF2-40B4-BE49-F238E27FC236}">
                  <a16:creationId xmlns:a16="http://schemas.microsoft.com/office/drawing/2014/main" id="{2522B8A0-E262-F41E-A708-22BC1CF10CCA}"/>
                </a:ext>
              </a:extLst>
            </p:cNvPr>
            <p:cNvGrpSpPr/>
            <p:nvPr/>
          </p:nvGrpSpPr>
          <p:grpSpPr>
            <a:xfrm>
              <a:off x="1254170" y="2713548"/>
              <a:ext cx="1341720" cy="469080"/>
              <a:chOff x="1254170" y="2713548"/>
              <a:chExt cx="1341720" cy="46908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E5368CAB-F34A-17C3-201F-58C2BBE8A059}"/>
                      </a:ext>
                    </a:extLst>
                  </p14:cNvPr>
                  <p14:cNvContentPartPr/>
                  <p14:nvPr/>
                </p14:nvContentPartPr>
                <p14:xfrm>
                  <a:off x="1299170" y="2713548"/>
                  <a:ext cx="1296720" cy="394200"/>
                </p14:xfrm>
              </p:contentPart>
            </mc:Choice>
            <mc:Fallback xmlns="">
              <p:pic>
                <p:nvPicPr>
                  <p:cNvPr id="11" name="Ink 10">
                    <a:extLst>
                      <a:ext uri="{FF2B5EF4-FFF2-40B4-BE49-F238E27FC236}">
                        <a16:creationId xmlns:a16="http://schemas.microsoft.com/office/drawing/2014/main" id="{E5368CAB-F34A-17C3-201F-58C2BBE8A059}"/>
                      </a:ext>
                    </a:extLst>
                  </p:cNvPr>
                  <p:cNvPicPr/>
                  <p:nvPr/>
                </p:nvPicPr>
                <p:blipFill>
                  <a:blip r:embed="rId8"/>
                  <a:stretch>
                    <a:fillRect/>
                  </a:stretch>
                </p:blipFill>
                <p:spPr>
                  <a:xfrm>
                    <a:off x="1283524" y="2696929"/>
                    <a:ext cx="1327699" cy="42710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F11CCFF-E8DE-02E2-CA14-2EF6BA346D0B}"/>
                      </a:ext>
                    </a:extLst>
                  </p14:cNvPr>
                  <p14:cNvContentPartPr/>
                  <p14:nvPr/>
                </p14:nvContentPartPr>
                <p14:xfrm>
                  <a:off x="1254170" y="3067428"/>
                  <a:ext cx="150840" cy="115200"/>
                </p14:xfrm>
              </p:contentPart>
            </mc:Choice>
            <mc:Fallback xmlns="">
              <p:pic>
                <p:nvPicPr>
                  <p:cNvPr id="12" name="Ink 11">
                    <a:extLst>
                      <a:ext uri="{FF2B5EF4-FFF2-40B4-BE49-F238E27FC236}">
                        <a16:creationId xmlns:a16="http://schemas.microsoft.com/office/drawing/2014/main" id="{9F11CCFF-E8DE-02E2-CA14-2EF6BA346D0B}"/>
                      </a:ext>
                    </a:extLst>
                  </p:cNvPr>
                  <p:cNvPicPr/>
                  <p:nvPr/>
                </p:nvPicPr>
                <p:blipFill>
                  <a:blip r:embed="rId10"/>
                  <a:stretch>
                    <a:fillRect/>
                  </a:stretch>
                </p:blipFill>
                <p:spPr>
                  <a:xfrm>
                    <a:off x="1238523" y="3050781"/>
                    <a:ext cx="181822" cy="148162"/>
                  </a:xfrm>
                  <a:prstGeom prst="rect">
                    <a:avLst/>
                  </a:prstGeom>
                </p:spPr>
              </p:pic>
            </mc:Fallback>
          </mc:AlternateContent>
        </p:grpSp>
      </p:grpSp>
      <p:grpSp>
        <p:nvGrpSpPr>
          <p:cNvPr id="28" name="Group 27">
            <a:extLst>
              <a:ext uri="{FF2B5EF4-FFF2-40B4-BE49-F238E27FC236}">
                <a16:creationId xmlns:a16="http://schemas.microsoft.com/office/drawing/2014/main" id="{0A598757-5BEF-08F6-B091-2F23A45FF750}"/>
              </a:ext>
            </a:extLst>
          </p:cNvPr>
          <p:cNvGrpSpPr/>
          <p:nvPr/>
        </p:nvGrpSpPr>
        <p:grpSpPr>
          <a:xfrm>
            <a:off x="6110496" y="1536750"/>
            <a:ext cx="5633883" cy="1799303"/>
            <a:chOff x="358856" y="4763727"/>
            <a:chExt cx="4896486" cy="1661301"/>
          </a:xfrm>
        </p:grpSpPr>
        <p:pic>
          <p:nvPicPr>
            <p:cNvPr id="5" name="Picture 4">
              <a:extLst>
                <a:ext uri="{FF2B5EF4-FFF2-40B4-BE49-F238E27FC236}">
                  <a16:creationId xmlns:a16="http://schemas.microsoft.com/office/drawing/2014/main" id="{EC5BD3D0-0006-187C-347E-EA11E0CFBE18}"/>
                </a:ext>
              </a:extLst>
            </p:cNvPr>
            <p:cNvPicPr>
              <a:picLocks noChangeAspect="1"/>
            </p:cNvPicPr>
            <p:nvPr/>
          </p:nvPicPr>
          <p:blipFill rotWithShape="1">
            <a:blip r:embed="rId2"/>
            <a:srcRect t="49584"/>
            <a:stretch/>
          </p:blipFill>
          <p:spPr>
            <a:xfrm>
              <a:off x="358856" y="4763727"/>
              <a:ext cx="4896486" cy="1661301"/>
            </a:xfrm>
            <a:prstGeom prst="rect">
              <a:avLst/>
            </a:prstGeom>
          </p:spPr>
        </p:pic>
        <p:grpSp>
          <p:nvGrpSpPr>
            <p:cNvPr id="16" name="Group 15">
              <a:extLst>
                <a:ext uri="{FF2B5EF4-FFF2-40B4-BE49-F238E27FC236}">
                  <a16:creationId xmlns:a16="http://schemas.microsoft.com/office/drawing/2014/main" id="{3A360A29-072B-72E8-CD32-E64255E90379}"/>
                </a:ext>
              </a:extLst>
            </p:cNvPr>
            <p:cNvGrpSpPr/>
            <p:nvPr/>
          </p:nvGrpSpPr>
          <p:grpSpPr>
            <a:xfrm>
              <a:off x="1042130" y="4925388"/>
              <a:ext cx="1329480" cy="423720"/>
              <a:chOff x="1042130" y="4925388"/>
              <a:chExt cx="1329480" cy="423720"/>
            </a:xfrm>
          </p:grpSpPr>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7BB195C7-028C-D2A6-E069-8468B314785F}"/>
                      </a:ext>
                    </a:extLst>
                  </p14:cNvPr>
                  <p14:cNvContentPartPr/>
                  <p14:nvPr/>
                </p14:nvContentPartPr>
                <p14:xfrm>
                  <a:off x="1042130" y="4977588"/>
                  <a:ext cx="1229400" cy="371520"/>
                </p14:xfrm>
              </p:contentPart>
            </mc:Choice>
            <mc:Fallback xmlns="">
              <p:pic>
                <p:nvPicPr>
                  <p:cNvPr id="14" name="Ink 13">
                    <a:extLst>
                      <a:ext uri="{FF2B5EF4-FFF2-40B4-BE49-F238E27FC236}">
                        <a16:creationId xmlns:a16="http://schemas.microsoft.com/office/drawing/2014/main" id="{7BB195C7-028C-D2A6-E069-8468B314785F}"/>
                      </a:ext>
                    </a:extLst>
                  </p:cNvPr>
                  <p:cNvPicPr/>
                  <p:nvPr/>
                </p:nvPicPr>
                <p:blipFill>
                  <a:blip r:embed="rId12"/>
                  <a:stretch>
                    <a:fillRect/>
                  </a:stretch>
                </p:blipFill>
                <p:spPr>
                  <a:xfrm>
                    <a:off x="1026485" y="4960973"/>
                    <a:ext cx="1260378" cy="40441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287F2594-790B-FE08-3E20-95BAA87DFA94}"/>
                      </a:ext>
                    </a:extLst>
                  </p14:cNvPr>
                  <p14:cNvContentPartPr/>
                  <p14:nvPr/>
                </p14:nvContentPartPr>
                <p14:xfrm>
                  <a:off x="2182250" y="4925388"/>
                  <a:ext cx="189360" cy="134640"/>
                </p14:xfrm>
              </p:contentPart>
            </mc:Choice>
            <mc:Fallback xmlns="">
              <p:pic>
                <p:nvPicPr>
                  <p:cNvPr id="15" name="Ink 14">
                    <a:extLst>
                      <a:ext uri="{FF2B5EF4-FFF2-40B4-BE49-F238E27FC236}">
                        <a16:creationId xmlns:a16="http://schemas.microsoft.com/office/drawing/2014/main" id="{287F2594-790B-FE08-3E20-95BAA87DFA94}"/>
                      </a:ext>
                    </a:extLst>
                  </p:cNvPr>
                  <p:cNvPicPr/>
                  <p:nvPr/>
                </p:nvPicPr>
                <p:blipFill>
                  <a:blip r:embed="rId14"/>
                  <a:stretch>
                    <a:fillRect/>
                  </a:stretch>
                </p:blipFill>
                <p:spPr>
                  <a:xfrm>
                    <a:off x="2166600" y="4908766"/>
                    <a:ext cx="220346" cy="167552"/>
                  </a:xfrm>
                  <a:prstGeom prst="rect">
                    <a:avLst/>
                  </a:prstGeom>
                </p:spPr>
              </p:pic>
            </mc:Fallback>
          </mc:AlternateContent>
        </p:grpSp>
      </p:grpSp>
      <p:grpSp>
        <p:nvGrpSpPr>
          <p:cNvPr id="27" name="Group 26">
            <a:extLst>
              <a:ext uri="{FF2B5EF4-FFF2-40B4-BE49-F238E27FC236}">
                <a16:creationId xmlns:a16="http://schemas.microsoft.com/office/drawing/2014/main" id="{B457CE3F-42B7-73E2-5CFE-4A5E0D3E4C65}"/>
              </a:ext>
            </a:extLst>
          </p:cNvPr>
          <p:cNvGrpSpPr/>
          <p:nvPr/>
        </p:nvGrpSpPr>
        <p:grpSpPr>
          <a:xfrm>
            <a:off x="6199260" y="4434349"/>
            <a:ext cx="5633884" cy="1799303"/>
            <a:chOff x="6936658" y="4763727"/>
            <a:chExt cx="4896486" cy="1661301"/>
          </a:xfrm>
        </p:grpSpPr>
        <p:pic>
          <p:nvPicPr>
            <p:cNvPr id="3" name="Picture 2">
              <a:extLst>
                <a:ext uri="{FF2B5EF4-FFF2-40B4-BE49-F238E27FC236}">
                  <a16:creationId xmlns:a16="http://schemas.microsoft.com/office/drawing/2014/main" id="{06805CD7-1BD6-2D47-18BC-D3928ED33B09}"/>
                </a:ext>
              </a:extLst>
            </p:cNvPr>
            <p:cNvPicPr>
              <a:picLocks noChangeAspect="1"/>
            </p:cNvPicPr>
            <p:nvPr/>
          </p:nvPicPr>
          <p:blipFill rotWithShape="1">
            <a:blip r:embed="rId2"/>
            <a:srcRect t="49584"/>
            <a:stretch/>
          </p:blipFill>
          <p:spPr>
            <a:xfrm>
              <a:off x="6936658" y="4763727"/>
              <a:ext cx="4896486" cy="1661301"/>
            </a:xfrm>
            <a:prstGeom prst="rect">
              <a:avLst/>
            </a:prstGeom>
          </p:spPr>
        </p:pic>
        <p:grpSp>
          <p:nvGrpSpPr>
            <p:cNvPr id="19" name="Group 18">
              <a:extLst>
                <a:ext uri="{FF2B5EF4-FFF2-40B4-BE49-F238E27FC236}">
                  <a16:creationId xmlns:a16="http://schemas.microsoft.com/office/drawing/2014/main" id="{3A8776DC-860B-3D8F-2063-947ABE027D55}"/>
                </a:ext>
              </a:extLst>
            </p:cNvPr>
            <p:cNvGrpSpPr/>
            <p:nvPr/>
          </p:nvGrpSpPr>
          <p:grpSpPr>
            <a:xfrm>
              <a:off x="8838455" y="5063624"/>
              <a:ext cx="256680" cy="366480"/>
              <a:chOff x="8258330" y="648588"/>
              <a:chExt cx="256680" cy="366480"/>
            </a:xfrm>
          </p:grpSpPr>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C1C17B69-C6DF-21A9-E123-98A73BF3FCCA}"/>
                      </a:ext>
                    </a:extLst>
                  </p14:cNvPr>
                  <p14:cNvContentPartPr/>
                  <p14:nvPr/>
                </p14:nvContentPartPr>
                <p14:xfrm>
                  <a:off x="8299370" y="648588"/>
                  <a:ext cx="215640" cy="281880"/>
                </p14:xfrm>
              </p:contentPart>
            </mc:Choice>
            <mc:Fallback xmlns="">
              <p:pic>
                <p:nvPicPr>
                  <p:cNvPr id="17" name="Ink 16">
                    <a:extLst>
                      <a:ext uri="{FF2B5EF4-FFF2-40B4-BE49-F238E27FC236}">
                        <a16:creationId xmlns:a16="http://schemas.microsoft.com/office/drawing/2014/main" id="{C1C17B69-C6DF-21A9-E123-98A73BF3FCCA}"/>
                      </a:ext>
                    </a:extLst>
                  </p:cNvPr>
                  <p:cNvPicPr/>
                  <p:nvPr/>
                </p:nvPicPr>
                <p:blipFill>
                  <a:blip r:embed="rId16"/>
                  <a:stretch>
                    <a:fillRect/>
                  </a:stretch>
                </p:blipFill>
                <p:spPr>
                  <a:xfrm>
                    <a:off x="8284034" y="632300"/>
                    <a:ext cx="246625" cy="31478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D588F022-C783-FEA5-2E9E-51030DF31C38}"/>
                      </a:ext>
                    </a:extLst>
                  </p14:cNvPr>
                  <p14:cNvContentPartPr/>
                  <p14:nvPr/>
                </p14:nvContentPartPr>
                <p14:xfrm>
                  <a:off x="8258330" y="894468"/>
                  <a:ext cx="81000" cy="120600"/>
                </p14:xfrm>
              </p:contentPart>
            </mc:Choice>
            <mc:Fallback xmlns="">
              <p:pic>
                <p:nvPicPr>
                  <p:cNvPr id="18" name="Ink 17">
                    <a:extLst>
                      <a:ext uri="{FF2B5EF4-FFF2-40B4-BE49-F238E27FC236}">
                        <a16:creationId xmlns:a16="http://schemas.microsoft.com/office/drawing/2014/main" id="{D588F022-C783-FEA5-2E9E-51030DF31C38}"/>
                      </a:ext>
                    </a:extLst>
                  </p:cNvPr>
                  <p:cNvPicPr/>
                  <p:nvPr/>
                </p:nvPicPr>
                <p:blipFill>
                  <a:blip r:embed="rId18"/>
                  <a:stretch>
                    <a:fillRect/>
                  </a:stretch>
                </p:blipFill>
                <p:spPr>
                  <a:xfrm>
                    <a:off x="8242693" y="877811"/>
                    <a:ext cx="111961" cy="153582"/>
                  </a:xfrm>
                  <a:prstGeom prst="rect">
                    <a:avLst/>
                  </a:prstGeom>
                </p:spPr>
              </p:pic>
            </mc:Fallback>
          </mc:AlternateContent>
        </p:grpSp>
      </p:grpSp>
      <p:sp>
        <p:nvSpPr>
          <p:cNvPr id="32" name="TextBox 31">
            <a:extLst>
              <a:ext uri="{FF2B5EF4-FFF2-40B4-BE49-F238E27FC236}">
                <a16:creationId xmlns:a16="http://schemas.microsoft.com/office/drawing/2014/main" id="{9653B6B9-78CB-B82B-1CBA-BBEBFEE577A6}"/>
              </a:ext>
            </a:extLst>
          </p:cNvPr>
          <p:cNvSpPr txBox="1"/>
          <p:nvPr/>
        </p:nvSpPr>
        <p:spPr>
          <a:xfrm>
            <a:off x="1432460" y="1408923"/>
            <a:ext cx="320922" cy="400110"/>
          </a:xfrm>
          <a:prstGeom prst="rect">
            <a:avLst/>
          </a:prstGeom>
          <a:noFill/>
        </p:spPr>
        <p:txBody>
          <a:bodyPr wrap="none" rtlCol="0">
            <a:spAutoFit/>
          </a:bodyPr>
          <a:lstStyle/>
          <a:p>
            <a:r>
              <a:rPr lang="en-US" sz="2000" b="1" dirty="0">
                <a:solidFill>
                  <a:srgbClr val="FF0000"/>
                </a:solidFill>
              </a:rPr>
              <a:t>1</a:t>
            </a:r>
            <a:endParaRPr lang="en-CA" sz="2000" b="1" dirty="0">
              <a:solidFill>
                <a:srgbClr val="FF0000"/>
              </a:solidFill>
            </a:endParaRPr>
          </a:p>
        </p:txBody>
      </p:sp>
      <p:sp>
        <p:nvSpPr>
          <p:cNvPr id="33" name="TextBox 32">
            <a:extLst>
              <a:ext uri="{FF2B5EF4-FFF2-40B4-BE49-F238E27FC236}">
                <a16:creationId xmlns:a16="http://schemas.microsoft.com/office/drawing/2014/main" id="{319CB61E-EE3D-7182-50B0-29D238F4F6AD}"/>
              </a:ext>
            </a:extLst>
          </p:cNvPr>
          <p:cNvSpPr txBox="1"/>
          <p:nvPr/>
        </p:nvSpPr>
        <p:spPr>
          <a:xfrm>
            <a:off x="7479506" y="4159007"/>
            <a:ext cx="320922" cy="400110"/>
          </a:xfrm>
          <a:prstGeom prst="rect">
            <a:avLst/>
          </a:prstGeom>
          <a:noFill/>
        </p:spPr>
        <p:txBody>
          <a:bodyPr wrap="none" rtlCol="0">
            <a:spAutoFit/>
          </a:bodyPr>
          <a:lstStyle/>
          <a:p>
            <a:r>
              <a:rPr lang="en-US" sz="2000" b="1" dirty="0">
                <a:solidFill>
                  <a:srgbClr val="FF0000"/>
                </a:solidFill>
              </a:rPr>
              <a:t>4</a:t>
            </a:r>
            <a:endParaRPr lang="en-CA" sz="2000" b="1" dirty="0">
              <a:solidFill>
                <a:srgbClr val="FF0000"/>
              </a:solidFill>
            </a:endParaRPr>
          </a:p>
        </p:txBody>
      </p:sp>
      <p:sp>
        <p:nvSpPr>
          <p:cNvPr id="34" name="TextBox 33">
            <a:extLst>
              <a:ext uri="{FF2B5EF4-FFF2-40B4-BE49-F238E27FC236}">
                <a16:creationId xmlns:a16="http://schemas.microsoft.com/office/drawing/2014/main" id="{165A7B05-E42C-3646-D108-CE858F8D01FD}"/>
              </a:ext>
            </a:extLst>
          </p:cNvPr>
          <p:cNvSpPr txBox="1"/>
          <p:nvPr/>
        </p:nvSpPr>
        <p:spPr>
          <a:xfrm>
            <a:off x="7467950" y="1336695"/>
            <a:ext cx="320922" cy="400110"/>
          </a:xfrm>
          <a:prstGeom prst="rect">
            <a:avLst/>
          </a:prstGeom>
          <a:noFill/>
        </p:spPr>
        <p:txBody>
          <a:bodyPr wrap="none" rtlCol="0">
            <a:spAutoFit/>
          </a:bodyPr>
          <a:lstStyle/>
          <a:p>
            <a:r>
              <a:rPr lang="en-US" sz="2000" b="1" dirty="0">
                <a:solidFill>
                  <a:srgbClr val="FF0000"/>
                </a:solidFill>
              </a:rPr>
              <a:t>3</a:t>
            </a:r>
            <a:endParaRPr lang="en-CA" sz="2000" b="1" dirty="0">
              <a:solidFill>
                <a:srgbClr val="FF0000"/>
              </a:solidFill>
            </a:endParaRPr>
          </a:p>
        </p:txBody>
      </p:sp>
      <p:sp>
        <p:nvSpPr>
          <p:cNvPr id="35" name="TextBox 34">
            <a:extLst>
              <a:ext uri="{FF2B5EF4-FFF2-40B4-BE49-F238E27FC236}">
                <a16:creationId xmlns:a16="http://schemas.microsoft.com/office/drawing/2014/main" id="{BF80FF5C-7A91-7E8B-DB0A-248190FB3B3F}"/>
              </a:ext>
            </a:extLst>
          </p:cNvPr>
          <p:cNvSpPr txBox="1"/>
          <p:nvPr/>
        </p:nvSpPr>
        <p:spPr>
          <a:xfrm>
            <a:off x="1432460" y="4088206"/>
            <a:ext cx="320922" cy="400110"/>
          </a:xfrm>
          <a:prstGeom prst="rect">
            <a:avLst/>
          </a:prstGeom>
          <a:noFill/>
        </p:spPr>
        <p:txBody>
          <a:bodyPr wrap="none" rtlCol="0">
            <a:spAutoFit/>
          </a:bodyPr>
          <a:lstStyle/>
          <a:p>
            <a:r>
              <a:rPr lang="en-US" sz="2000" b="1" dirty="0">
                <a:solidFill>
                  <a:srgbClr val="FF0000"/>
                </a:solidFill>
              </a:rPr>
              <a:t>2</a:t>
            </a:r>
            <a:endParaRPr lang="en-CA" sz="2000" b="1" dirty="0">
              <a:solidFill>
                <a:srgbClr val="FF0000"/>
              </a:solidFill>
            </a:endParaRPr>
          </a:p>
        </p:txBody>
      </p:sp>
      <p:sp>
        <p:nvSpPr>
          <p:cNvPr id="2" name="Footer Placeholder 1">
            <a:extLst>
              <a:ext uri="{FF2B5EF4-FFF2-40B4-BE49-F238E27FC236}">
                <a16:creationId xmlns:a16="http://schemas.microsoft.com/office/drawing/2014/main" id="{5E39E63A-32EE-8793-C02E-88AFE3C78999}"/>
              </a:ext>
            </a:extLst>
          </p:cNvPr>
          <p:cNvSpPr>
            <a:spLocks noGrp="1"/>
          </p:cNvSpPr>
          <p:nvPr>
            <p:ph type="ftr" sz="quarter" idx="11"/>
          </p:nvPr>
        </p:nvSpPr>
        <p:spPr/>
        <p:txBody>
          <a:bodyPr/>
          <a:lstStyle/>
          <a:p>
            <a:r>
              <a:rPr lang="sv-SE"/>
              <a:t>INST. : ENG.ALI BANI BAKAR &amp; ENG.Dana Al-Mahrouk</a:t>
            </a:r>
            <a:endParaRPr lang="en-CA"/>
          </a:p>
        </p:txBody>
      </p:sp>
      <p:sp>
        <p:nvSpPr>
          <p:cNvPr id="6" name="Rectangle 5">
            <a:extLst>
              <a:ext uri="{FF2B5EF4-FFF2-40B4-BE49-F238E27FC236}">
                <a16:creationId xmlns:a16="http://schemas.microsoft.com/office/drawing/2014/main" id="{60A8BB35-826F-4426-EAAC-275F3AD36EBB}"/>
              </a:ext>
            </a:extLst>
          </p:cNvPr>
          <p:cNvSpPr/>
          <p:nvPr/>
        </p:nvSpPr>
        <p:spPr>
          <a:xfrm>
            <a:off x="1310681" y="3234711"/>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E49DED0F-8587-DEEE-B09C-3F68A32C1E6E}"/>
              </a:ext>
            </a:extLst>
          </p:cNvPr>
          <p:cNvSpPr/>
          <p:nvPr/>
        </p:nvSpPr>
        <p:spPr>
          <a:xfrm>
            <a:off x="7395100" y="3162437"/>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7D891C78-8509-335D-34A9-87E7341CDA75}"/>
              </a:ext>
            </a:extLst>
          </p:cNvPr>
          <p:cNvSpPr/>
          <p:nvPr/>
        </p:nvSpPr>
        <p:spPr>
          <a:xfrm>
            <a:off x="7467950" y="6070882"/>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4E6D351B-9B35-C84D-CD00-1A7D61C65753}"/>
              </a:ext>
            </a:extLst>
          </p:cNvPr>
          <p:cNvSpPr/>
          <p:nvPr/>
        </p:nvSpPr>
        <p:spPr>
          <a:xfrm>
            <a:off x="1681814" y="6076200"/>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78476112-B0F3-2300-326E-8998A5FE4639}"/>
              </a:ext>
            </a:extLst>
          </p:cNvPr>
          <p:cNvSpPr/>
          <p:nvPr/>
        </p:nvSpPr>
        <p:spPr>
          <a:xfrm>
            <a:off x="2448256" y="2062929"/>
            <a:ext cx="648127" cy="20858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Name</a:t>
            </a:r>
            <a:endParaRPr lang="en-CA" sz="1200" dirty="0"/>
          </a:p>
        </p:txBody>
      </p:sp>
      <p:sp>
        <p:nvSpPr>
          <p:cNvPr id="23" name="Rectangle: Rounded Corners 22">
            <a:extLst>
              <a:ext uri="{FF2B5EF4-FFF2-40B4-BE49-F238E27FC236}">
                <a16:creationId xmlns:a16="http://schemas.microsoft.com/office/drawing/2014/main" id="{950BB796-560E-425E-3481-952F00A960AE}"/>
              </a:ext>
            </a:extLst>
          </p:cNvPr>
          <p:cNvSpPr/>
          <p:nvPr/>
        </p:nvSpPr>
        <p:spPr>
          <a:xfrm>
            <a:off x="1514168" y="3056596"/>
            <a:ext cx="1396180" cy="21273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24" name="Rectangle: Rounded Corners 23">
            <a:extLst>
              <a:ext uri="{FF2B5EF4-FFF2-40B4-BE49-F238E27FC236}">
                <a16:creationId xmlns:a16="http://schemas.microsoft.com/office/drawing/2014/main" id="{D7EFEC26-0BDE-41F6-371D-9D3A424C8A1C}"/>
              </a:ext>
            </a:extLst>
          </p:cNvPr>
          <p:cNvSpPr/>
          <p:nvPr/>
        </p:nvSpPr>
        <p:spPr>
          <a:xfrm>
            <a:off x="246306" y="5660901"/>
            <a:ext cx="1396180" cy="21273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25" name="Rectangle: Rounded Corners 24">
            <a:extLst>
              <a:ext uri="{FF2B5EF4-FFF2-40B4-BE49-F238E27FC236}">
                <a16:creationId xmlns:a16="http://schemas.microsoft.com/office/drawing/2014/main" id="{0C14D484-74E6-7364-55DA-328C6713DA19}"/>
              </a:ext>
            </a:extLst>
          </p:cNvPr>
          <p:cNvSpPr/>
          <p:nvPr/>
        </p:nvSpPr>
        <p:spPr>
          <a:xfrm>
            <a:off x="1518417" y="4534520"/>
            <a:ext cx="648127" cy="20858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Name</a:t>
            </a:r>
            <a:endParaRPr lang="en-CA" sz="1200" dirty="0"/>
          </a:p>
        </p:txBody>
      </p:sp>
      <p:sp>
        <p:nvSpPr>
          <p:cNvPr id="26" name="Rectangle: Rounded Corners 25">
            <a:extLst>
              <a:ext uri="{FF2B5EF4-FFF2-40B4-BE49-F238E27FC236}">
                <a16:creationId xmlns:a16="http://schemas.microsoft.com/office/drawing/2014/main" id="{93285BA2-8B5C-92BC-997B-F6A2DC5B4831}"/>
              </a:ext>
            </a:extLst>
          </p:cNvPr>
          <p:cNvSpPr/>
          <p:nvPr/>
        </p:nvSpPr>
        <p:spPr>
          <a:xfrm>
            <a:off x="126081" y="5987048"/>
            <a:ext cx="1601044" cy="73442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Search in DNS Table</a:t>
            </a:r>
          </a:p>
          <a:p>
            <a:pPr algn="ctr"/>
            <a:r>
              <a:rPr lang="en-US" sz="1200" dirty="0"/>
              <a:t>-------------------------</a:t>
            </a:r>
          </a:p>
          <a:p>
            <a:pPr algn="ctr"/>
            <a:r>
              <a:rPr lang="en-CA" sz="1200" dirty="0"/>
              <a:t>Name  |  IP Address</a:t>
            </a:r>
          </a:p>
        </p:txBody>
      </p:sp>
      <p:sp>
        <p:nvSpPr>
          <p:cNvPr id="36" name="Rectangle: Rounded Corners 35">
            <a:extLst>
              <a:ext uri="{FF2B5EF4-FFF2-40B4-BE49-F238E27FC236}">
                <a16:creationId xmlns:a16="http://schemas.microsoft.com/office/drawing/2014/main" id="{7BE9A6C1-514B-6FCC-6630-E32208660586}"/>
              </a:ext>
            </a:extLst>
          </p:cNvPr>
          <p:cNvSpPr/>
          <p:nvPr/>
        </p:nvSpPr>
        <p:spPr>
          <a:xfrm>
            <a:off x="7100699" y="1691492"/>
            <a:ext cx="903759" cy="38367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IP Address</a:t>
            </a:r>
            <a:endParaRPr lang="en-CA" sz="1200" dirty="0"/>
          </a:p>
        </p:txBody>
      </p:sp>
      <p:sp>
        <p:nvSpPr>
          <p:cNvPr id="37" name="Rectangle: Rounded Corners 36">
            <a:extLst>
              <a:ext uri="{FF2B5EF4-FFF2-40B4-BE49-F238E27FC236}">
                <a16:creationId xmlns:a16="http://schemas.microsoft.com/office/drawing/2014/main" id="{36EC274A-CE10-63DE-0E4A-37E2ADED3DF7}"/>
              </a:ext>
            </a:extLst>
          </p:cNvPr>
          <p:cNvSpPr/>
          <p:nvPr/>
        </p:nvSpPr>
        <p:spPr>
          <a:xfrm>
            <a:off x="8527881" y="4926706"/>
            <a:ext cx="910225" cy="237651"/>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IP Address</a:t>
            </a:r>
            <a:endParaRPr lang="en-CA" sz="1100" dirty="0"/>
          </a:p>
        </p:txBody>
      </p:sp>
      <p:sp>
        <p:nvSpPr>
          <p:cNvPr id="38" name="Title 1">
            <a:extLst>
              <a:ext uri="{FF2B5EF4-FFF2-40B4-BE49-F238E27FC236}">
                <a16:creationId xmlns:a16="http://schemas.microsoft.com/office/drawing/2014/main" id="{7DA548C3-B49B-AB70-6E3F-EDACCFD32037}"/>
              </a:ext>
            </a:extLst>
          </p:cNvPr>
          <p:cNvSpPr txBox="1">
            <a:spLocks/>
          </p:cNvSpPr>
          <p:nvPr/>
        </p:nvSpPr>
        <p:spPr>
          <a:xfrm>
            <a:off x="838200" y="365125"/>
            <a:ext cx="10515600" cy="7830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DNS Server</a:t>
            </a:r>
            <a:endParaRPr lang="en-CA" dirty="0"/>
          </a:p>
        </p:txBody>
      </p:sp>
    </p:spTree>
    <p:extLst>
      <p:ext uri="{BB962C8B-B14F-4D97-AF65-F5344CB8AC3E}">
        <p14:creationId xmlns:p14="http://schemas.microsoft.com/office/powerpoint/2010/main" val="269921739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2C0FDA-CB96-322E-1727-D4C6CD09943D}"/>
              </a:ext>
            </a:extLst>
          </p:cNvPr>
          <p:cNvPicPr>
            <a:picLocks noChangeAspect="1"/>
          </p:cNvPicPr>
          <p:nvPr/>
        </p:nvPicPr>
        <p:blipFill rotWithShape="1">
          <a:blip r:embed="rId2"/>
          <a:srcRect t="49584"/>
          <a:stretch/>
        </p:blipFill>
        <p:spPr>
          <a:xfrm>
            <a:off x="143159" y="1682220"/>
            <a:ext cx="5633883" cy="1906571"/>
          </a:xfrm>
          <a:prstGeom prst="rect">
            <a:avLst/>
          </a:prstGeom>
        </p:spPr>
      </p:pic>
      <p:pic>
        <p:nvPicPr>
          <p:cNvPr id="4" name="Picture 3">
            <a:extLst>
              <a:ext uri="{FF2B5EF4-FFF2-40B4-BE49-F238E27FC236}">
                <a16:creationId xmlns:a16="http://schemas.microsoft.com/office/drawing/2014/main" id="{8B618795-1932-B971-9B95-EBA0DAE95BEF}"/>
              </a:ext>
            </a:extLst>
          </p:cNvPr>
          <p:cNvPicPr>
            <a:picLocks noChangeAspect="1"/>
          </p:cNvPicPr>
          <p:nvPr/>
        </p:nvPicPr>
        <p:blipFill rotWithShape="1">
          <a:blip r:embed="rId2"/>
          <a:srcRect t="49584"/>
          <a:stretch/>
        </p:blipFill>
        <p:spPr>
          <a:xfrm>
            <a:off x="358857" y="4434349"/>
            <a:ext cx="5633884" cy="1799303"/>
          </a:xfrm>
          <a:prstGeom prst="rect">
            <a:avLst/>
          </a:prstGeom>
        </p:spPr>
      </p:pic>
      <p:pic>
        <p:nvPicPr>
          <p:cNvPr id="5" name="Picture 4">
            <a:extLst>
              <a:ext uri="{FF2B5EF4-FFF2-40B4-BE49-F238E27FC236}">
                <a16:creationId xmlns:a16="http://schemas.microsoft.com/office/drawing/2014/main" id="{EC5BD3D0-0006-187C-347E-EA11E0CFBE18}"/>
              </a:ext>
            </a:extLst>
          </p:cNvPr>
          <p:cNvPicPr>
            <a:picLocks noChangeAspect="1"/>
          </p:cNvPicPr>
          <p:nvPr/>
        </p:nvPicPr>
        <p:blipFill rotWithShape="1">
          <a:blip r:embed="rId2"/>
          <a:srcRect t="49584"/>
          <a:stretch/>
        </p:blipFill>
        <p:spPr>
          <a:xfrm>
            <a:off x="6110496" y="1682220"/>
            <a:ext cx="5633883" cy="1799303"/>
          </a:xfrm>
          <a:prstGeom prst="rect">
            <a:avLst/>
          </a:prstGeom>
        </p:spPr>
      </p:pic>
      <p:pic>
        <p:nvPicPr>
          <p:cNvPr id="3" name="Picture 2">
            <a:extLst>
              <a:ext uri="{FF2B5EF4-FFF2-40B4-BE49-F238E27FC236}">
                <a16:creationId xmlns:a16="http://schemas.microsoft.com/office/drawing/2014/main" id="{06805CD7-1BD6-2D47-18BC-D3928ED33B09}"/>
              </a:ext>
            </a:extLst>
          </p:cNvPr>
          <p:cNvPicPr>
            <a:picLocks noChangeAspect="1"/>
          </p:cNvPicPr>
          <p:nvPr/>
        </p:nvPicPr>
        <p:blipFill rotWithShape="1">
          <a:blip r:embed="rId2"/>
          <a:srcRect t="49584"/>
          <a:stretch/>
        </p:blipFill>
        <p:spPr>
          <a:xfrm>
            <a:off x="6199260" y="4434349"/>
            <a:ext cx="5633884" cy="1799303"/>
          </a:xfrm>
          <a:prstGeom prst="rect">
            <a:avLst/>
          </a:prstGeom>
        </p:spPr>
      </p:pic>
      <p:sp>
        <p:nvSpPr>
          <p:cNvPr id="32" name="TextBox 31">
            <a:extLst>
              <a:ext uri="{FF2B5EF4-FFF2-40B4-BE49-F238E27FC236}">
                <a16:creationId xmlns:a16="http://schemas.microsoft.com/office/drawing/2014/main" id="{9653B6B9-78CB-B82B-1CBA-BBEBFEE577A6}"/>
              </a:ext>
            </a:extLst>
          </p:cNvPr>
          <p:cNvSpPr txBox="1"/>
          <p:nvPr/>
        </p:nvSpPr>
        <p:spPr>
          <a:xfrm>
            <a:off x="1432460" y="1554393"/>
            <a:ext cx="320922" cy="400110"/>
          </a:xfrm>
          <a:prstGeom prst="rect">
            <a:avLst/>
          </a:prstGeom>
          <a:noFill/>
        </p:spPr>
        <p:txBody>
          <a:bodyPr wrap="none" rtlCol="0">
            <a:spAutoFit/>
          </a:bodyPr>
          <a:lstStyle/>
          <a:p>
            <a:r>
              <a:rPr lang="en-US" sz="2000" b="1" dirty="0">
                <a:solidFill>
                  <a:srgbClr val="FF0000"/>
                </a:solidFill>
              </a:rPr>
              <a:t>5</a:t>
            </a:r>
            <a:endParaRPr lang="en-CA" sz="2000" b="1" dirty="0">
              <a:solidFill>
                <a:srgbClr val="FF0000"/>
              </a:solidFill>
            </a:endParaRPr>
          </a:p>
        </p:txBody>
      </p:sp>
      <p:sp>
        <p:nvSpPr>
          <p:cNvPr id="33" name="TextBox 32">
            <a:extLst>
              <a:ext uri="{FF2B5EF4-FFF2-40B4-BE49-F238E27FC236}">
                <a16:creationId xmlns:a16="http://schemas.microsoft.com/office/drawing/2014/main" id="{319CB61E-EE3D-7182-50B0-29D238F4F6AD}"/>
              </a:ext>
            </a:extLst>
          </p:cNvPr>
          <p:cNvSpPr txBox="1"/>
          <p:nvPr/>
        </p:nvSpPr>
        <p:spPr>
          <a:xfrm>
            <a:off x="7479506" y="4159007"/>
            <a:ext cx="320922" cy="400110"/>
          </a:xfrm>
          <a:prstGeom prst="rect">
            <a:avLst/>
          </a:prstGeom>
          <a:noFill/>
        </p:spPr>
        <p:txBody>
          <a:bodyPr wrap="none" rtlCol="0">
            <a:spAutoFit/>
          </a:bodyPr>
          <a:lstStyle/>
          <a:p>
            <a:r>
              <a:rPr lang="en-US" sz="2000" b="1" dirty="0">
                <a:solidFill>
                  <a:srgbClr val="FF0000"/>
                </a:solidFill>
              </a:rPr>
              <a:t>8</a:t>
            </a:r>
            <a:endParaRPr lang="en-CA" sz="2000" b="1" dirty="0">
              <a:solidFill>
                <a:srgbClr val="FF0000"/>
              </a:solidFill>
            </a:endParaRPr>
          </a:p>
        </p:txBody>
      </p:sp>
      <p:sp>
        <p:nvSpPr>
          <p:cNvPr id="34" name="TextBox 33">
            <a:extLst>
              <a:ext uri="{FF2B5EF4-FFF2-40B4-BE49-F238E27FC236}">
                <a16:creationId xmlns:a16="http://schemas.microsoft.com/office/drawing/2014/main" id="{165A7B05-E42C-3646-D108-CE858F8D01FD}"/>
              </a:ext>
            </a:extLst>
          </p:cNvPr>
          <p:cNvSpPr txBox="1"/>
          <p:nvPr/>
        </p:nvSpPr>
        <p:spPr>
          <a:xfrm>
            <a:off x="7467950" y="1482165"/>
            <a:ext cx="320922" cy="400110"/>
          </a:xfrm>
          <a:prstGeom prst="rect">
            <a:avLst/>
          </a:prstGeom>
          <a:noFill/>
        </p:spPr>
        <p:txBody>
          <a:bodyPr wrap="none" rtlCol="0">
            <a:spAutoFit/>
          </a:bodyPr>
          <a:lstStyle/>
          <a:p>
            <a:r>
              <a:rPr lang="en-US" sz="2000" b="1" dirty="0">
                <a:solidFill>
                  <a:srgbClr val="FF0000"/>
                </a:solidFill>
              </a:rPr>
              <a:t>7</a:t>
            </a:r>
            <a:endParaRPr lang="en-CA" sz="2000" b="1" dirty="0">
              <a:solidFill>
                <a:srgbClr val="FF0000"/>
              </a:solidFill>
            </a:endParaRPr>
          </a:p>
        </p:txBody>
      </p:sp>
      <p:sp>
        <p:nvSpPr>
          <p:cNvPr id="35" name="TextBox 34">
            <a:extLst>
              <a:ext uri="{FF2B5EF4-FFF2-40B4-BE49-F238E27FC236}">
                <a16:creationId xmlns:a16="http://schemas.microsoft.com/office/drawing/2014/main" id="{BF80FF5C-7A91-7E8B-DB0A-248190FB3B3F}"/>
              </a:ext>
            </a:extLst>
          </p:cNvPr>
          <p:cNvSpPr txBox="1"/>
          <p:nvPr/>
        </p:nvSpPr>
        <p:spPr>
          <a:xfrm>
            <a:off x="1432460" y="4088206"/>
            <a:ext cx="320922" cy="400110"/>
          </a:xfrm>
          <a:prstGeom prst="rect">
            <a:avLst/>
          </a:prstGeom>
          <a:noFill/>
        </p:spPr>
        <p:txBody>
          <a:bodyPr wrap="none" rtlCol="0">
            <a:spAutoFit/>
          </a:bodyPr>
          <a:lstStyle/>
          <a:p>
            <a:r>
              <a:rPr lang="en-US" sz="2000" b="1" dirty="0">
                <a:solidFill>
                  <a:srgbClr val="FF0000"/>
                </a:solidFill>
              </a:rPr>
              <a:t>6</a:t>
            </a:r>
            <a:endParaRPr lang="en-CA" sz="2000" b="1" dirty="0">
              <a:solidFill>
                <a:srgbClr val="FF0000"/>
              </a:solidFill>
            </a:endParaRPr>
          </a:p>
        </p:txBody>
      </p:sp>
      <p:grpSp>
        <p:nvGrpSpPr>
          <p:cNvPr id="8" name="Group 7">
            <a:extLst>
              <a:ext uri="{FF2B5EF4-FFF2-40B4-BE49-F238E27FC236}">
                <a16:creationId xmlns:a16="http://schemas.microsoft.com/office/drawing/2014/main" id="{7D651987-18C8-6E28-0B92-6A9628EA4AAF}"/>
              </a:ext>
            </a:extLst>
          </p:cNvPr>
          <p:cNvGrpSpPr/>
          <p:nvPr/>
        </p:nvGrpSpPr>
        <p:grpSpPr>
          <a:xfrm>
            <a:off x="2300330" y="2045816"/>
            <a:ext cx="395640" cy="354240"/>
            <a:chOff x="2300330" y="1297668"/>
            <a:chExt cx="395640" cy="3542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212B25B-C19B-35C6-FF4C-B793A86F6982}"/>
                    </a:ext>
                  </a:extLst>
                </p14:cNvPr>
                <p14:cNvContentPartPr/>
                <p14:nvPr/>
              </p14:nvContentPartPr>
              <p14:xfrm>
                <a:off x="2300330" y="1309188"/>
                <a:ext cx="307800" cy="342720"/>
              </p14:xfrm>
            </p:contentPart>
          </mc:Choice>
          <mc:Fallback xmlns="">
            <p:pic>
              <p:nvPicPr>
                <p:cNvPr id="2" name="Ink 1">
                  <a:extLst>
                    <a:ext uri="{FF2B5EF4-FFF2-40B4-BE49-F238E27FC236}">
                      <a16:creationId xmlns:a16="http://schemas.microsoft.com/office/drawing/2014/main" id="{8212B25B-C19B-35C6-FF4C-B793A86F6982}"/>
                    </a:ext>
                  </a:extLst>
                </p:cNvPr>
                <p:cNvPicPr/>
                <p:nvPr/>
              </p:nvPicPr>
              <p:blipFill>
                <a:blip r:embed="rId4"/>
                <a:stretch>
                  <a:fillRect/>
                </a:stretch>
              </p:blipFill>
              <p:spPr>
                <a:xfrm>
                  <a:off x="2282690" y="1291548"/>
                  <a:ext cx="3434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F2BE3A2-0771-1BA5-3ED4-481FB2A7C738}"/>
                    </a:ext>
                  </a:extLst>
                </p14:cNvPr>
                <p14:cNvContentPartPr/>
                <p14:nvPr/>
              </p14:nvContentPartPr>
              <p14:xfrm>
                <a:off x="2536490" y="1297668"/>
                <a:ext cx="159480" cy="82440"/>
              </p14:xfrm>
            </p:contentPart>
          </mc:Choice>
          <mc:Fallback xmlns="">
            <p:pic>
              <p:nvPicPr>
                <p:cNvPr id="6" name="Ink 5">
                  <a:extLst>
                    <a:ext uri="{FF2B5EF4-FFF2-40B4-BE49-F238E27FC236}">
                      <a16:creationId xmlns:a16="http://schemas.microsoft.com/office/drawing/2014/main" id="{CF2BE3A2-0771-1BA5-3ED4-481FB2A7C738}"/>
                    </a:ext>
                  </a:extLst>
                </p:cNvPr>
                <p:cNvPicPr/>
                <p:nvPr/>
              </p:nvPicPr>
              <p:blipFill>
                <a:blip r:embed="rId6"/>
                <a:stretch>
                  <a:fillRect/>
                </a:stretch>
              </p:blipFill>
              <p:spPr>
                <a:xfrm>
                  <a:off x="2518490" y="1279668"/>
                  <a:ext cx="195120" cy="11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166B0757-DB8C-CCE3-6219-66578A12D37E}"/>
                  </a:ext>
                </a:extLst>
              </p14:cNvPr>
              <p14:cNvContentPartPr/>
              <p14:nvPr/>
            </p14:nvContentPartPr>
            <p14:xfrm>
              <a:off x="3598130" y="4522908"/>
              <a:ext cx="1297080" cy="187560"/>
            </p14:xfrm>
          </p:contentPart>
        </mc:Choice>
        <mc:Fallback xmlns="">
          <p:pic>
            <p:nvPicPr>
              <p:cNvPr id="20" name="Ink 19">
                <a:extLst>
                  <a:ext uri="{FF2B5EF4-FFF2-40B4-BE49-F238E27FC236}">
                    <a16:creationId xmlns:a16="http://schemas.microsoft.com/office/drawing/2014/main" id="{166B0757-DB8C-CCE3-6219-66578A12D37E}"/>
                  </a:ext>
                </a:extLst>
              </p:cNvPr>
              <p:cNvPicPr/>
              <p:nvPr/>
            </p:nvPicPr>
            <p:blipFill>
              <a:blip r:embed="rId8"/>
              <a:stretch>
                <a:fillRect/>
              </a:stretch>
            </p:blipFill>
            <p:spPr>
              <a:xfrm>
                <a:off x="3580490" y="4504908"/>
                <a:ext cx="1332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2F78DBC-CF82-145F-2A6F-0A97004B3148}"/>
                  </a:ext>
                </a:extLst>
              </p14:cNvPr>
              <p14:cNvContentPartPr/>
              <p14:nvPr/>
            </p14:nvContentPartPr>
            <p14:xfrm>
              <a:off x="4828610" y="4630908"/>
              <a:ext cx="96120" cy="130680"/>
            </p14:xfrm>
          </p:contentPart>
        </mc:Choice>
        <mc:Fallback xmlns="">
          <p:pic>
            <p:nvPicPr>
              <p:cNvPr id="21" name="Ink 20">
                <a:extLst>
                  <a:ext uri="{FF2B5EF4-FFF2-40B4-BE49-F238E27FC236}">
                    <a16:creationId xmlns:a16="http://schemas.microsoft.com/office/drawing/2014/main" id="{A2F78DBC-CF82-145F-2A6F-0A97004B3148}"/>
                  </a:ext>
                </a:extLst>
              </p:cNvPr>
              <p:cNvPicPr/>
              <p:nvPr/>
            </p:nvPicPr>
            <p:blipFill>
              <a:blip r:embed="rId10"/>
              <a:stretch>
                <a:fillRect/>
              </a:stretch>
            </p:blipFill>
            <p:spPr>
              <a:xfrm>
                <a:off x="4810610" y="4613268"/>
                <a:ext cx="131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2E0456BC-2FBA-A7C0-7387-877C80B4C896}"/>
                  </a:ext>
                </a:extLst>
              </p14:cNvPr>
              <p14:cNvContentPartPr/>
              <p14:nvPr/>
            </p14:nvContentPartPr>
            <p14:xfrm>
              <a:off x="9443810" y="1702016"/>
              <a:ext cx="1401120" cy="334800"/>
            </p14:xfrm>
          </p:contentPart>
        </mc:Choice>
        <mc:Fallback xmlns="">
          <p:pic>
            <p:nvPicPr>
              <p:cNvPr id="22" name="Ink 21">
                <a:extLst>
                  <a:ext uri="{FF2B5EF4-FFF2-40B4-BE49-F238E27FC236}">
                    <a16:creationId xmlns:a16="http://schemas.microsoft.com/office/drawing/2014/main" id="{2E0456BC-2FBA-A7C0-7387-877C80B4C896}"/>
                  </a:ext>
                </a:extLst>
              </p:cNvPr>
              <p:cNvPicPr/>
              <p:nvPr/>
            </p:nvPicPr>
            <p:blipFill>
              <a:blip r:embed="rId12"/>
              <a:stretch>
                <a:fillRect/>
              </a:stretch>
            </p:blipFill>
            <p:spPr>
              <a:xfrm>
                <a:off x="9425810" y="1684035"/>
                <a:ext cx="1436760" cy="370402"/>
              </a:xfrm>
              <a:prstGeom prst="rect">
                <a:avLst/>
              </a:prstGeom>
            </p:spPr>
          </p:pic>
        </mc:Fallback>
      </mc:AlternateContent>
      <p:grpSp>
        <p:nvGrpSpPr>
          <p:cNvPr id="25" name="Group 24">
            <a:extLst>
              <a:ext uri="{FF2B5EF4-FFF2-40B4-BE49-F238E27FC236}">
                <a16:creationId xmlns:a16="http://schemas.microsoft.com/office/drawing/2014/main" id="{1C846CF3-2AB2-995B-F290-B3E0BDB2433F}"/>
              </a:ext>
            </a:extLst>
          </p:cNvPr>
          <p:cNvGrpSpPr/>
          <p:nvPr/>
        </p:nvGrpSpPr>
        <p:grpSpPr>
          <a:xfrm>
            <a:off x="8386130" y="4768428"/>
            <a:ext cx="344880" cy="415440"/>
            <a:chOff x="8386130" y="4768428"/>
            <a:chExt cx="344880" cy="415440"/>
          </a:xfrm>
        </p:grpSpPr>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4A311A80-C9DD-689D-782E-4D6ABE67CB13}"/>
                    </a:ext>
                  </a:extLst>
                </p14:cNvPr>
                <p14:cNvContentPartPr/>
                <p14:nvPr/>
              </p14:nvContentPartPr>
              <p14:xfrm>
                <a:off x="8398730" y="4768428"/>
                <a:ext cx="332280" cy="353160"/>
              </p14:xfrm>
            </p:contentPart>
          </mc:Choice>
          <mc:Fallback xmlns="">
            <p:pic>
              <p:nvPicPr>
                <p:cNvPr id="23" name="Ink 22">
                  <a:extLst>
                    <a:ext uri="{FF2B5EF4-FFF2-40B4-BE49-F238E27FC236}">
                      <a16:creationId xmlns:a16="http://schemas.microsoft.com/office/drawing/2014/main" id="{4A311A80-C9DD-689D-782E-4D6ABE67CB13}"/>
                    </a:ext>
                  </a:extLst>
                </p:cNvPr>
                <p:cNvPicPr/>
                <p:nvPr/>
              </p:nvPicPr>
              <p:blipFill>
                <a:blip r:embed="rId14"/>
                <a:stretch>
                  <a:fillRect/>
                </a:stretch>
              </p:blipFill>
              <p:spPr>
                <a:xfrm>
                  <a:off x="8380730" y="4750788"/>
                  <a:ext cx="3679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5933E234-4609-67BE-8E69-DCDA9C040DEA}"/>
                    </a:ext>
                  </a:extLst>
                </p14:cNvPr>
                <p14:cNvContentPartPr/>
                <p14:nvPr/>
              </p14:nvContentPartPr>
              <p14:xfrm>
                <a:off x="8386130" y="5043828"/>
                <a:ext cx="121320" cy="140040"/>
              </p14:xfrm>
            </p:contentPart>
          </mc:Choice>
          <mc:Fallback xmlns="">
            <p:pic>
              <p:nvPicPr>
                <p:cNvPr id="24" name="Ink 23">
                  <a:extLst>
                    <a:ext uri="{FF2B5EF4-FFF2-40B4-BE49-F238E27FC236}">
                      <a16:creationId xmlns:a16="http://schemas.microsoft.com/office/drawing/2014/main" id="{5933E234-4609-67BE-8E69-DCDA9C040DEA}"/>
                    </a:ext>
                  </a:extLst>
                </p:cNvPr>
                <p:cNvPicPr/>
                <p:nvPr/>
              </p:nvPicPr>
              <p:blipFill>
                <a:blip r:embed="rId16"/>
                <a:stretch>
                  <a:fillRect/>
                </a:stretch>
              </p:blipFill>
              <p:spPr>
                <a:xfrm>
                  <a:off x="8368490" y="5026188"/>
                  <a:ext cx="156960" cy="175680"/>
                </a:xfrm>
                <a:prstGeom prst="rect">
                  <a:avLst/>
                </a:prstGeom>
              </p:spPr>
            </p:pic>
          </mc:Fallback>
        </mc:AlternateContent>
      </p:grpSp>
      <p:sp>
        <p:nvSpPr>
          <p:cNvPr id="9" name="Footer Placeholder 8">
            <a:extLst>
              <a:ext uri="{FF2B5EF4-FFF2-40B4-BE49-F238E27FC236}">
                <a16:creationId xmlns:a16="http://schemas.microsoft.com/office/drawing/2014/main" id="{7C87F474-2B51-E986-CC19-6C6654CDDCB7}"/>
              </a:ext>
            </a:extLst>
          </p:cNvPr>
          <p:cNvSpPr>
            <a:spLocks noGrp="1"/>
          </p:cNvSpPr>
          <p:nvPr>
            <p:ph type="ftr" sz="quarter" idx="11"/>
          </p:nvPr>
        </p:nvSpPr>
        <p:spPr/>
        <p:txBody>
          <a:bodyPr/>
          <a:lstStyle/>
          <a:p>
            <a:r>
              <a:rPr lang="sv-SE"/>
              <a:t>INST. : ENG.ALI BANI BAKAR &amp; ENG.Dana Al-Mahrouk</a:t>
            </a:r>
            <a:endParaRPr lang="en-CA"/>
          </a:p>
        </p:txBody>
      </p:sp>
      <p:sp>
        <p:nvSpPr>
          <p:cNvPr id="10" name="Rectangle 9">
            <a:extLst>
              <a:ext uri="{FF2B5EF4-FFF2-40B4-BE49-F238E27FC236}">
                <a16:creationId xmlns:a16="http://schemas.microsoft.com/office/drawing/2014/main" id="{DB379599-7998-0C13-F858-67838ABEF7B2}"/>
              </a:ext>
            </a:extLst>
          </p:cNvPr>
          <p:cNvSpPr/>
          <p:nvPr/>
        </p:nvSpPr>
        <p:spPr>
          <a:xfrm>
            <a:off x="1310681" y="3390013"/>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91D3A7-9248-3650-B9C2-49E6FB9E5B51}"/>
              </a:ext>
            </a:extLst>
          </p:cNvPr>
          <p:cNvSpPr/>
          <p:nvPr/>
        </p:nvSpPr>
        <p:spPr>
          <a:xfrm>
            <a:off x="7293610" y="6051507"/>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460E999C-77A1-2C3A-3CCD-50F5FA92E8DA}"/>
              </a:ext>
            </a:extLst>
          </p:cNvPr>
          <p:cNvSpPr/>
          <p:nvPr/>
        </p:nvSpPr>
        <p:spPr>
          <a:xfrm>
            <a:off x="7198673" y="3310265"/>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671E804-2176-9EFC-F0B2-E510C1CE1FDF}"/>
              </a:ext>
            </a:extLst>
          </p:cNvPr>
          <p:cNvSpPr/>
          <p:nvPr/>
        </p:nvSpPr>
        <p:spPr>
          <a:xfrm>
            <a:off x="1498990" y="6060460"/>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itle 1">
            <a:extLst>
              <a:ext uri="{FF2B5EF4-FFF2-40B4-BE49-F238E27FC236}">
                <a16:creationId xmlns:a16="http://schemas.microsoft.com/office/drawing/2014/main" id="{745938D2-8E7E-A43C-AF48-03341E6781D0}"/>
              </a:ext>
            </a:extLst>
          </p:cNvPr>
          <p:cNvSpPr txBox="1">
            <a:spLocks/>
          </p:cNvSpPr>
          <p:nvPr/>
        </p:nvSpPr>
        <p:spPr>
          <a:xfrm>
            <a:off x="838200" y="365125"/>
            <a:ext cx="10515600" cy="7830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Web Server</a:t>
            </a:r>
            <a:endParaRPr lang="en-CA" dirty="0"/>
          </a:p>
        </p:txBody>
      </p:sp>
    </p:spTree>
    <p:extLst>
      <p:ext uri="{BB962C8B-B14F-4D97-AF65-F5344CB8AC3E}">
        <p14:creationId xmlns:p14="http://schemas.microsoft.com/office/powerpoint/2010/main" val="161006592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with a white screen&#10;&#10;Description automatically generated">
            <a:extLst>
              <a:ext uri="{FF2B5EF4-FFF2-40B4-BE49-F238E27FC236}">
                <a16:creationId xmlns:a16="http://schemas.microsoft.com/office/drawing/2014/main" id="{6A597FE9-6A90-A053-C3CF-9AC503D9BEE2}"/>
              </a:ext>
            </a:extLst>
          </p:cNvPr>
          <p:cNvPicPr>
            <a:picLocks noChangeAspect="1"/>
          </p:cNvPicPr>
          <p:nvPr/>
        </p:nvPicPr>
        <p:blipFill rotWithShape="1">
          <a:blip r:embed="rId2">
            <a:extLst>
              <a:ext uri="{28A0092B-C50C-407E-A947-70E740481C1C}">
                <a14:useLocalDpi xmlns:a14="http://schemas.microsoft.com/office/drawing/2010/main" val="0"/>
              </a:ext>
            </a:extLst>
          </a:blip>
          <a:srcRect t="5871" b="39447"/>
          <a:stretch/>
        </p:blipFill>
        <p:spPr>
          <a:xfrm>
            <a:off x="7889513" y="727265"/>
            <a:ext cx="1338130" cy="885143"/>
          </a:xfrm>
          <a:prstGeom prst="rect">
            <a:avLst/>
          </a:prstGeom>
        </p:spPr>
      </p:pic>
      <p:pic>
        <p:nvPicPr>
          <p:cNvPr id="3" name="Picture 2" descr="A blue rectangular object with a white label&#10;&#10;Description automatically generated">
            <a:extLst>
              <a:ext uri="{FF2B5EF4-FFF2-40B4-BE49-F238E27FC236}">
                <a16:creationId xmlns:a16="http://schemas.microsoft.com/office/drawing/2014/main" id="{446F4DC5-C38A-D524-58DF-DC1FA7711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0180" y="434198"/>
            <a:ext cx="965746" cy="1178211"/>
          </a:xfrm>
          <a:prstGeom prst="rect">
            <a:avLst/>
          </a:prstGeom>
        </p:spPr>
      </p:pic>
      <p:pic>
        <p:nvPicPr>
          <p:cNvPr id="4" name="Picture 3" descr="A blue rectangular object with a white label&#10;&#10;Description automatically generated">
            <a:extLst>
              <a:ext uri="{FF2B5EF4-FFF2-40B4-BE49-F238E27FC236}">
                <a16:creationId xmlns:a16="http://schemas.microsoft.com/office/drawing/2014/main" id="{851F6373-5FCA-AC5E-1C6A-45470A98C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026" y="434198"/>
            <a:ext cx="965746" cy="1178211"/>
          </a:xfrm>
          <a:prstGeom prst="rect">
            <a:avLst/>
          </a:prstGeom>
        </p:spPr>
      </p:pic>
      <p:cxnSp>
        <p:nvCxnSpPr>
          <p:cNvPr id="10" name="Straight Arrow Connector 9">
            <a:extLst>
              <a:ext uri="{FF2B5EF4-FFF2-40B4-BE49-F238E27FC236}">
                <a16:creationId xmlns:a16="http://schemas.microsoft.com/office/drawing/2014/main" id="{31997905-9A1B-7B02-4722-87216AA779F3}"/>
              </a:ext>
            </a:extLst>
          </p:cNvPr>
          <p:cNvCxnSpPr>
            <a:stCxn id="4" idx="2"/>
          </p:cNvCxnSpPr>
          <p:nvPr/>
        </p:nvCxnSpPr>
        <p:spPr>
          <a:xfrm>
            <a:off x="5901899" y="1612409"/>
            <a:ext cx="0" cy="4427147"/>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BB202F1-DCA9-F1A3-FB5A-6752061AF435}"/>
              </a:ext>
            </a:extLst>
          </p:cNvPr>
          <p:cNvCxnSpPr/>
          <p:nvPr/>
        </p:nvCxnSpPr>
        <p:spPr>
          <a:xfrm>
            <a:off x="11153053" y="1612408"/>
            <a:ext cx="0" cy="4427147"/>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B122226-3F8F-1B1A-EEAD-52283214000B}"/>
              </a:ext>
            </a:extLst>
          </p:cNvPr>
          <p:cNvCxnSpPr/>
          <p:nvPr/>
        </p:nvCxnSpPr>
        <p:spPr>
          <a:xfrm>
            <a:off x="8527476" y="1612408"/>
            <a:ext cx="0" cy="4427147"/>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70EEF0E-A71B-8514-6409-43B9384318FC}"/>
              </a:ext>
            </a:extLst>
          </p:cNvPr>
          <p:cNvSpPr txBox="1"/>
          <p:nvPr/>
        </p:nvSpPr>
        <p:spPr>
          <a:xfrm>
            <a:off x="5077186" y="146756"/>
            <a:ext cx="1649426"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DHCP Server 2</a:t>
            </a:r>
            <a:endParaRPr lang="en-CA" dirty="0"/>
          </a:p>
        </p:txBody>
      </p:sp>
      <p:sp>
        <p:nvSpPr>
          <p:cNvPr id="14" name="TextBox 13">
            <a:extLst>
              <a:ext uri="{FF2B5EF4-FFF2-40B4-BE49-F238E27FC236}">
                <a16:creationId xmlns:a16="http://schemas.microsoft.com/office/drawing/2014/main" id="{F7ECA29E-5F64-CC2F-6302-BF07F61E71EB}"/>
              </a:ext>
            </a:extLst>
          </p:cNvPr>
          <p:cNvSpPr txBox="1"/>
          <p:nvPr/>
        </p:nvSpPr>
        <p:spPr>
          <a:xfrm>
            <a:off x="8319570" y="132140"/>
            <a:ext cx="478016"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PC</a:t>
            </a:r>
            <a:endParaRPr lang="en-CA" dirty="0"/>
          </a:p>
        </p:txBody>
      </p:sp>
      <p:sp>
        <p:nvSpPr>
          <p:cNvPr id="15" name="TextBox 14">
            <a:extLst>
              <a:ext uri="{FF2B5EF4-FFF2-40B4-BE49-F238E27FC236}">
                <a16:creationId xmlns:a16="http://schemas.microsoft.com/office/drawing/2014/main" id="{C2F0A303-EA40-2756-A1A7-FFA9C4CA1AA4}"/>
              </a:ext>
            </a:extLst>
          </p:cNvPr>
          <p:cNvSpPr txBox="1"/>
          <p:nvPr/>
        </p:nvSpPr>
        <p:spPr>
          <a:xfrm>
            <a:off x="10328340" y="132140"/>
            <a:ext cx="1649426"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DHCP Server 1</a:t>
            </a:r>
            <a:endParaRPr lang="en-CA" dirty="0"/>
          </a:p>
        </p:txBody>
      </p:sp>
      <p:cxnSp>
        <p:nvCxnSpPr>
          <p:cNvPr id="17" name="Straight Arrow Connector 16">
            <a:extLst>
              <a:ext uri="{FF2B5EF4-FFF2-40B4-BE49-F238E27FC236}">
                <a16:creationId xmlns:a16="http://schemas.microsoft.com/office/drawing/2014/main" id="{065DBE6A-856A-E377-F874-2092B0A9A19A}"/>
              </a:ext>
            </a:extLst>
          </p:cNvPr>
          <p:cNvCxnSpPr/>
          <p:nvPr/>
        </p:nvCxnSpPr>
        <p:spPr>
          <a:xfrm>
            <a:off x="8558578" y="2431478"/>
            <a:ext cx="2594475" cy="45155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ECE6E28-4328-C3B6-7EB3-3830CD37D8A2}"/>
              </a:ext>
            </a:extLst>
          </p:cNvPr>
          <p:cNvCxnSpPr/>
          <p:nvPr/>
        </p:nvCxnSpPr>
        <p:spPr>
          <a:xfrm>
            <a:off x="8558578" y="4031677"/>
            <a:ext cx="2594475" cy="45155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57CCBC9-799D-B66C-BCB3-423BDAE9ECE7}"/>
              </a:ext>
            </a:extLst>
          </p:cNvPr>
          <p:cNvCxnSpPr>
            <a:cxnSpLocks/>
          </p:cNvCxnSpPr>
          <p:nvPr/>
        </p:nvCxnSpPr>
        <p:spPr>
          <a:xfrm>
            <a:off x="5917450" y="3046792"/>
            <a:ext cx="2610024" cy="642438"/>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1B5AE54-E602-EFF0-A447-9E34EE894454}"/>
              </a:ext>
            </a:extLst>
          </p:cNvPr>
          <p:cNvCxnSpPr>
            <a:cxnSpLocks/>
          </p:cNvCxnSpPr>
          <p:nvPr/>
        </p:nvCxnSpPr>
        <p:spPr>
          <a:xfrm flipH="1">
            <a:off x="5901899" y="2418301"/>
            <a:ext cx="2594475" cy="45155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20F7101-81A1-EB90-6597-6619618998B7}"/>
              </a:ext>
            </a:extLst>
          </p:cNvPr>
          <p:cNvCxnSpPr>
            <a:cxnSpLocks/>
          </p:cNvCxnSpPr>
          <p:nvPr/>
        </p:nvCxnSpPr>
        <p:spPr>
          <a:xfrm flipH="1">
            <a:off x="8527474" y="4722201"/>
            <a:ext cx="2594475" cy="451555"/>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220761E-C2D6-9239-7726-C2D020F41B4B}"/>
              </a:ext>
            </a:extLst>
          </p:cNvPr>
          <p:cNvCxnSpPr>
            <a:cxnSpLocks/>
          </p:cNvCxnSpPr>
          <p:nvPr/>
        </p:nvCxnSpPr>
        <p:spPr>
          <a:xfrm flipH="1">
            <a:off x="5886349" y="4031677"/>
            <a:ext cx="2672229" cy="45155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336F199-DF5E-306F-EA86-EA3AD4D3F2CB}"/>
              </a:ext>
            </a:extLst>
          </p:cNvPr>
          <p:cNvCxnSpPr>
            <a:cxnSpLocks/>
          </p:cNvCxnSpPr>
          <p:nvPr/>
        </p:nvCxnSpPr>
        <p:spPr>
          <a:xfrm flipH="1">
            <a:off x="8527475" y="3122002"/>
            <a:ext cx="2625575" cy="254920"/>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2F8888D-8634-E572-E7BB-8865A555289F}"/>
              </a:ext>
            </a:extLst>
          </p:cNvPr>
          <p:cNvSpPr txBox="1"/>
          <p:nvPr/>
        </p:nvSpPr>
        <p:spPr>
          <a:xfrm rot="20900434">
            <a:off x="6300266" y="2198330"/>
            <a:ext cx="1403269"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Discover </a:t>
            </a:r>
            <a:r>
              <a:rPr lang="en-US" dirty="0">
                <a:solidFill>
                  <a:srgbClr val="FF0000"/>
                </a:solidFill>
              </a:rPr>
              <a:t>BC</a:t>
            </a:r>
            <a:endParaRPr lang="en-CA" dirty="0">
              <a:solidFill>
                <a:srgbClr val="FF0000"/>
              </a:solidFill>
            </a:endParaRPr>
          </a:p>
        </p:txBody>
      </p:sp>
      <p:sp>
        <p:nvSpPr>
          <p:cNvPr id="28" name="TextBox 27">
            <a:extLst>
              <a:ext uri="{FF2B5EF4-FFF2-40B4-BE49-F238E27FC236}">
                <a16:creationId xmlns:a16="http://schemas.microsoft.com/office/drawing/2014/main" id="{D7BB2D66-D316-7D80-820D-2629075291A1}"/>
              </a:ext>
            </a:extLst>
          </p:cNvPr>
          <p:cNvSpPr txBox="1"/>
          <p:nvPr/>
        </p:nvSpPr>
        <p:spPr>
          <a:xfrm rot="562556">
            <a:off x="9154180" y="2177067"/>
            <a:ext cx="1403269"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Discover </a:t>
            </a:r>
            <a:r>
              <a:rPr lang="en-US" dirty="0">
                <a:solidFill>
                  <a:srgbClr val="FF0000"/>
                </a:solidFill>
              </a:rPr>
              <a:t>BC</a:t>
            </a:r>
            <a:endParaRPr lang="en-CA" dirty="0">
              <a:solidFill>
                <a:srgbClr val="FF0000"/>
              </a:solidFill>
            </a:endParaRPr>
          </a:p>
        </p:txBody>
      </p:sp>
      <p:sp>
        <p:nvSpPr>
          <p:cNvPr id="29" name="TextBox 28">
            <a:extLst>
              <a:ext uri="{FF2B5EF4-FFF2-40B4-BE49-F238E27FC236}">
                <a16:creationId xmlns:a16="http://schemas.microsoft.com/office/drawing/2014/main" id="{809646F6-94A6-F0F3-BCEF-A0EB6E1FAD2B}"/>
              </a:ext>
            </a:extLst>
          </p:cNvPr>
          <p:cNvSpPr txBox="1"/>
          <p:nvPr/>
        </p:nvSpPr>
        <p:spPr>
          <a:xfrm rot="20996342">
            <a:off x="6447329" y="3794646"/>
            <a:ext cx="1358321"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Request </a:t>
            </a:r>
            <a:r>
              <a:rPr lang="en-US" dirty="0">
                <a:solidFill>
                  <a:srgbClr val="FF0000"/>
                </a:solidFill>
              </a:rPr>
              <a:t>BC</a:t>
            </a:r>
            <a:endParaRPr lang="en-CA" dirty="0">
              <a:solidFill>
                <a:srgbClr val="FF0000"/>
              </a:solidFill>
            </a:endParaRPr>
          </a:p>
        </p:txBody>
      </p:sp>
      <p:sp>
        <p:nvSpPr>
          <p:cNvPr id="30" name="TextBox 29">
            <a:extLst>
              <a:ext uri="{FF2B5EF4-FFF2-40B4-BE49-F238E27FC236}">
                <a16:creationId xmlns:a16="http://schemas.microsoft.com/office/drawing/2014/main" id="{EAF3724C-865E-980D-BBD4-EBDC51A9D066}"/>
              </a:ext>
            </a:extLst>
          </p:cNvPr>
          <p:cNvSpPr txBox="1"/>
          <p:nvPr/>
        </p:nvSpPr>
        <p:spPr>
          <a:xfrm rot="632135">
            <a:off x="9192204" y="3790795"/>
            <a:ext cx="1358321"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Request </a:t>
            </a:r>
            <a:r>
              <a:rPr lang="en-US" dirty="0">
                <a:solidFill>
                  <a:srgbClr val="FF0000"/>
                </a:solidFill>
              </a:rPr>
              <a:t>BC</a:t>
            </a:r>
            <a:endParaRPr lang="en-CA" dirty="0">
              <a:solidFill>
                <a:srgbClr val="FF0000"/>
              </a:solidFill>
            </a:endParaRPr>
          </a:p>
        </p:txBody>
      </p:sp>
      <p:sp>
        <p:nvSpPr>
          <p:cNvPr id="31" name="TextBox 30">
            <a:extLst>
              <a:ext uri="{FF2B5EF4-FFF2-40B4-BE49-F238E27FC236}">
                <a16:creationId xmlns:a16="http://schemas.microsoft.com/office/drawing/2014/main" id="{5899E9ED-FA9D-5E69-6522-9AB1B0D38F45}"/>
              </a:ext>
            </a:extLst>
          </p:cNvPr>
          <p:cNvSpPr txBox="1"/>
          <p:nvPr/>
        </p:nvSpPr>
        <p:spPr>
          <a:xfrm rot="21161319">
            <a:off x="9289551" y="2811271"/>
            <a:ext cx="686663"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Offer</a:t>
            </a:r>
            <a:endParaRPr lang="en-CA" dirty="0">
              <a:solidFill>
                <a:schemeClr val="tx1"/>
              </a:solidFill>
            </a:endParaRPr>
          </a:p>
        </p:txBody>
      </p:sp>
      <p:sp>
        <p:nvSpPr>
          <p:cNvPr id="32" name="TextBox 31">
            <a:extLst>
              <a:ext uri="{FF2B5EF4-FFF2-40B4-BE49-F238E27FC236}">
                <a16:creationId xmlns:a16="http://schemas.microsoft.com/office/drawing/2014/main" id="{1DF0F5D5-58EE-F4DD-BDDD-68130CD2D01B}"/>
              </a:ext>
            </a:extLst>
          </p:cNvPr>
          <p:cNvSpPr txBox="1"/>
          <p:nvPr/>
        </p:nvSpPr>
        <p:spPr>
          <a:xfrm rot="20996342">
            <a:off x="9359959" y="4537535"/>
            <a:ext cx="608052"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ACK</a:t>
            </a:r>
            <a:endParaRPr lang="en-CA" dirty="0">
              <a:solidFill>
                <a:schemeClr val="tx1"/>
              </a:solidFill>
            </a:endParaRPr>
          </a:p>
        </p:txBody>
      </p:sp>
      <p:sp>
        <p:nvSpPr>
          <p:cNvPr id="33" name="TextBox 32">
            <a:extLst>
              <a:ext uri="{FF2B5EF4-FFF2-40B4-BE49-F238E27FC236}">
                <a16:creationId xmlns:a16="http://schemas.microsoft.com/office/drawing/2014/main" id="{7E7AFF10-B624-1D6A-360E-B1F8F51495EC}"/>
              </a:ext>
            </a:extLst>
          </p:cNvPr>
          <p:cNvSpPr txBox="1"/>
          <p:nvPr/>
        </p:nvSpPr>
        <p:spPr>
          <a:xfrm rot="906370">
            <a:off x="7019858" y="2952949"/>
            <a:ext cx="686663"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Offer</a:t>
            </a:r>
            <a:endParaRPr lang="en-CA" dirty="0">
              <a:solidFill>
                <a:schemeClr val="tx1"/>
              </a:solidFill>
            </a:endParaRPr>
          </a:p>
        </p:txBody>
      </p:sp>
      <p:sp>
        <p:nvSpPr>
          <p:cNvPr id="35" name="TextBox 34">
            <a:extLst>
              <a:ext uri="{FF2B5EF4-FFF2-40B4-BE49-F238E27FC236}">
                <a16:creationId xmlns:a16="http://schemas.microsoft.com/office/drawing/2014/main" id="{D7DA0D12-FBF7-26EA-49A7-7A49DE4855A4}"/>
              </a:ext>
            </a:extLst>
          </p:cNvPr>
          <p:cNvSpPr txBox="1"/>
          <p:nvPr/>
        </p:nvSpPr>
        <p:spPr>
          <a:xfrm>
            <a:off x="5551962" y="6066468"/>
            <a:ext cx="668773"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Time</a:t>
            </a:r>
            <a:endParaRPr lang="en-CA" dirty="0"/>
          </a:p>
        </p:txBody>
      </p:sp>
      <p:sp>
        <p:nvSpPr>
          <p:cNvPr id="36" name="TextBox 35">
            <a:extLst>
              <a:ext uri="{FF2B5EF4-FFF2-40B4-BE49-F238E27FC236}">
                <a16:creationId xmlns:a16="http://schemas.microsoft.com/office/drawing/2014/main" id="{D09C5CDE-FCA7-DB81-A894-E9670AC0FF17}"/>
              </a:ext>
            </a:extLst>
          </p:cNvPr>
          <p:cNvSpPr txBox="1"/>
          <p:nvPr/>
        </p:nvSpPr>
        <p:spPr>
          <a:xfrm>
            <a:off x="10834219" y="6066468"/>
            <a:ext cx="668773"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Time</a:t>
            </a:r>
            <a:endParaRPr lang="en-CA" dirty="0"/>
          </a:p>
        </p:txBody>
      </p:sp>
      <p:sp>
        <p:nvSpPr>
          <p:cNvPr id="37" name="TextBox 36">
            <a:extLst>
              <a:ext uri="{FF2B5EF4-FFF2-40B4-BE49-F238E27FC236}">
                <a16:creationId xmlns:a16="http://schemas.microsoft.com/office/drawing/2014/main" id="{34535099-6862-258B-B4BC-E9B8A0F01BF0}"/>
              </a:ext>
            </a:extLst>
          </p:cNvPr>
          <p:cNvSpPr txBox="1"/>
          <p:nvPr/>
        </p:nvSpPr>
        <p:spPr>
          <a:xfrm>
            <a:off x="8224191" y="6059879"/>
            <a:ext cx="668773"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Time</a:t>
            </a:r>
            <a:endParaRPr lang="en-CA" dirty="0"/>
          </a:p>
        </p:txBody>
      </p:sp>
      <p:sp>
        <p:nvSpPr>
          <p:cNvPr id="38" name="TextBox 37">
            <a:extLst>
              <a:ext uri="{FF2B5EF4-FFF2-40B4-BE49-F238E27FC236}">
                <a16:creationId xmlns:a16="http://schemas.microsoft.com/office/drawing/2014/main" id="{A04F36F1-E243-9742-01F6-218A99F886E0}"/>
              </a:ext>
            </a:extLst>
          </p:cNvPr>
          <p:cNvSpPr txBox="1"/>
          <p:nvPr/>
        </p:nvSpPr>
        <p:spPr>
          <a:xfrm>
            <a:off x="8076232" y="1534050"/>
            <a:ext cx="909673" cy="369332"/>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t>Port 68</a:t>
            </a:r>
            <a:endParaRPr lang="en-CA" b="1" dirty="0"/>
          </a:p>
        </p:txBody>
      </p:sp>
      <p:sp>
        <p:nvSpPr>
          <p:cNvPr id="39" name="TextBox 38">
            <a:extLst>
              <a:ext uri="{FF2B5EF4-FFF2-40B4-BE49-F238E27FC236}">
                <a16:creationId xmlns:a16="http://schemas.microsoft.com/office/drawing/2014/main" id="{18E9981B-3F54-4FFA-5E8E-39825F4694AA}"/>
              </a:ext>
            </a:extLst>
          </p:cNvPr>
          <p:cNvSpPr txBox="1"/>
          <p:nvPr/>
        </p:nvSpPr>
        <p:spPr>
          <a:xfrm>
            <a:off x="5443471" y="1565067"/>
            <a:ext cx="909673" cy="369332"/>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t>Port 67</a:t>
            </a:r>
            <a:endParaRPr lang="en-CA" b="1" dirty="0"/>
          </a:p>
        </p:txBody>
      </p:sp>
      <p:sp>
        <p:nvSpPr>
          <p:cNvPr id="40" name="TextBox 39">
            <a:extLst>
              <a:ext uri="{FF2B5EF4-FFF2-40B4-BE49-F238E27FC236}">
                <a16:creationId xmlns:a16="http://schemas.microsoft.com/office/drawing/2014/main" id="{B2E27A47-F056-51EB-7297-508D73093395}"/>
              </a:ext>
            </a:extLst>
          </p:cNvPr>
          <p:cNvSpPr txBox="1"/>
          <p:nvPr/>
        </p:nvSpPr>
        <p:spPr>
          <a:xfrm>
            <a:off x="10645400" y="1592671"/>
            <a:ext cx="909673" cy="369332"/>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t>Port 67</a:t>
            </a:r>
            <a:endParaRPr lang="en-CA" b="1" dirty="0"/>
          </a:p>
        </p:txBody>
      </p:sp>
      <p:sp>
        <p:nvSpPr>
          <p:cNvPr id="5" name="Footer Placeholder 4">
            <a:extLst>
              <a:ext uri="{FF2B5EF4-FFF2-40B4-BE49-F238E27FC236}">
                <a16:creationId xmlns:a16="http://schemas.microsoft.com/office/drawing/2014/main" id="{F53EB7DA-298F-EC5A-987E-CA703EE61678}"/>
              </a:ext>
            </a:extLst>
          </p:cNvPr>
          <p:cNvSpPr>
            <a:spLocks noGrp="1"/>
          </p:cNvSpPr>
          <p:nvPr>
            <p:ph type="ftr" sz="quarter" idx="11"/>
          </p:nvPr>
        </p:nvSpPr>
        <p:spPr/>
        <p:txBody>
          <a:bodyPr/>
          <a:lstStyle/>
          <a:p>
            <a:r>
              <a:rPr lang="sv-SE"/>
              <a:t>INST. : ENG.ALI BANI BAKAR &amp; ENG.Dana Al-Mahrouk</a:t>
            </a:r>
            <a:endParaRPr lang="en-CA"/>
          </a:p>
        </p:txBody>
      </p:sp>
      <p:sp>
        <p:nvSpPr>
          <p:cNvPr id="6" name="Title 1">
            <a:extLst>
              <a:ext uri="{FF2B5EF4-FFF2-40B4-BE49-F238E27FC236}">
                <a16:creationId xmlns:a16="http://schemas.microsoft.com/office/drawing/2014/main" id="{366B7A43-61BD-B432-E78D-4800D6622F46}"/>
              </a:ext>
            </a:extLst>
          </p:cNvPr>
          <p:cNvSpPr txBox="1">
            <a:spLocks/>
          </p:cNvSpPr>
          <p:nvPr/>
        </p:nvSpPr>
        <p:spPr>
          <a:xfrm>
            <a:off x="838200" y="365125"/>
            <a:ext cx="10515600" cy="7830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DHCP Server</a:t>
            </a:r>
            <a:endParaRPr lang="en-CA" dirty="0"/>
          </a:p>
        </p:txBody>
      </p:sp>
    </p:spTree>
    <p:extLst>
      <p:ext uri="{BB962C8B-B14F-4D97-AF65-F5344CB8AC3E}">
        <p14:creationId xmlns:p14="http://schemas.microsoft.com/office/powerpoint/2010/main" val="213727764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BC82-6225-2996-1002-6113DDD09DE5}"/>
              </a:ext>
            </a:extLst>
          </p:cNvPr>
          <p:cNvSpPr>
            <a:spLocks noGrp="1"/>
          </p:cNvSpPr>
          <p:nvPr>
            <p:ph type="title"/>
          </p:nvPr>
        </p:nvSpPr>
        <p:spPr/>
        <p:txBody>
          <a:bodyPr/>
          <a:lstStyle/>
          <a:p>
            <a:r>
              <a:rPr lang="en-US" dirty="0"/>
              <a:t>Mail Server</a:t>
            </a:r>
            <a:endParaRPr lang="en-CA" dirty="0"/>
          </a:p>
        </p:txBody>
      </p:sp>
      <p:sp>
        <p:nvSpPr>
          <p:cNvPr id="4" name="Footer Placeholder 3">
            <a:extLst>
              <a:ext uri="{FF2B5EF4-FFF2-40B4-BE49-F238E27FC236}">
                <a16:creationId xmlns:a16="http://schemas.microsoft.com/office/drawing/2014/main" id="{81139091-3932-34E4-B236-4F256F5D334C}"/>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computer with a white screen&#10;&#10;Description automatically generated">
            <a:extLst>
              <a:ext uri="{FF2B5EF4-FFF2-40B4-BE49-F238E27FC236}">
                <a16:creationId xmlns:a16="http://schemas.microsoft.com/office/drawing/2014/main" id="{15D7499C-8512-B3B4-433C-456C4F55CDB5}"/>
              </a:ext>
            </a:extLst>
          </p:cNvPr>
          <p:cNvPicPr>
            <a:picLocks noChangeAspect="1"/>
          </p:cNvPicPr>
          <p:nvPr/>
        </p:nvPicPr>
        <p:blipFill rotWithShape="1">
          <a:blip r:embed="rId2">
            <a:extLst>
              <a:ext uri="{28A0092B-C50C-407E-A947-70E740481C1C}">
                <a14:useLocalDpi xmlns:a14="http://schemas.microsoft.com/office/drawing/2010/main" val="0"/>
              </a:ext>
            </a:extLst>
          </a:blip>
          <a:srcRect t="5871" b="39447"/>
          <a:stretch/>
        </p:blipFill>
        <p:spPr>
          <a:xfrm>
            <a:off x="1392514" y="3706269"/>
            <a:ext cx="1579537" cy="1044828"/>
          </a:xfrm>
          <a:prstGeom prst="rect">
            <a:avLst/>
          </a:prstGeom>
        </p:spPr>
      </p:pic>
      <p:pic>
        <p:nvPicPr>
          <p:cNvPr id="6" name="Picture 5" descr="A blue rectangular object with a white label&#10;&#10;Description automatically generated">
            <a:extLst>
              <a:ext uri="{FF2B5EF4-FFF2-40B4-BE49-F238E27FC236}">
                <a16:creationId xmlns:a16="http://schemas.microsoft.com/office/drawing/2014/main" id="{0223D70B-0383-588B-AFDA-1600FA683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3884" y="2306923"/>
            <a:ext cx="1870366" cy="2281849"/>
          </a:xfrm>
          <a:prstGeom prst="rect">
            <a:avLst/>
          </a:prstGeom>
        </p:spPr>
      </p:pic>
      <p:pic>
        <p:nvPicPr>
          <p:cNvPr id="7" name="Picture 6" descr="A computer with a white screen&#10;&#10;Description automatically generated">
            <a:extLst>
              <a:ext uri="{FF2B5EF4-FFF2-40B4-BE49-F238E27FC236}">
                <a16:creationId xmlns:a16="http://schemas.microsoft.com/office/drawing/2014/main" id="{ADB612A0-1D12-4646-49D2-E5241E0B6869}"/>
              </a:ext>
            </a:extLst>
          </p:cNvPr>
          <p:cNvPicPr>
            <a:picLocks noChangeAspect="1"/>
          </p:cNvPicPr>
          <p:nvPr/>
        </p:nvPicPr>
        <p:blipFill rotWithShape="1">
          <a:blip r:embed="rId2">
            <a:extLst>
              <a:ext uri="{28A0092B-C50C-407E-A947-70E740481C1C}">
                <a14:useLocalDpi xmlns:a14="http://schemas.microsoft.com/office/drawing/2010/main" val="0"/>
              </a:ext>
            </a:extLst>
          </a:blip>
          <a:srcRect t="5871" b="39447"/>
          <a:stretch/>
        </p:blipFill>
        <p:spPr>
          <a:xfrm>
            <a:off x="9127868" y="3702943"/>
            <a:ext cx="1579537" cy="1044828"/>
          </a:xfrm>
          <a:prstGeom prst="rect">
            <a:avLst/>
          </a:prstGeom>
        </p:spPr>
      </p:pic>
      <p:sp>
        <p:nvSpPr>
          <p:cNvPr id="8" name="Rectangle: Rounded Corners 7">
            <a:extLst>
              <a:ext uri="{FF2B5EF4-FFF2-40B4-BE49-F238E27FC236}">
                <a16:creationId xmlns:a16="http://schemas.microsoft.com/office/drawing/2014/main" id="{8D39257C-0A83-A7D1-FF1E-0E415E57A022}"/>
              </a:ext>
            </a:extLst>
          </p:cNvPr>
          <p:cNvSpPr/>
          <p:nvPr/>
        </p:nvSpPr>
        <p:spPr>
          <a:xfrm>
            <a:off x="1626687" y="4747772"/>
            <a:ext cx="1093834" cy="36512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Sender</a:t>
            </a:r>
            <a:endParaRPr lang="en-CA" dirty="0"/>
          </a:p>
        </p:txBody>
      </p:sp>
      <p:sp>
        <p:nvSpPr>
          <p:cNvPr id="9" name="Rectangle: Rounded Corners 8">
            <a:extLst>
              <a:ext uri="{FF2B5EF4-FFF2-40B4-BE49-F238E27FC236}">
                <a16:creationId xmlns:a16="http://schemas.microsoft.com/office/drawing/2014/main" id="{07D6E9C4-335F-49E5-5950-EC2A42D51229}"/>
              </a:ext>
            </a:extLst>
          </p:cNvPr>
          <p:cNvSpPr/>
          <p:nvPr/>
        </p:nvSpPr>
        <p:spPr>
          <a:xfrm>
            <a:off x="9370720" y="4747771"/>
            <a:ext cx="1093834" cy="36512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Receiver </a:t>
            </a:r>
            <a:endParaRPr lang="en-CA" dirty="0"/>
          </a:p>
        </p:txBody>
      </p:sp>
      <p:sp>
        <p:nvSpPr>
          <p:cNvPr id="10" name="Rectangle: Rounded Corners 9">
            <a:extLst>
              <a:ext uri="{FF2B5EF4-FFF2-40B4-BE49-F238E27FC236}">
                <a16:creationId xmlns:a16="http://schemas.microsoft.com/office/drawing/2014/main" id="{02D905D1-DAFB-B8D5-DE58-A9F8B1107794}"/>
              </a:ext>
            </a:extLst>
          </p:cNvPr>
          <p:cNvSpPr/>
          <p:nvPr/>
        </p:nvSpPr>
        <p:spPr>
          <a:xfrm>
            <a:off x="5064958" y="4646441"/>
            <a:ext cx="2062083" cy="60482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Mail Server</a:t>
            </a:r>
          </a:p>
          <a:p>
            <a:pPr algn="ctr"/>
            <a:r>
              <a:rPr lang="en-CA" sz="1600" dirty="0"/>
              <a:t>Listing for 4 Protocol</a:t>
            </a:r>
          </a:p>
        </p:txBody>
      </p:sp>
      <p:cxnSp>
        <p:nvCxnSpPr>
          <p:cNvPr id="12" name="Straight Arrow Connector 11">
            <a:extLst>
              <a:ext uri="{FF2B5EF4-FFF2-40B4-BE49-F238E27FC236}">
                <a16:creationId xmlns:a16="http://schemas.microsoft.com/office/drawing/2014/main" id="{16652D0F-A2AD-A110-2A4D-DCF10FA437B5}"/>
              </a:ext>
            </a:extLst>
          </p:cNvPr>
          <p:cNvCxnSpPr>
            <a:cxnSpLocks/>
          </p:cNvCxnSpPr>
          <p:nvPr/>
        </p:nvCxnSpPr>
        <p:spPr>
          <a:xfrm>
            <a:off x="2972051" y="4252858"/>
            <a:ext cx="2268543" cy="20125"/>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3" name="Rectangle: Rounded Corners 12">
            <a:extLst>
              <a:ext uri="{FF2B5EF4-FFF2-40B4-BE49-F238E27FC236}">
                <a16:creationId xmlns:a16="http://schemas.microsoft.com/office/drawing/2014/main" id="{564BE443-190C-7764-015E-5F7A5B13187E}"/>
              </a:ext>
            </a:extLst>
          </p:cNvPr>
          <p:cNvSpPr/>
          <p:nvPr/>
        </p:nvSpPr>
        <p:spPr>
          <a:xfrm>
            <a:off x="3677591" y="3879400"/>
            <a:ext cx="857461" cy="32426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SMTP</a:t>
            </a:r>
            <a:endParaRPr lang="en-CA" dirty="0"/>
          </a:p>
        </p:txBody>
      </p:sp>
      <p:cxnSp>
        <p:nvCxnSpPr>
          <p:cNvPr id="14" name="Straight Arrow Connector 13">
            <a:extLst>
              <a:ext uri="{FF2B5EF4-FFF2-40B4-BE49-F238E27FC236}">
                <a16:creationId xmlns:a16="http://schemas.microsoft.com/office/drawing/2014/main" id="{E872E790-E791-24C4-0935-797C0EB0EC64}"/>
              </a:ext>
            </a:extLst>
          </p:cNvPr>
          <p:cNvCxnSpPr>
            <a:cxnSpLocks/>
          </p:cNvCxnSpPr>
          <p:nvPr/>
        </p:nvCxnSpPr>
        <p:spPr>
          <a:xfrm>
            <a:off x="6833419" y="3276120"/>
            <a:ext cx="2408904"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A6EEB63-0209-6EBB-D078-0A22346A0564}"/>
              </a:ext>
            </a:extLst>
          </p:cNvPr>
          <p:cNvCxnSpPr>
            <a:cxnSpLocks/>
          </p:cNvCxnSpPr>
          <p:nvPr/>
        </p:nvCxnSpPr>
        <p:spPr>
          <a:xfrm>
            <a:off x="6823587" y="3826727"/>
            <a:ext cx="2418736" cy="7065"/>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01B4E6C-7F37-961F-297D-8779F1B5329C}"/>
              </a:ext>
            </a:extLst>
          </p:cNvPr>
          <p:cNvCxnSpPr>
            <a:cxnSpLocks/>
          </p:cNvCxnSpPr>
          <p:nvPr/>
        </p:nvCxnSpPr>
        <p:spPr>
          <a:xfrm>
            <a:off x="6820131" y="4430299"/>
            <a:ext cx="242219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7" name="Rectangle: Rounded Corners 16">
            <a:extLst>
              <a:ext uri="{FF2B5EF4-FFF2-40B4-BE49-F238E27FC236}">
                <a16:creationId xmlns:a16="http://schemas.microsoft.com/office/drawing/2014/main" id="{D6A1B7E6-77BA-7245-128A-2BB14B68AE8C}"/>
              </a:ext>
            </a:extLst>
          </p:cNvPr>
          <p:cNvSpPr/>
          <p:nvPr/>
        </p:nvSpPr>
        <p:spPr>
          <a:xfrm>
            <a:off x="7622631" y="4060130"/>
            <a:ext cx="799743" cy="32426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POP3</a:t>
            </a:r>
            <a:endParaRPr lang="en-CA" dirty="0"/>
          </a:p>
        </p:txBody>
      </p:sp>
      <p:sp>
        <p:nvSpPr>
          <p:cNvPr id="18" name="Rectangle: Rounded Corners 17">
            <a:extLst>
              <a:ext uri="{FF2B5EF4-FFF2-40B4-BE49-F238E27FC236}">
                <a16:creationId xmlns:a16="http://schemas.microsoft.com/office/drawing/2014/main" id="{8FD126C8-3EC5-0878-9EE7-1E960496939A}"/>
              </a:ext>
            </a:extLst>
          </p:cNvPr>
          <p:cNvSpPr/>
          <p:nvPr/>
        </p:nvSpPr>
        <p:spPr>
          <a:xfrm>
            <a:off x="7639683" y="3502459"/>
            <a:ext cx="782691" cy="32426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IMAP</a:t>
            </a:r>
            <a:endParaRPr lang="en-CA" dirty="0"/>
          </a:p>
        </p:txBody>
      </p:sp>
      <p:sp>
        <p:nvSpPr>
          <p:cNvPr id="19" name="Rectangle: Rounded Corners 18">
            <a:extLst>
              <a:ext uri="{FF2B5EF4-FFF2-40B4-BE49-F238E27FC236}">
                <a16:creationId xmlns:a16="http://schemas.microsoft.com/office/drawing/2014/main" id="{7A5BA056-2D34-F0CE-0F52-627908CA0478}"/>
              </a:ext>
            </a:extLst>
          </p:cNvPr>
          <p:cNvSpPr/>
          <p:nvPr/>
        </p:nvSpPr>
        <p:spPr>
          <a:xfrm>
            <a:off x="7622631" y="2904691"/>
            <a:ext cx="799744" cy="32426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HTTP</a:t>
            </a:r>
            <a:endParaRPr lang="en-CA" dirty="0"/>
          </a:p>
        </p:txBody>
      </p:sp>
    </p:spTree>
    <p:extLst>
      <p:ext uri="{BB962C8B-B14F-4D97-AF65-F5344CB8AC3E}">
        <p14:creationId xmlns:p14="http://schemas.microsoft.com/office/powerpoint/2010/main" val="26445738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9A1F-EDCF-2BB7-B731-1BEEBF78537D}"/>
              </a:ext>
            </a:extLst>
          </p:cNvPr>
          <p:cNvSpPr>
            <a:spLocks noGrp="1"/>
          </p:cNvSpPr>
          <p:nvPr>
            <p:ph type="title"/>
          </p:nvPr>
        </p:nvSpPr>
        <p:spPr/>
        <p:txBody>
          <a:bodyPr/>
          <a:lstStyle/>
          <a:p>
            <a:r>
              <a:rPr lang="en-CA" dirty="0"/>
              <a:t>Log Server</a:t>
            </a:r>
          </a:p>
        </p:txBody>
      </p:sp>
      <p:sp>
        <p:nvSpPr>
          <p:cNvPr id="3" name="Content Placeholder 2">
            <a:extLst>
              <a:ext uri="{FF2B5EF4-FFF2-40B4-BE49-F238E27FC236}">
                <a16:creationId xmlns:a16="http://schemas.microsoft.com/office/drawing/2014/main" id="{9EC61240-6D13-19BA-57C2-87841EB0EEB0}"/>
              </a:ext>
            </a:extLst>
          </p:cNvPr>
          <p:cNvSpPr>
            <a:spLocks noGrp="1"/>
          </p:cNvSpPr>
          <p:nvPr>
            <p:ph idx="1"/>
          </p:nvPr>
        </p:nvSpPr>
        <p:spPr>
          <a:xfrm>
            <a:off x="374073" y="1690688"/>
            <a:ext cx="11575472" cy="4486275"/>
          </a:xfrm>
        </p:spPr>
        <p:txBody>
          <a:bodyPr>
            <a:normAutofit/>
          </a:bodyPr>
          <a:lstStyle/>
          <a:p>
            <a:r>
              <a:rPr lang="en-US" sz="2400" b="1" dirty="0">
                <a:solidFill>
                  <a:srgbClr val="FF0000"/>
                </a:solidFill>
              </a:rPr>
              <a:t>Log Server: </a:t>
            </a:r>
            <a:r>
              <a:rPr lang="en-US" sz="2400" dirty="0"/>
              <a:t>Collects, stores, and manages log data from various network devices, servers, applications, and other systems.</a:t>
            </a:r>
          </a:p>
          <a:p>
            <a:pPr marL="0" indent="0">
              <a:buNone/>
            </a:pPr>
            <a:r>
              <a:rPr lang="en-US" sz="2400" dirty="0"/>
              <a:t>- Enables centralized logging for monitoring, troubleshooting, and auditing purposes.</a:t>
            </a:r>
          </a:p>
          <a:p>
            <a:pPr marL="0" indent="0">
              <a:buNone/>
            </a:pPr>
            <a:endParaRPr lang="en-US" sz="2400" dirty="0"/>
          </a:p>
          <a:p>
            <a:pPr marL="0" indent="0">
              <a:buNone/>
            </a:pPr>
            <a:r>
              <a:rPr lang="en-US" sz="2400" dirty="0"/>
              <a:t>- </a:t>
            </a:r>
            <a:r>
              <a:rPr lang="en-US" sz="2400" b="1" dirty="0"/>
              <a:t>Syslog</a:t>
            </a:r>
            <a:r>
              <a:rPr lang="en-US" sz="2400" dirty="0"/>
              <a:t>: A standard protocol for logging.</a:t>
            </a:r>
          </a:p>
          <a:p>
            <a:pPr marL="0" indent="0">
              <a:buNone/>
            </a:pPr>
            <a:r>
              <a:rPr lang="en-US" sz="2400" dirty="0"/>
              <a:t>- </a:t>
            </a:r>
            <a:r>
              <a:rPr lang="en-US" sz="2400" b="1" dirty="0"/>
              <a:t>Elasticsearch, Logstash, Kibana (ELK Stack)</a:t>
            </a:r>
            <a:r>
              <a:rPr lang="en-US" sz="2400" dirty="0"/>
              <a:t>: A popular open-source stack for searching, analyzing, and visualizing log data.</a:t>
            </a:r>
          </a:p>
          <a:p>
            <a:pPr marL="0" indent="0">
              <a:buNone/>
            </a:pPr>
            <a:r>
              <a:rPr lang="en-US" sz="2400" dirty="0"/>
              <a:t>- </a:t>
            </a:r>
            <a:r>
              <a:rPr lang="en-US" sz="2400" b="1" dirty="0"/>
              <a:t>Splunk</a:t>
            </a:r>
            <a:r>
              <a:rPr lang="en-US" sz="2400" dirty="0"/>
              <a:t>: A comprehensive platform for operational intelligence and log management.</a:t>
            </a:r>
          </a:p>
          <a:p>
            <a:pPr marL="0" indent="0">
              <a:buNone/>
            </a:pPr>
            <a:r>
              <a:rPr lang="en-US" sz="2400" dirty="0"/>
              <a:t>- </a:t>
            </a:r>
            <a:r>
              <a:rPr lang="en-US" sz="2400" b="1" dirty="0" err="1"/>
              <a:t>Graylog</a:t>
            </a:r>
            <a:r>
              <a:rPr lang="en-US" sz="2400" dirty="0"/>
              <a:t>: An open-source log management solution.</a:t>
            </a:r>
          </a:p>
        </p:txBody>
      </p:sp>
      <p:sp>
        <p:nvSpPr>
          <p:cNvPr id="4" name="Footer Placeholder 3">
            <a:extLst>
              <a:ext uri="{FF2B5EF4-FFF2-40B4-BE49-F238E27FC236}">
                <a16:creationId xmlns:a16="http://schemas.microsoft.com/office/drawing/2014/main" id="{DE3FE977-3CD5-09C8-F725-52BB9C07D11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7307097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540A-DACE-A237-F487-9E477FB29F43}"/>
              </a:ext>
            </a:extLst>
          </p:cNvPr>
          <p:cNvSpPr>
            <a:spLocks noGrp="1"/>
          </p:cNvSpPr>
          <p:nvPr>
            <p:ph type="title"/>
          </p:nvPr>
        </p:nvSpPr>
        <p:spPr/>
        <p:txBody>
          <a:bodyPr/>
          <a:lstStyle/>
          <a:p>
            <a:r>
              <a:rPr lang="en-US" sz="4400" dirty="0"/>
              <a:t>Authentication Server</a:t>
            </a:r>
            <a:endParaRPr lang="en-CA" dirty="0"/>
          </a:p>
        </p:txBody>
      </p:sp>
      <p:sp>
        <p:nvSpPr>
          <p:cNvPr id="3" name="Content Placeholder 2">
            <a:extLst>
              <a:ext uri="{FF2B5EF4-FFF2-40B4-BE49-F238E27FC236}">
                <a16:creationId xmlns:a16="http://schemas.microsoft.com/office/drawing/2014/main" id="{6F7B0B90-7E17-4471-AD42-08DE7A6CBD9D}"/>
              </a:ext>
            </a:extLst>
          </p:cNvPr>
          <p:cNvSpPr>
            <a:spLocks noGrp="1"/>
          </p:cNvSpPr>
          <p:nvPr>
            <p:ph idx="1"/>
          </p:nvPr>
        </p:nvSpPr>
        <p:spPr>
          <a:xfrm>
            <a:off x="838200" y="1825625"/>
            <a:ext cx="10515600" cy="4667250"/>
          </a:xfrm>
        </p:spPr>
        <p:txBody>
          <a:bodyPr>
            <a:normAutofit lnSpcReduction="10000"/>
          </a:bodyPr>
          <a:lstStyle/>
          <a:p>
            <a:r>
              <a:rPr lang="en-US" sz="2400" b="1" dirty="0">
                <a:solidFill>
                  <a:srgbClr val="FF0000"/>
                </a:solidFill>
              </a:rPr>
              <a:t>Authentication Server</a:t>
            </a:r>
            <a:r>
              <a:rPr lang="en-US" sz="2400" dirty="0"/>
              <a:t>: - Verifies the identity of users and devices attempting to access network resources.</a:t>
            </a:r>
          </a:p>
          <a:p>
            <a:pPr marL="0" indent="0">
              <a:buNone/>
            </a:pPr>
            <a:r>
              <a:rPr lang="en-US" sz="2400" dirty="0"/>
              <a:t>- Manages user credentials and access policies.</a:t>
            </a:r>
          </a:p>
          <a:p>
            <a:pPr marL="0" indent="0">
              <a:buNone/>
            </a:pPr>
            <a:endParaRPr lang="en-US" sz="2400" dirty="0"/>
          </a:p>
          <a:p>
            <a:pPr marL="0" indent="0">
              <a:buNone/>
            </a:pPr>
            <a:r>
              <a:rPr lang="en-US" sz="2400" dirty="0"/>
              <a:t>- </a:t>
            </a:r>
            <a:r>
              <a:rPr lang="en-US" sz="2400" b="1" dirty="0"/>
              <a:t>Directory Services</a:t>
            </a:r>
            <a:r>
              <a:rPr lang="en-US" sz="2400" dirty="0"/>
              <a:t>: Databases that store user information and credentials.</a:t>
            </a:r>
          </a:p>
          <a:p>
            <a:pPr marL="0" indent="0">
              <a:buNone/>
            </a:pPr>
            <a:r>
              <a:rPr lang="en-US" sz="2400" dirty="0"/>
              <a:t>- </a:t>
            </a:r>
            <a:r>
              <a:rPr lang="en-US" sz="2400" b="1" dirty="0"/>
              <a:t>Authentication Protocols</a:t>
            </a:r>
            <a:r>
              <a:rPr lang="en-US" sz="2400" dirty="0"/>
              <a:t>: Mechanisms like </a:t>
            </a:r>
            <a:r>
              <a:rPr lang="en-US" sz="2400" b="1" dirty="0"/>
              <a:t>LDAP, Kerberos, and OAuth </a:t>
            </a:r>
            <a:r>
              <a:rPr lang="en-US" sz="2400" dirty="0"/>
              <a:t>that handle the authentication process.</a:t>
            </a:r>
          </a:p>
          <a:p>
            <a:pPr marL="0" indent="0">
              <a:buNone/>
            </a:pPr>
            <a:r>
              <a:rPr lang="en-US" sz="2400" dirty="0"/>
              <a:t>- </a:t>
            </a:r>
            <a:r>
              <a:rPr lang="en-US" sz="2400" b="1" dirty="0"/>
              <a:t>Access Control Policies</a:t>
            </a:r>
            <a:r>
              <a:rPr lang="en-US" sz="2400" dirty="0"/>
              <a:t>: Rules that define what resources authenticated users can access.</a:t>
            </a:r>
          </a:p>
          <a:p>
            <a:pPr marL="0" indent="0">
              <a:buNone/>
            </a:pPr>
            <a:endParaRPr lang="en-US" sz="2400" dirty="0"/>
          </a:p>
          <a:p>
            <a:pPr marL="0" indent="0">
              <a:buNone/>
            </a:pPr>
            <a:r>
              <a:rPr lang="en-US" sz="2400" dirty="0"/>
              <a:t>- </a:t>
            </a:r>
            <a:r>
              <a:rPr lang="en-US" sz="2400" b="1" dirty="0"/>
              <a:t>Microsoft Active Directory (AD): </a:t>
            </a:r>
            <a:r>
              <a:rPr lang="en-US" sz="2400" dirty="0"/>
              <a:t>A directory service for Windows domain networks.</a:t>
            </a:r>
          </a:p>
          <a:p>
            <a:pPr marL="0" indent="0">
              <a:buNone/>
            </a:pPr>
            <a:endParaRPr lang="en-CA" sz="2400" dirty="0"/>
          </a:p>
        </p:txBody>
      </p:sp>
      <p:sp>
        <p:nvSpPr>
          <p:cNvPr id="4" name="Footer Placeholder 3">
            <a:extLst>
              <a:ext uri="{FF2B5EF4-FFF2-40B4-BE49-F238E27FC236}">
                <a16:creationId xmlns:a16="http://schemas.microsoft.com/office/drawing/2014/main" id="{FF91E59E-CC7B-BF3E-48CA-978C493A465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9155228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AC09-206B-E66A-C589-F77B45F7E41E}"/>
              </a:ext>
            </a:extLst>
          </p:cNvPr>
          <p:cNvSpPr>
            <a:spLocks noGrp="1"/>
          </p:cNvSpPr>
          <p:nvPr>
            <p:ph type="title"/>
          </p:nvPr>
        </p:nvSpPr>
        <p:spPr/>
        <p:txBody>
          <a:bodyPr/>
          <a:lstStyle/>
          <a:p>
            <a:r>
              <a:rPr lang="en-CA" dirty="0"/>
              <a:t>TACACS Server</a:t>
            </a:r>
          </a:p>
        </p:txBody>
      </p:sp>
      <p:sp>
        <p:nvSpPr>
          <p:cNvPr id="3" name="Content Placeholder 2">
            <a:extLst>
              <a:ext uri="{FF2B5EF4-FFF2-40B4-BE49-F238E27FC236}">
                <a16:creationId xmlns:a16="http://schemas.microsoft.com/office/drawing/2014/main" id="{645542D2-9684-23E7-5C64-03E1AC1100C2}"/>
              </a:ext>
            </a:extLst>
          </p:cNvPr>
          <p:cNvSpPr>
            <a:spLocks noGrp="1"/>
          </p:cNvSpPr>
          <p:nvPr>
            <p:ph idx="1"/>
          </p:nvPr>
        </p:nvSpPr>
        <p:spPr>
          <a:xfrm>
            <a:off x="384463" y="1600200"/>
            <a:ext cx="11533909" cy="5257800"/>
          </a:xfrm>
        </p:spPr>
        <p:txBody>
          <a:bodyPr>
            <a:normAutofit lnSpcReduction="10000"/>
          </a:bodyPr>
          <a:lstStyle/>
          <a:p>
            <a:r>
              <a:rPr lang="en-US" sz="2400" b="1" dirty="0">
                <a:solidFill>
                  <a:srgbClr val="FF0000"/>
                </a:solidFill>
              </a:rPr>
              <a:t>TACACS Server (Terminal Access Controller Access-Control System)</a:t>
            </a:r>
            <a:r>
              <a:rPr lang="en-US" sz="2400" dirty="0"/>
              <a:t>: Provides centralized authentication, authorization, and accounting (AAA) for users accessing network devices.</a:t>
            </a:r>
          </a:p>
          <a:p>
            <a:pPr marL="0" indent="0">
              <a:buNone/>
            </a:pPr>
            <a:r>
              <a:rPr lang="en-US" sz="2400" dirty="0"/>
              <a:t>- Often used for administrative access to routers, switches, and other network infrastructure.</a:t>
            </a:r>
          </a:p>
          <a:p>
            <a:pPr marL="0" indent="0">
              <a:buNone/>
            </a:pPr>
            <a:endParaRPr lang="en-US" sz="2400" dirty="0"/>
          </a:p>
          <a:p>
            <a:pPr marL="0" indent="0">
              <a:buNone/>
            </a:pPr>
            <a:r>
              <a:rPr lang="en-US" sz="2400" dirty="0"/>
              <a:t>- </a:t>
            </a:r>
            <a:r>
              <a:rPr lang="en-US" sz="2400" b="1" dirty="0"/>
              <a:t>Authentication</a:t>
            </a:r>
            <a:r>
              <a:rPr lang="en-US" sz="2400" dirty="0"/>
              <a:t>: Verifies user credentials.</a:t>
            </a:r>
          </a:p>
          <a:p>
            <a:pPr marL="0" indent="0">
              <a:buNone/>
            </a:pPr>
            <a:r>
              <a:rPr lang="en-US" sz="2400" dirty="0"/>
              <a:t>- </a:t>
            </a:r>
            <a:r>
              <a:rPr lang="en-US" sz="2400" b="1" dirty="0"/>
              <a:t>Authorization</a:t>
            </a:r>
            <a:r>
              <a:rPr lang="en-US" sz="2400" dirty="0"/>
              <a:t>: Determines user permissions for accessing specific network resources.</a:t>
            </a:r>
          </a:p>
          <a:p>
            <a:pPr marL="0" indent="0">
              <a:buNone/>
            </a:pPr>
            <a:r>
              <a:rPr lang="en-US" sz="2400" dirty="0"/>
              <a:t>- </a:t>
            </a:r>
            <a:r>
              <a:rPr lang="en-US" sz="2400" b="1" dirty="0"/>
              <a:t>Accounting</a:t>
            </a:r>
            <a:r>
              <a:rPr lang="en-US" sz="2400" dirty="0"/>
              <a:t>: Tracks user activities and sessions.</a:t>
            </a:r>
          </a:p>
          <a:p>
            <a:pPr marL="0" indent="0">
              <a:buNone/>
            </a:pPr>
            <a:endParaRPr lang="en-US" sz="2400" dirty="0"/>
          </a:p>
          <a:p>
            <a:pPr marL="0" indent="0">
              <a:buNone/>
            </a:pPr>
            <a:r>
              <a:rPr lang="en-US" sz="2400" dirty="0"/>
              <a:t>- </a:t>
            </a:r>
            <a:r>
              <a:rPr lang="en-US" sz="2400" b="1" dirty="0"/>
              <a:t>Cisco Secure ACS (Access Control Server): </a:t>
            </a:r>
            <a:r>
              <a:rPr lang="en-US" sz="2400" dirty="0"/>
              <a:t>A server for managing AAA services.</a:t>
            </a:r>
          </a:p>
          <a:p>
            <a:pPr marL="0" indent="0">
              <a:buNone/>
            </a:pPr>
            <a:r>
              <a:rPr lang="en-US" sz="2400" dirty="0"/>
              <a:t>- </a:t>
            </a:r>
            <a:r>
              <a:rPr lang="en-US" sz="2400" b="1" dirty="0" err="1"/>
              <a:t>FreeRADIUS</a:t>
            </a:r>
            <a:r>
              <a:rPr lang="en-US" sz="2400" dirty="0"/>
              <a:t>: An open-source RADIUS server with TACACS+ support.</a:t>
            </a:r>
          </a:p>
        </p:txBody>
      </p:sp>
      <p:sp>
        <p:nvSpPr>
          <p:cNvPr id="4" name="Footer Placeholder 3">
            <a:extLst>
              <a:ext uri="{FF2B5EF4-FFF2-40B4-BE49-F238E27FC236}">
                <a16:creationId xmlns:a16="http://schemas.microsoft.com/office/drawing/2014/main" id="{4311F788-821C-24BB-7492-3E001A1B35A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774097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D1C6-7361-D01E-219F-AAF9CCCA04D5}"/>
              </a:ext>
            </a:extLst>
          </p:cNvPr>
          <p:cNvSpPr>
            <a:spLocks noGrp="1"/>
          </p:cNvSpPr>
          <p:nvPr>
            <p:ph type="title"/>
          </p:nvPr>
        </p:nvSpPr>
        <p:spPr/>
        <p:txBody>
          <a:bodyPr/>
          <a:lstStyle/>
          <a:p>
            <a:r>
              <a:rPr lang="en-CA" sz="4400" dirty="0"/>
              <a:t>Radius Server</a:t>
            </a:r>
            <a:endParaRPr lang="en-CA" dirty="0"/>
          </a:p>
        </p:txBody>
      </p:sp>
      <p:sp>
        <p:nvSpPr>
          <p:cNvPr id="3" name="Content Placeholder 2">
            <a:extLst>
              <a:ext uri="{FF2B5EF4-FFF2-40B4-BE49-F238E27FC236}">
                <a16:creationId xmlns:a16="http://schemas.microsoft.com/office/drawing/2014/main" id="{CE43C6B0-C682-E882-D1C7-05BEE4ADEEE9}"/>
              </a:ext>
            </a:extLst>
          </p:cNvPr>
          <p:cNvSpPr>
            <a:spLocks noGrp="1"/>
          </p:cNvSpPr>
          <p:nvPr>
            <p:ph idx="1"/>
          </p:nvPr>
        </p:nvSpPr>
        <p:spPr/>
        <p:txBody>
          <a:bodyPr>
            <a:normAutofit/>
          </a:bodyPr>
          <a:lstStyle/>
          <a:p>
            <a:r>
              <a:rPr lang="en-CA" sz="2400" b="1" dirty="0">
                <a:solidFill>
                  <a:srgbClr val="FF0000"/>
                </a:solidFill>
              </a:rPr>
              <a:t>Radius Server</a:t>
            </a:r>
            <a:r>
              <a:rPr lang="en-US" sz="2400" dirty="0"/>
              <a:t>: Provides AAA services for users connecting to a network, particularly for </a:t>
            </a:r>
            <a:r>
              <a:rPr lang="en-US" sz="2400" b="1" dirty="0"/>
              <a:t>remote access</a:t>
            </a:r>
            <a:r>
              <a:rPr lang="en-US" sz="2400" dirty="0"/>
              <a:t>.</a:t>
            </a:r>
          </a:p>
          <a:p>
            <a:pPr marL="0" indent="0">
              <a:buNone/>
            </a:pPr>
            <a:r>
              <a:rPr lang="en-US" sz="2400" dirty="0"/>
              <a:t>- Authenticates users, authorizes their access, and logs their activities.</a:t>
            </a:r>
          </a:p>
          <a:p>
            <a:pPr marL="0" indent="0">
              <a:buNone/>
            </a:pPr>
            <a:endParaRPr lang="en-US" sz="2400" dirty="0"/>
          </a:p>
          <a:p>
            <a:pPr marL="0" indent="0">
              <a:buNone/>
            </a:pPr>
            <a:r>
              <a:rPr lang="en-CA" sz="2400" dirty="0"/>
              <a:t>- </a:t>
            </a:r>
            <a:r>
              <a:rPr lang="en-CA" sz="2400" b="1" dirty="0" err="1"/>
              <a:t>FreeRADIUS</a:t>
            </a:r>
            <a:r>
              <a:rPr lang="en-CA" sz="2400" dirty="0"/>
              <a:t>: A widely used open-source RADIUS server.</a:t>
            </a:r>
          </a:p>
          <a:p>
            <a:pPr marL="0" indent="0">
              <a:buNone/>
            </a:pPr>
            <a:r>
              <a:rPr lang="en-CA" sz="2400" dirty="0"/>
              <a:t>- </a:t>
            </a:r>
            <a:r>
              <a:rPr lang="en-CA" sz="2400" b="1" dirty="0"/>
              <a:t>Microsoft NPS (Network Policy Server): </a:t>
            </a:r>
            <a:r>
              <a:rPr lang="en-CA" sz="2400" dirty="0"/>
              <a:t>A RADIUS server and proxy in Windows Server.</a:t>
            </a:r>
          </a:p>
          <a:p>
            <a:pPr marL="0" indent="0">
              <a:buNone/>
            </a:pPr>
            <a:r>
              <a:rPr lang="en-CA" sz="2400" dirty="0"/>
              <a:t>- </a:t>
            </a:r>
            <a:r>
              <a:rPr lang="en-CA" sz="2400" b="1" dirty="0"/>
              <a:t>Cisco ISE (Identity Services Engine): </a:t>
            </a:r>
            <a:r>
              <a:rPr lang="en-CA" sz="2400" dirty="0"/>
              <a:t>Provides RADIUS services along with advanced identity management.</a:t>
            </a:r>
          </a:p>
        </p:txBody>
      </p:sp>
      <p:sp>
        <p:nvSpPr>
          <p:cNvPr id="4" name="Footer Placeholder 3">
            <a:extLst>
              <a:ext uri="{FF2B5EF4-FFF2-40B4-BE49-F238E27FC236}">
                <a16:creationId xmlns:a16="http://schemas.microsoft.com/office/drawing/2014/main" id="{CD6AB947-087A-1814-2D47-DB28918563B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32929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1A678-AD53-52C6-8037-DD164C8C2C1A}"/>
              </a:ext>
            </a:extLst>
          </p:cNvPr>
          <p:cNvSpPr>
            <a:spLocks noGrp="1"/>
          </p:cNvSpPr>
          <p:nvPr>
            <p:ph type="title"/>
          </p:nvPr>
        </p:nvSpPr>
        <p:spPr/>
        <p:txBody>
          <a:bodyPr/>
          <a:lstStyle/>
          <a:p>
            <a:r>
              <a:rPr lang="en-US" dirty="0"/>
              <a:t>Outline</a:t>
            </a:r>
            <a:endParaRPr lang="en-CA" dirty="0"/>
          </a:p>
        </p:txBody>
      </p:sp>
      <p:sp>
        <p:nvSpPr>
          <p:cNvPr id="3" name="Content Placeholder 2">
            <a:extLst>
              <a:ext uri="{FF2B5EF4-FFF2-40B4-BE49-F238E27FC236}">
                <a16:creationId xmlns:a16="http://schemas.microsoft.com/office/drawing/2014/main" id="{B9BB1524-7496-9156-F517-9295BBD11E29}"/>
              </a:ext>
            </a:extLst>
          </p:cNvPr>
          <p:cNvSpPr>
            <a:spLocks noGrp="1"/>
          </p:cNvSpPr>
          <p:nvPr>
            <p:ph idx="1"/>
          </p:nvPr>
        </p:nvSpPr>
        <p:spPr/>
        <p:txBody>
          <a:bodyPr/>
          <a:lstStyle/>
          <a:p>
            <a:pPr marL="514350" indent="-514350">
              <a:buFont typeface="+mj-lt"/>
              <a:buAutoNum type="arabicPeriod"/>
            </a:pPr>
            <a:r>
              <a:rPr lang="en-US" dirty="0"/>
              <a:t>Networks </a:t>
            </a:r>
          </a:p>
          <a:p>
            <a:pPr marL="514350" indent="-514350">
              <a:buFont typeface="+mj-lt"/>
              <a:buAutoNum type="arabicPeriod"/>
            </a:pPr>
            <a:r>
              <a:rPr lang="en-US"/>
              <a:t>Linux Essentials </a:t>
            </a:r>
            <a:endParaRPr lang="en-US" dirty="0"/>
          </a:p>
          <a:p>
            <a:pPr marL="514350" indent="-514350">
              <a:buFont typeface="+mj-lt"/>
              <a:buAutoNum type="arabicPeriod"/>
            </a:pPr>
            <a:r>
              <a:rPr lang="en-US" dirty="0"/>
              <a:t>Cybersecurity Foundation</a:t>
            </a:r>
          </a:p>
          <a:p>
            <a:pPr marL="514350" indent="-514350">
              <a:buFont typeface="+mj-lt"/>
              <a:buAutoNum type="arabicPeriod"/>
            </a:pPr>
            <a:r>
              <a:rPr lang="en-US" dirty="0"/>
              <a:t>Ethical Hacking </a:t>
            </a:r>
            <a:endParaRPr lang="ar-JO" dirty="0"/>
          </a:p>
          <a:p>
            <a:pPr marL="514350" indent="-514350">
              <a:buFont typeface="+mj-lt"/>
              <a:buAutoNum type="arabicPeriod"/>
            </a:pPr>
            <a:r>
              <a:rPr lang="en-US" dirty="0"/>
              <a:t>Digital Forensic Investigation</a:t>
            </a:r>
          </a:p>
          <a:p>
            <a:pPr marL="514350" indent="-514350">
              <a:buFont typeface="+mj-lt"/>
              <a:buAutoNum type="arabicPeriod"/>
            </a:pPr>
            <a:endParaRPr lang="en-CA" dirty="0"/>
          </a:p>
        </p:txBody>
      </p:sp>
      <p:sp>
        <p:nvSpPr>
          <p:cNvPr id="4" name="Footer Placeholder 3">
            <a:extLst>
              <a:ext uri="{FF2B5EF4-FFF2-40B4-BE49-F238E27FC236}">
                <a16:creationId xmlns:a16="http://schemas.microsoft.com/office/drawing/2014/main" id="{A5DA60AD-1D21-F187-338C-C2BB09C2A94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29733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808466-F327-C3BA-B951-BFDF70B3DAAE}"/>
              </a:ext>
            </a:extLst>
          </p:cNvPr>
          <p:cNvSpPr>
            <a:spLocks noGrp="1"/>
          </p:cNvSpPr>
          <p:nvPr>
            <p:ph idx="1"/>
          </p:nvPr>
        </p:nvSpPr>
        <p:spPr/>
        <p:txBody>
          <a:bodyPr/>
          <a:lstStyle/>
          <a:p>
            <a:r>
              <a:rPr lang="en-US" dirty="0"/>
              <a:t>Q: how to connect to a web page using DNS?</a:t>
            </a:r>
          </a:p>
          <a:p>
            <a:r>
              <a:rPr lang="en-US" dirty="0"/>
              <a:t>A: Using DNS Server that convert name to IP Address of Web Server.</a:t>
            </a:r>
            <a:endParaRPr lang="en-CA" dirty="0"/>
          </a:p>
        </p:txBody>
      </p:sp>
      <p:sp>
        <p:nvSpPr>
          <p:cNvPr id="2" name="Footer Placeholder 1">
            <a:extLst>
              <a:ext uri="{FF2B5EF4-FFF2-40B4-BE49-F238E27FC236}">
                <a16:creationId xmlns:a16="http://schemas.microsoft.com/office/drawing/2014/main" id="{E88A7FE5-4DD2-5C2F-9960-887BCCB5A0F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13207958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4291-A1FC-F6D5-64FB-2C587926E1CE}"/>
              </a:ext>
            </a:extLst>
          </p:cNvPr>
          <p:cNvSpPr>
            <a:spLocks noGrp="1"/>
          </p:cNvSpPr>
          <p:nvPr>
            <p:ph type="title"/>
          </p:nvPr>
        </p:nvSpPr>
        <p:spPr/>
        <p:txBody>
          <a:bodyPr/>
          <a:lstStyle/>
          <a:p>
            <a:r>
              <a:rPr lang="en-CA" sz="4400" dirty="0"/>
              <a:t>Kerberos Server</a:t>
            </a:r>
            <a:endParaRPr lang="en-CA" dirty="0"/>
          </a:p>
        </p:txBody>
      </p:sp>
      <p:sp>
        <p:nvSpPr>
          <p:cNvPr id="3" name="Content Placeholder 2">
            <a:extLst>
              <a:ext uri="{FF2B5EF4-FFF2-40B4-BE49-F238E27FC236}">
                <a16:creationId xmlns:a16="http://schemas.microsoft.com/office/drawing/2014/main" id="{11C83EAB-79A2-1EA2-DD72-872FD8FB7496}"/>
              </a:ext>
            </a:extLst>
          </p:cNvPr>
          <p:cNvSpPr>
            <a:spLocks noGrp="1"/>
          </p:cNvSpPr>
          <p:nvPr>
            <p:ph idx="1"/>
          </p:nvPr>
        </p:nvSpPr>
        <p:spPr>
          <a:xfrm>
            <a:off x="838200" y="1825625"/>
            <a:ext cx="10934700" cy="4351338"/>
          </a:xfrm>
        </p:spPr>
        <p:txBody>
          <a:bodyPr>
            <a:normAutofit/>
          </a:bodyPr>
          <a:lstStyle/>
          <a:p>
            <a:r>
              <a:rPr lang="en-CA" sz="2400" b="1" dirty="0">
                <a:solidFill>
                  <a:srgbClr val="FF0000"/>
                </a:solidFill>
              </a:rPr>
              <a:t>Kerberos Server</a:t>
            </a:r>
            <a:r>
              <a:rPr lang="en-CA" sz="2400" dirty="0"/>
              <a:t>: </a:t>
            </a:r>
            <a:r>
              <a:rPr lang="en-US" sz="2400" dirty="0"/>
              <a:t>Provides secure authentication using secret-key cryptography.</a:t>
            </a:r>
          </a:p>
          <a:p>
            <a:pPr marL="0" indent="0">
              <a:buNone/>
            </a:pPr>
            <a:r>
              <a:rPr lang="en-US" sz="2400" dirty="0"/>
              <a:t>- Issues tickets for proving identity within a network.</a:t>
            </a:r>
          </a:p>
          <a:p>
            <a:pPr marL="0" indent="0">
              <a:buNone/>
            </a:pPr>
            <a:endParaRPr lang="en-US" sz="2400" dirty="0"/>
          </a:p>
          <a:p>
            <a:pPr marL="0" indent="0">
              <a:buNone/>
            </a:pPr>
            <a:r>
              <a:rPr lang="en-US" sz="2400" dirty="0"/>
              <a:t>- </a:t>
            </a:r>
            <a:r>
              <a:rPr lang="en-US" sz="2400" b="1" dirty="0"/>
              <a:t>Key Distribution Center (KDC): </a:t>
            </a:r>
            <a:r>
              <a:rPr lang="en-US" sz="2400" dirty="0"/>
              <a:t>The core component that includes:</a:t>
            </a:r>
          </a:p>
          <a:p>
            <a:pPr marL="457200" lvl="1" indent="0">
              <a:buNone/>
            </a:pPr>
            <a:r>
              <a:rPr lang="en-US" sz="2000" dirty="0"/>
              <a:t>- </a:t>
            </a:r>
            <a:r>
              <a:rPr lang="en-US" sz="2000" b="1" dirty="0"/>
              <a:t>Authentication Server (AS): </a:t>
            </a:r>
            <a:r>
              <a:rPr lang="en-US" sz="2000" dirty="0"/>
              <a:t>Authenticates users and issues Ticket Granting Tickets (TGT).</a:t>
            </a:r>
          </a:p>
          <a:p>
            <a:pPr marL="457200" lvl="1" indent="0">
              <a:buNone/>
            </a:pPr>
            <a:r>
              <a:rPr lang="en-US" sz="2000" dirty="0"/>
              <a:t>- </a:t>
            </a:r>
            <a:r>
              <a:rPr lang="en-US" sz="2000" b="1" dirty="0"/>
              <a:t>Ticket Granting Server (TGS): </a:t>
            </a:r>
            <a:r>
              <a:rPr lang="en-US" sz="2000" dirty="0"/>
              <a:t>Issues service tickets based on the TGT.</a:t>
            </a:r>
          </a:p>
          <a:p>
            <a:pPr marL="0" indent="0">
              <a:buNone/>
            </a:pPr>
            <a:r>
              <a:rPr lang="en-US" sz="2400" dirty="0"/>
              <a:t>- </a:t>
            </a:r>
            <a:r>
              <a:rPr lang="en-US" sz="2400" b="1" dirty="0"/>
              <a:t>Tickets</a:t>
            </a:r>
            <a:r>
              <a:rPr lang="en-US" sz="2400" dirty="0"/>
              <a:t>: Encrypted tokens used for authenticating users to services.</a:t>
            </a:r>
            <a:endParaRPr lang="en-CA" sz="2400" dirty="0"/>
          </a:p>
        </p:txBody>
      </p:sp>
      <p:sp>
        <p:nvSpPr>
          <p:cNvPr id="4" name="Footer Placeholder 3">
            <a:extLst>
              <a:ext uri="{FF2B5EF4-FFF2-40B4-BE49-F238E27FC236}">
                <a16:creationId xmlns:a16="http://schemas.microsoft.com/office/drawing/2014/main" id="{A5C1FCF2-9724-5C45-AD73-BA2AC02A534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7308562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B772-EAD2-B925-0204-17D2C25BE3C1}"/>
              </a:ext>
            </a:extLst>
          </p:cNvPr>
          <p:cNvSpPr>
            <a:spLocks noGrp="1"/>
          </p:cNvSpPr>
          <p:nvPr>
            <p:ph type="title"/>
          </p:nvPr>
        </p:nvSpPr>
        <p:spPr/>
        <p:txBody>
          <a:bodyPr/>
          <a:lstStyle/>
          <a:p>
            <a:pPr algn="ctr"/>
            <a:r>
              <a:rPr lang="en-CA" dirty="0"/>
              <a:t>Internal Hacker   VS   External Hacker</a:t>
            </a:r>
          </a:p>
        </p:txBody>
      </p:sp>
      <p:sp>
        <p:nvSpPr>
          <p:cNvPr id="4" name="Footer Placeholder 3">
            <a:extLst>
              <a:ext uri="{FF2B5EF4-FFF2-40B4-BE49-F238E27FC236}">
                <a16:creationId xmlns:a16="http://schemas.microsoft.com/office/drawing/2014/main" id="{F32D5D22-6D33-1EAE-7152-1A08B756CCF0}"/>
              </a:ext>
            </a:extLst>
          </p:cNvPr>
          <p:cNvSpPr>
            <a:spLocks noGrp="1"/>
          </p:cNvSpPr>
          <p:nvPr>
            <p:ph type="ftr" sz="quarter" idx="11"/>
          </p:nvPr>
        </p:nvSpPr>
        <p:spPr/>
        <p:txBody>
          <a:bodyPr/>
          <a:lstStyle/>
          <a:p>
            <a:r>
              <a:rPr lang="sv-SE"/>
              <a:t>INST. : ENG.ALI BANI BAKAR &amp; ENG.Dana Al-Mahrouk</a:t>
            </a:r>
            <a:endParaRPr lang="en-CA"/>
          </a:p>
        </p:txBody>
      </p:sp>
      <p:graphicFrame>
        <p:nvGraphicFramePr>
          <p:cNvPr id="5" name="Table 4">
            <a:extLst>
              <a:ext uri="{FF2B5EF4-FFF2-40B4-BE49-F238E27FC236}">
                <a16:creationId xmlns:a16="http://schemas.microsoft.com/office/drawing/2014/main" id="{04079E73-C2EF-4C0F-FDCE-AEA94A638B92}"/>
              </a:ext>
            </a:extLst>
          </p:cNvPr>
          <p:cNvGraphicFramePr>
            <a:graphicFrameLocks noGrp="1"/>
          </p:cNvGraphicFramePr>
          <p:nvPr>
            <p:extLst>
              <p:ext uri="{D42A27DB-BD31-4B8C-83A1-F6EECF244321}">
                <p14:modId xmlns:p14="http://schemas.microsoft.com/office/powerpoint/2010/main" val="59467543"/>
              </p:ext>
            </p:extLst>
          </p:nvPr>
        </p:nvGraphicFramePr>
        <p:xfrm>
          <a:off x="561474" y="1690687"/>
          <a:ext cx="10792326" cy="4530092"/>
        </p:xfrm>
        <a:graphic>
          <a:graphicData uri="http://schemas.openxmlformats.org/drawingml/2006/table">
            <a:tbl>
              <a:tblPr firstRow="1" bandRow="1">
                <a:tableStyleId>{5C22544A-7EE6-4342-B048-85BDC9FD1C3A}</a:tableStyleId>
              </a:tblPr>
              <a:tblGrid>
                <a:gridCol w="3597442">
                  <a:extLst>
                    <a:ext uri="{9D8B030D-6E8A-4147-A177-3AD203B41FA5}">
                      <a16:colId xmlns:a16="http://schemas.microsoft.com/office/drawing/2014/main" val="62832247"/>
                    </a:ext>
                  </a:extLst>
                </a:gridCol>
                <a:gridCol w="3597442">
                  <a:extLst>
                    <a:ext uri="{9D8B030D-6E8A-4147-A177-3AD203B41FA5}">
                      <a16:colId xmlns:a16="http://schemas.microsoft.com/office/drawing/2014/main" val="2994309681"/>
                    </a:ext>
                  </a:extLst>
                </a:gridCol>
                <a:gridCol w="3597442">
                  <a:extLst>
                    <a:ext uri="{9D8B030D-6E8A-4147-A177-3AD203B41FA5}">
                      <a16:colId xmlns:a16="http://schemas.microsoft.com/office/drawing/2014/main" val="502796422"/>
                    </a:ext>
                  </a:extLst>
                </a:gridCol>
              </a:tblGrid>
              <a:tr h="881063">
                <a:tc>
                  <a:txBody>
                    <a:bodyPr/>
                    <a:lstStyle/>
                    <a:p>
                      <a:endParaRPr lang="en-CA"/>
                    </a:p>
                  </a:txBody>
                  <a:tcPr/>
                </a:tc>
                <a:tc>
                  <a:txBody>
                    <a:bodyPr/>
                    <a:lstStyle/>
                    <a:p>
                      <a:pPr algn="ctr">
                        <a:lnSpc>
                          <a:spcPct val="150000"/>
                        </a:lnSpc>
                      </a:pPr>
                      <a:r>
                        <a:rPr lang="en-US" sz="2800" dirty="0"/>
                        <a:t>Internal Hacker</a:t>
                      </a:r>
                      <a:endParaRPr lang="en-CA" sz="2800" dirty="0"/>
                    </a:p>
                  </a:txBody>
                  <a:tcPr/>
                </a:tc>
                <a:tc>
                  <a:txBody>
                    <a:bodyPr/>
                    <a:lstStyle/>
                    <a:p>
                      <a:pPr algn="ctr">
                        <a:lnSpc>
                          <a:spcPct val="150000"/>
                        </a:lnSpc>
                      </a:pPr>
                      <a:r>
                        <a:rPr lang="en-US" sz="2800" dirty="0"/>
                        <a:t>External Hacker</a:t>
                      </a:r>
                      <a:endParaRPr lang="en-CA" sz="2800" dirty="0"/>
                    </a:p>
                  </a:txBody>
                  <a:tcPr/>
                </a:tc>
                <a:extLst>
                  <a:ext uri="{0D108BD9-81ED-4DB2-BD59-A6C34878D82A}">
                    <a16:rowId xmlns:a16="http://schemas.microsoft.com/office/drawing/2014/main" val="188992970"/>
                  </a:ext>
                </a:extLst>
              </a:tr>
              <a:tr h="881063">
                <a:tc>
                  <a:txBody>
                    <a:bodyPr/>
                    <a:lstStyle/>
                    <a:p>
                      <a:pPr algn="ctr">
                        <a:lnSpc>
                          <a:spcPct val="150000"/>
                        </a:lnSpc>
                      </a:pPr>
                      <a:r>
                        <a:rPr lang="en-CA" sz="2400" b="1" dirty="0"/>
                        <a:t>Access Level</a:t>
                      </a:r>
                    </a:p>
                  </a:txBody>
                  <a:tcPr/>
                </a:tc>
                <a:tc>
                  <a:txBody>
                    <a:bodyPr/>
                    <a:lstStyle/>
                    <a:p>
                      <a:r>
                        <a:rPr lang="en-CA" sz="2000" dirty="0"/>
                        <a:t>Already has authorized access</a:t>
                      </a:r>
                    </a:p>
                  </a:txBody>
                  <a:tcPr/>
                </a:tc>
                <a:tc>
                  <a:txBody>
                    <a:bodyPr/>
                    <a:lstStyle/>
                    <a:p>
                      <a:r>
                        <a:rPr lang="en-CA" sz="2000" dirty="0"/>
                        <a:t>No authorized access, must breach defenses </a:t>
                      </a:r>
                    </a:p>
                  </a:txBody>
                  <a:tcPr/>
                </a:tc>
                <a:extLst>
                  <a:ext uri="{0D108BD9-81ED-4DB2-BD59-A6C34878D82A}">
                    <a16:rowId xmlns:a16="http://schemas.microsoft.com/office/drawing/2014/main" val="1054157777"/>
                  </a:ext>
                </a:extLst>
              </a:tr>
              <a:tr h="881063">
                <a:tc>
                  <a:txBody>
                    <a:bodyPr/>
                    <a:lstStyle/>
                    <a:p>
                      <a:pPr algn="ctr">
                        <a:lnSpc>
                          <a:spcPct val="150000"/>
                        </a:lnSpc>
                      </a:pPr>
                      <a:r>
                        <a:rPr lang="en-CA" sz="2400" b="1" dirty="0"/>
                        <a:t>Knowledge</a:t>
                      </a:r>
                    </a:p>
                  </a:txBody>
                  <a:tcPr/>
                </a:tc>
                <a:tc>
                  <a:txBody>
                    <a:bodyPr/>
                    <a:lstStyle/>
                    <a:p>
                      <a:r>
                        <a:rPr lang="en-US" sz="2000" dirty="0"/>
                        <a:t>Familiar with internal systems and policies</a:t>
                      </a:r>
                      <a:endParaRPr lang="en-CA" sz="2000" dirty="0"/>
                    </a:p>
                  </a:txBody>
                  <a:tcPr/>
                </a:tc>
                <a:tc>
                  <a:txBody>
                    <a:bodyPr/>
                    <a:lstStyle/>
                    <a:p>
                      <a:r>
                        <a:rPr lang="en-US" sz="2000" dirty="0"/>
                        <a:t>Limited or no knowledge, must conduct reconnaissance</a:t>
                      </a:r>
                      <a:endParaRPr lang="en-CA" sz="2000" dirty="0"/>
                    </a:p>
                  </a:txBody>
                  <a:tcPr/>
                </a:tc>
                <a:extLst>
                  <a:ext uri="{0D108BD9-81ED-4DB2-BD59-A6C34878D82A}">
                    <a16:rowId xmlns:a16="http://schemas.microsoft.com/office/drawing/2014/main" val="1986739981"/>
                  </a:ext>
                </a:extLst>
              </a:tr>
              <a:tr h="881063">
                <a:tc>
                  <a:txBody>
                    <a:bodyPr/>
                    <a:lstStyle/>
                    <a:p>
                      <a:pPr algn="ctr">
                        <a:lnSpc>
                          <a:spcPct val="150000"/>
                        </a:lnSpc>
                      </a:pPr>
                      <a:r>
                        <a:rPr lang="en-CA" sz="2400" b="1" dirty="0"/>
                        <a:t>Motivations</a:t>
                      </a:r>
                    </a:p>
                  </a:txBody>
                  <a:tcPr/>
                </a:tc>
                <a:tc>
                  <a:txBody>
                    <a:bodyPr/>
                    <a:lstStyle/>
                    <a:p>
                      <a:r>
                        <a:rPr lang="en-US" sz="2000" dirty="0"/>
                        <a:t>Financial gain, revenge, ideology, negligence</a:t>
                      </a:r>
                      <a:endParaRPr lang="en-CA" sz="2000" dirty="0"/>
                    </a:p>
                  </a:txBody>
                  <a:tcPr/>
                </a:tc>
                <a:tc>
                  <a:txBody>
                    <a:bodyPr/>
                    <a:lstStyle/>
                    <a:p>
                      <a:r>
                        <a:rPr lang="en-CA" sz="2000" dirty="0"/>
                        <a:t>Financial gain, political/ideological, reputation, espionage</a:t>
                      </a:r>
                    </a:p>
                  </a:txBody>
                  <a:tcPr/>
                </a:tc>
                <a:extLst>
                  <a:ext uri="{0D108BD9-81ED-4DB2-BD59-A6C34878D82A}">
                    <a16:rowId xmlns:a16="http://schemas.microsoft.com/office/drawing/2014/main" val="2478662233"/>
                  </a:ext>
                </a:extLst>
              </a:tr>
              <a:tr h="881063">
                <a:tc>
                  <a:txBody>
                    <a:bodyPr/>
                    <a:lstStyle/>
                    <a:p>
                      <a:pPr algn="ctr">
                        <a:lnSpc>
                          <a:spcPct val="150000"/>
                        </a:lnSpc>
                      </a:pPr>
                      <a:r>
                        <a:rPr lang="en-CA" sz="2400" b="1" dirty="0"/>
                        <a:t>Prevention</a:t>
                      </a:r>
                    </a:p>
                  </a:txBody>
                  <a:tcPr/>
                </a:tc>
                <a:tc>
                  <a:txBody>
                    <a:bodyPr/>
                    <a:lstStyle/>
                    <a:p>
                      <a:r>
                        <a:rPr lang="en-US" sz="2000" dirty="0"/>
                        <a:t>Access controls, monitoring, security training </a:t>
                      </a:r>
                      <a:endParaRPr lang="en-CA" sz="2000" dirty="0"/>
                    </a:p>
                  </a:txBody>
                  <a:tcPr/>
                </a:tc>
                <a:tc>
                  <a:txBody>
                    <a:bodyPr/>
                    <a:lstStyle/>
                    <a:p>
                      <a:r>
                        <a:rPr lang="en-US" sz="2000" dirty="0"/>
                        <a:t>Firewalls, IDS, regular patching, MFA </a:t>
                      </a:r>
                      <a:endParaRPr lang="en-CA" sz="2000" dirty="0"/>
                    </a:p>
                  </a:txBody>
                  <a:tcPr/>
                </a:tc>
                <a:extLst>
                  <a:ext uri="{0D108BD9-81ED-4DB2-BD59-A6C34878D82A}">
                    <a16:rowId xmlns:a16="http://schemas.microsoft.com/office/drawing/2014/main" val="1257937620"/>
                  </a:ext>
                </a:extLst>
              </a:tr>
            </a:tbl>
          </a:graphicData>
        </a:graphic>
      </p:graphicFrame>
    </p:spTree>
    <p:extLst>
      <p:ext uri="{BB962C8B-B14F-4D97-AF65-F5344CB8AC3E}">
        <p14:creationId xmlns:p14="http://schemas.microsoft.com/office/powerpoint/2010/main" val="7129456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white hexagon pattern&#10;&#10;Description automatically generated">
            <a:extLst>
              <a:ext uri="{FF2B5EF4-FFF2-40B4-BE49-F238E27FC236}">
                <a16:creationId xmlns:a16="http://schemas.microsoft.com/office/drawing/2014/main" id="{F7AB572C-28A0-763B-D842-101D59E3119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rot="16200000">
            <a:off x="2667002" y="-2667003"/>
            <a:ext cx="6858001" cy="12192005"/>
          </a:xfrm>
          <a:prstGeom prst="rect">
            <a:avLst/>
          </a:prstGeom>
        </p:spPr>
      </p:pic>
      <p:sp>
        <p:nvSpPr>
          <p:cNvPr id="4" name="Footer Placeholder 3">
            <a:extLst>
              <a:ext uri="{FF2B5EF4-FFF2-40B4-BE49-F238E27FC236}">
                <a16:creationId xmlns:a16="http://schemas.microsoft.com/office/drawing/2014/main" id="{DA952ED7-D529-DADC-A15F-9161340C1D90}"/>
              </a:ext>
            </a:extLst>
          </p:cNvPr>
          <p:cNvSpPr>
            <a:spLocks noGrp="1"/>
          </p:cNvSpPr>
          <p:nvPr>
            <p:ph type="ftr" sz="quarter" idx="11"/>
          </p:nvPr>
        </p:nvSpPr>
        <p:spPr/>
        <p:txBody>
          <a:bodyPr/>
          <a:lstStyle/>
          <a:p>
            <a:r>
              <a:rPr lang="sv-SE"/>
              <a:t>INST. : ENG.ALI BANI BAKAR &amp; ENG.Dana Al-Mahrouk</a:t>
            </a:r>
            <a:endParaRPr lang="en-CA"/>
          </a:p>
        </p:txBody>
      </p:sp>
      <p:sp>
        <p:nvSpPr>
          <p:cNvPr id="7" name="Title 1">
            <a:extLst>
              <a:ext uri="{FF2B5EF4-FFF2-40B4-BE49-F238E27FC236}">
                <a16:creationId xmlns:a16="http://schemas.microsoft.com/office/drawing/2014/main" id="{77FE1979-648E-9472-12A6-757DEFFA45FA}"/>
              </a:ext>
            </a:extLst>
          </p:cNvPr>
          <p:cNvSpPr>
            <a:spLocks noGrp="1"/>
          </p:cNvSpPr>
          <p:nvPr>
            <p:ph type="title"/>
          </p:nvPr>
        </p:nvSpPr>
        <p:spPr>
          <a:xfrm>
            <a:off x="2756188" y="2359457"/>
            <a:ext cx="6679623" cy="2139084"/>
          </a:xfrm>
        </p:spPr>
        <p:txBody>
          <a:bodyPr>
            <a:normAutofit/>
          </a:bodyPr>
          <a:lstStyle/>
          <a:p>
            <a:pPr algn="ctr"/>
            <a:r>
              <a:rPr lang="en-US" sz="8800" b="1" dirty="0">
                <a:effectLst>
                  <a:outerShdw blurRad="50800" dist="38100" dir="16200000" rotWithShape="0">
                    <a:prstClr val="black">
                      <a:alpha val="40000"/>
                    </a:prstClr>
                  </a:outerShdw>
                  <a:reflection blurRad="6350" stA="55000" endA="300" endPos="45500" dir="5400000" sy="-100000" algn="bl" rotWithShape="0"/>
                </a:effectLst>
              </a:rPr>
              <a:t>Thank You</a:t>
            </a:r>
            <a:endParaRPr lang="en-CA" sz="8800" b="1" dirty="0">
              <a:effectLst>
                <a:outerShdw blurRad="50800" dist="38100" dir="16200000" rotWithShape="0">
                  <a:prstClr val="black">
                    <a:alpha val="40000"/>
                  </a:prstClr>
                </a:outerShdw>
                <a:reflection blurRad="6350" stA="55000" endA="300" endPos="45500" dir="5400000" sy="-100000" algn="bl" rotWithShape="0"/>
              </a:effectLst>
            </a:endParaRPr>
          </a:p>
        </p:txBody>
      </p:sp>
    </p:spTree>
    <p:extLst>
      <p:ext uri="{BB962C8B-B14F-4D97-AF65-F5344CB8AC3E}">
        <p14:creationId xmlns:p14="http://schemas.microsoft.com/office/powerpoint/2010/main" val="288222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2E3EA420-03F4-C3B6-30C8-0572D38FB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85" y="103239"/>
            <a:ext cx="6172567" cy="518312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BAE5515-437F-4FF8-106E-C09AB07BE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351" y="1826659"/>
            <a:ext cx="6631464" cy="4928102"/>
          </a:xfrm>
          <a:prstGeom prst="rect">
            <a:avLst/>
          </a:prstGeom>
        </p:spPr>
      </p:pic>
      <p:sp>
        <p:nvSpPr>
          <p:cNvPr id="16" name="Rectangle: Rounded Corners 15">
            <a:extLst>
              <a:ext uri="{FF2B5EF4-FFF2-40B4-BE49-F238E27FC236}">
                <a16:creationId xmlns:a16="http://schemas.microsoft.com/office/drawing/2014/main" id="{82B925AD-0C54-DA54-6123-1E34F529E49D}"/>
              </a:ext>
            </a:extLst>
          </p:cNvPr>
          <p:cNvSpPr/>
          <p:nvPr/>
        </p:nvSpPr>
        <p:spPr>
          <a:xfrm>
            <a:off x="2187706" y="420324"/>
            <a:ext cx="814811"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3F4242A9-EF34-57B0-C2E8-742C424713AE}"/>
              </a:ext>
            </a:extLst>
          </p:cNvPr>
          <p:cNvSpPr/>
          <p:nvPr/>
        </p:nvSpPr>
        <p:spPr>
          <a:xfrm>
            <a:off x="87185" y="675963"/>
            <a:ext cx="5930157"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0714ACAF-C399-B104-105A-17EFB162BECF}"/>
              </a:ext>
            </a:extLst>
          </p:cNvPr>
          <p:cNvSpPr/>
          <p:nvPr/>
        </p:nvSpPr>
        <p:spPr>
          <a:xfrm>
            <a:off x="87185" y="1427169"/>
            <a:ext cx="5930157"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260C1CF8-1625-3408-FDEF-A8BC9285F388}"/>
              </a:ext>
            </a:extLst>
          </p:cNvPr>
          <p:cNvSpPr/>
          <p:nvPr/>
        </p:nvSpPr>
        <p:spPr>
          <a:xfrm>
            <a:off x="6740042" y="2091809"/>
            <a:ext cx="814811"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DE8FAF7A-9D76-4405-18FB-115FC71FC1F2}"/>
              </a:ext>
            </a:extLst>
          </p:cNvPr>
          <p:cNvSpPr/>
          <p:nvPr/>
        </p:nvSpPr>
        <p:spPr>
          <a:xfrm>
            <a:off x="5521907" y="3598606"/>
            <a:ext cx="1458996" cy="25563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277BC746-5563-0708-D6AA-B793331DE906}"/>
              </a:ext>
            </a:extLst>
          </p:cNvPr>
          <p:cNvSpPr/>
          <p:nvPr/>
        </p:nvSpPr>
        <p:spPr>
          <a:xfrm>
            <a:off x="8731045" y="2772697"/>
            <a:ext cx="501446" cy="28719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CBA9F8E1-87E6-3EF2-BC7C-BC9E9C0C49A7}"/>
              </a:ext>
            </a:extLst>
          </p:cNvPr>
          <p:cNvSpPr/>
          <p:nvPr/>
        </p:nvSpPr>
        <p:spPr>
          <a:xfrm>
            <a:off x="7215669" y="3323304"/>
            <a:ext cx="2705080" cy="58629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53424C53-A072-6CED-55F7-2A7B86DA1BC9}"/>
              </a:ext>
            </a:extLst>
          </p:cNvPr>
          <p:cNvSpPr/>
          <p:nvPr/>
        </p:nvSpPr>
        <p:spPr>
          <a:xfrm>
            <a:off x="7784033" y="3921375"/>
            <a:ext cx="525079" cy="25163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 name="Rectangle: Rounded Corners 1">
            <a:extLst>
              <a:ext uri="{FF2B5EF4-FFF2-40B4-BE49-F238E27FC236}">
                <a16:creationId xmlns:a16="http://schemas.microsoft.com/office/drawing/2014/main" id="{85877005-13A8-8FC1-8673-07DBC6B73037}"/>
              </a:ext>
            </a:extLst>
          </p:cNvPr>
          <p:cNvSpPr/>
          <p:nvPr/>
        </p:nvSpPr>
        <p:spPr>
          <a:xfrm>
            <a:off x="87185" y="63359"/>
            <a:ext cx="814811"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dirty="0"/>
          </a:p>
        </p:txBody>
      </p:sp>
      <p:sp>
        <p:nvSpPr>
          <p:cNvPr id="4" name="TextBox 3">
            <a:extLst>
              <a:ext uri="{FF2B5EF4-FFF2-40B4-BE49-F238E27FC236}">
                <a16:creationId xmlns:a16="http://schemas.microsoft.com/office/drawing/2014/main" id="{C16C111F-3876-5330-6A77-CA2FB623E36A}"/>
              </a:ext>
            </a:extLst>
          </p:cNvPr>
          <p:cNvSpPr txBox="1"/>
          <p:nvPr/>
        </p:nvSpPr>
        <p:spPr>
          <a:xfrm>
            <a:off x="6621864" y="285428"/>
            <a:ext cx="500969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latin typeface="Aharoni" panose="02010803020104030203" pitchFamily="2" charset="-79"/>
                <a:cs typeface="Aharoni" panose="02010803020104030203" pitchFamily="2" charset="-79"/>
              </a:rPr>
              <a:t>E) Give DNS Server IP Address &amp; DNS Service, give Web Server a name.</a:t>
            </a:r>
          </a:p>
        </p:txBody>
      </p:sp>
      <p:sp>
        <p:nvSpPr>
          <p:cNvPr id="5" name="Footer Placeholder 4">
            <a:extLst>
              <a:ext uri="{FF2B5EF4-FFF2-40B4-BE49-F238E27FC236}">
                <a16:creationId xmlns:a16="http://schemas.microsoft.com/office/drawing/2014/main" id="{A7467036-E582-58D3-F03B-1B341462560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231723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2235A9D-AE52-AE86-8155-F173E52CACED}"/>
              </a:ext>
            </a:extLst>
          </p:cNvPr>
          <p:cNvGrpSpPr/>
          <p:nvPr/>
        </p:nvGrpSpPr>
        <p:grpSpPr>
          <a:xfrm>
            <a:off x="1" y="1052053"/>
            <a:ext cx="12123174" cy="5805948"/>
            <a:chOff x="41285" y="370413"/>
            <a:chExt cx="11990615" cy="5881299"/>
          </a:xfrm>
        </p:grpSpPr>
        <p:pic>
          <p:nvPicPr>
            <p:cNvPr id="11" name="Picture 10" descr="A computer screen shot of a computer&#10;&#10;Description automatically generated">
              <a:extLst>
                <a:ext uri="{FF2B5EF4-FFF2-40B4-BE49-F238E27FC236}">
                  <a16:creationId xmlns:a16="http://schemas.microsoft.com/office/drawing/2014/main" id="{F0DDBCE7-05A3-97AE-63B9-E47E2511D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61" y="410169"/>
              <a:ext cx="5928085" cy="584154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6CD03AA-66EE-B20E-BF3C-A914B06D3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0169"/>
              <a:ext cx="5935900" cy="5841543"/>
            </a:xfrm>
            <a:prstGeom prst="rect">
              <a:avLst/>
            </a:prstGeom>
          </p:spPr>
        </p:pic>
        <p:sp>
          <p:nvSpPr>
            <p:cNvPr id="16" name="Rectangle: Rounded Corners 15">
              <a:extLst>
                <a:ext uri="{FF2B5EF4-FFF2-40B4-BE49-F238E27FC236}">
                  <a16:creationId xmlns:a16="http://schemas.microsoft.com/office/drawing/2014/main" id="{E395F305-A716-63B3-30F8-32D45F035CEC}"/>
                </a:ext>
              </a:extLst>
            </p:cNvPr>
            <p:cNvSpPr/>
            <p:nvPr/>
          </p:nvSpPr>
          <p:spPr>
            <a:xfrm>
              <a:off x="41285" y="370413"/>
              <a:ext cx="814811"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6CA21831-501B-1293-AE13-CB98382F24CC}"/>
                </a:ext>
              </a:extLst>
            </p:cNvPr>
            <p:cNvSpPr/>
            <p:nvPr/>
          </p:nvSpPr>
          <p:spPr>
            <a:xfrm>
              <a:off x="160100" y="3152457"/>
              <a:ext cx="5574778"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1935B26A-4AF6-E8F0-427E-69BC0C509336}"/>
                </a:ext>
              </a:extLst>
            </p:cNvPr>
            <p:cNvSpPr/>
            <p:nvPr/>
          </p:nvSpPr>
          <p:spPr>
            <a:xfrm>
              <a:off x="6169256" y="1135941"/>
              <a:ext cx="5767640"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17703197-C526-EF43-3856-758354D97737}"/>
                </a:ext>
              </a:extLst>
            </p:cNvPr>
            <p:cNvSpPr/>
            <p:nvPr/>
          </p:nvSpPr>
          <p:spPr>
            <a:xfrm>
              <a:off x="6898853" y="1384420"/>
              <a:ext cx="4223034" cy="35696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grpSp>
      <p:sp>
        <p:nvSpPr>
          <p:cNvPr id="3" name="TextBox 2">
            <a:extLst>
              <a:ext uri="{FF2B5EF4-FFF2-40B4-BE49-F238E27FC236}">
                <a16:creationId xmlns:a16="http://schemas.microsoft.com/office/drawing/2014/main" id="{F864BDA0-C033-440D-C716-86CE45B80120}"/>
              </a:ext>
            </a:extLst>
          </p:cNvPr>
          <p:cNvSpPr txBox="1"/>
          <p:nvPr/>
        </p:nvSpPr>
        <p:spPr>
          <a:xfrm>
            <a:off x="412954" y="327785"/>
            <a:ext cx="8983550"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latin typeface="Aharoni" panose="02010803020104030203" pitchFamily="2" charset="-79"/>
                <a:cs typeface="Aharoni" panose="02010803020104030203" pitchFamily="2" charset="-79"/>
              </a:rPr>
              <a:t>F) Give PCs DNS Server &amp; connect with Web Server by name</a:t>
            </a:r>
          </a:p>
        </p:txBody>
      </p:sp>
      <p:sp>
        <p:nvSpPr>
          <p:cNvPr id="4" name="Footer Placeholder 3">
            <a:extLst>
              <a:ext uri="{FF2B5EF4-FFF2-40B4-BE49-F238E27FC236}">
                <a16:creationId xmlns:a16="http://schemas.microsoft.com/office/drawing/2014/main" id="{A88E368F-60B1-FC70-B188-86D77AEDDBB8}"/>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56027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198A850-D729-18B5-102A-3611A5037687}"/>
              </a:ext>
            </a:extLst>
          </p:cNvPr>
          <p:cNvGrpSpPr/>
          <p:nvPr/>
        </p:nvGrpSpPr>
        <p:grpSpPr>
          <a:xfrm>
            <a:off x="87546" y="2156428"/>
            <a:ext cx="12016907" cy="3980651"/>
            <a:chOff x="87546" y="1438674"/>
            <a:chExt cx="12016907" cy="3980651"/>
          </a:xfrm>
        </p:grpSpPr>
        <p:pic>
          <p:nvPicPr>
            <p:cNvPr id="2" name="Picture 1">
              <a:extLst>
                <a:ext uri="{FF2B5EF4-FFF2-40B4-BE49-F238E27FC236}">
                  <a16:creationId xmlns:a16="http://schemas.microsoft.com/office/drawing/2014/main" id="{8BE3152A-4915-4685-C2A6-282A7CE54EA1}"/>
                </a:ext>
              </a:extLst>
            </p:cNvPr>
            <p:cNvPicPr>
              <a:picLocks noChangeAspect="1"/>
            </p:cNvPicPr>
            <p:nvPr/>
          </p:nvPicPr>
          <p:blipFill rotWithShape="1">
            <a:blip r:embed="rId2"/>
            <a:srcRect t="50777"/>
            <a:stretch/>
          </p:blipFill>
          <p:spPr>
            <a:xfrm>
              <a:off x="87546" y="1438674"/>
              <a:ext cx="12016907" cy="3980651"/>
            </a:xfrm>
            <a:prstGeom prst="rect">
              <a:avLst/>
            </a:prstGeom>
          </p:spPr>
        </p:pic>
        <p:cxnSp>
          <p:nvCxnSpPr>
            <p:cNvPr id="4" name="Straight Arrow Connector 3">
              <a:extLst>
                <a:ext uri="{FF2B5EF4-FFF2-40B4-BE49-F238E27FC236}">
                  <a16:creationId xmlns:a16="http://schemas.microsoft.com/office/drawing/2014/main" id="{403FF9A3-0C53-A62D-8716-62ACC042B9A5}"/>
                </a:ext>
              </a:extLst>
            </p:cNvPr>
            <p:cNvCxnSpPr/>
            <p:nvPr/>
          </p:nvCxnSpPr>
          <p:spPr>
            <a:xfrm flipV="1">
              <a:off x="4660488" y="1986115"/>
              <a:ext cx="884903" cy="87507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CEA26CA-9186-1468-7268-569062F7065F}"/>
                </a:ext>
              </a:extLst>
            </p:cNvPr>
            <p:cNvCxnSpPr/>
            <p:nvPr/>
          </p:nvCxnSpPr>
          <p:spPr>
            <a:xfrm flipH="1">
              <a:off x="1759974" y="1524000"/>
              <a:ext cx="3844413" cy="126836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C520879-5F2B-321A-10A7-FA35D49212B8}"/>
                </a:ext>
              </a:extLst>
            </p:cNvPr>
            <p:cNvCxnSpPr>
              <a:cxnSpLocks/>
            </p:cNvCxnSpPr>
            <p:nvPr/>
          </p:nvCxnSpPr>
          <p:spPr>
            <a:xfrm flipV="1">
              <a:off x="1759974" y="1517673"/>
              <a:ext cx="3844413" cy="12486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25F8CA5-7F47-E552-9A1D-56E5A50E1E58}"/>
                </a:ext>
              </a:extLst>
            </p:cNvPr>
            <p:cNvCxnSpPr>
              <a:cxnSpLocks/>
            </p:cNvCxnSpPr>
            <p:nvPr/>
          </p:nvCxnSpPr>
          <p:spPr>
            <a:xfrm flipH="1">
              <a:off x="4620544" y="1969615"/>
              <a:ext cx="964789" cy="943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AB96BCE-02B8-4E59-66D9-0AAF28EF438F}"/>
                </a:ext>
              </a:extLst>
            </p:cNvPr>
            <p:cNvCxnSpPr>
              <a:cxnSpLocks/>
            </p:cNvCxnSpPr>
            <p:nvPr/>
          </p:nvCxnSpPr>
          <p:spPr>
            <a:xfrm>
              <a:off x="6805621" y="1543663"/>
              <a:ext cx="3445452" cy="53094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66562D-1E30-CE02-41F6-7D14DBF4E25D}"/>
                </a:ext>
              </a:extLst>
            </p:cNvPr>
            <p:cNvCxnSpPr>
              <a:cxnSpLocks/>
            </p:cNvCxnSpPr>
            <p:nvPr/>
          </p:nvCxnSpPr>
          <p:spPr>
            <a:xfrm flipH="1" flipV="1">
              <a:off x="6746625" y="1517673"/>
              <a:ext cx="3445452" cy="57693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24" name="Title 1">
            <a:extLst>
              <a:ext uri="{FF2B5EF4-FFF2-40B4-BE49-F238E27FC236}">
                <a16:creationId xmlns:a16="http://schemas.microsoft.com/office/drawing/2014/main" id="{E5845E86-C9BC-2961-697B-E89BAF2942F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It Work now?</a:t>
            </a:r>
            <a:endParaRPr lang="en-CA" dirty="0"/>
          </a:p>
        </p:txBody>
      </p:sp>
      <p:sp>
        <p:nvSpPr>
          <p:cNvPr id="3" name="Footer Placeholder 2">
            <a:extLst>
              <a:ext uri="{FF2B5EF4-FFF2-40B4-BE49-F238E27FC236}">
                <a16:creationId xmlns:a16="http://schemas.microsoft.com/office/drawing/2014/main" id="{9A2498FD-CAB5-A6B0-1952-E4542753F5BE}"/>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4">
            <a:extLst>
              <a:ext uri="{FF2B5EF4-FFF2-40B4-BE49-F238E27FC236}">
                <a16:creationId xmlns:a16="http://schemas.microsoft.com/office/drawing/2014/main" id="{A6F33756-7494-F14E-E880-77E1EB3C864A}"/>
              </a:ext>
            </a:extLst>
          </p:cNvPr>
          <p:cNvSpPr/>
          <p:nvPr/>
        </p:nvSpPr>
        <p:spPr>
          <a:xfrm>
            <a:off x="2684207" y="5692877"/>
            <a:ext cx="6528620" cy="6634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62141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62D29CE-2A16-A62D-3D76-F72A10203136}"/>
              </a:ext>
            </a:extLst>
          </p:cNvPr>
          <p:cNvGrpSpPr/>
          <p:nvPr/>
        </p:nvGrpSpPr>
        <p:grpSpPr>
          <a:xfrm>
            <a:off x="143159" y="934072"/>
            <a:ext cx="5633883" cy="1906571"/>
            <a:chOff x="471927" y="348692"/>
            <a:chExt cx="4896486" cy="1661301"/>
          </a:xfrm>
        </p:grpSpPr>
        <p:grpSp>
          <p:nvGrpSpPr>
            <p:cNvPr id="30" name="Group 29">
              <a:extLst>
                <a:ext uri="{FF2B5EF4-FFF2-40B4-BE49-F238E27FC236}">
                  <a16:creationId xmlns:a16="http://schemas.microsoft.com/office/drawing/2014/main" id="{2E1D0132-3389-D96F-E835-8F972EB4CA70}"/>
                </a:ext>
              </a:extLst>
            </p:cNvPr>
            <p:cNvGrpSpPr/>
            <p:nvPr/>
          </p:nvGrpSpPr>
          <p:grpSpPr>
            <a:xfrm>
              <a:off x="471927" y="348692"/>
              <a:ext cx="4896486" cy="1661301"/>
              <a:chOff x="471927" y="348692"/>
              <a:chExt cx="4896486" cy="1661301"/>
            </a:xfrm>
          </p:grpSpPr>
          <p:pic>
            <p:nvPicPr>
              <p:cNvPr id="7" name="Picture 6">
                <a:extLst>
                  <a:ext uri="{FF2B5EF4-FFF2-40B4-BE49-F238E27FC236}">
                    <a16:creationId xmlns:a16="http://schemas.microsoft.com/office/drawing/2014/main" id="{EE2C0FDA-CB96-322E-1727-D4C6CD09943D}"/>
                  </a:ext>
                </a:extLst>
              </p:cNvPr>
              <p:cNvPicPr>
                <a:picLocks noChangeAspect="1"/>
              </p:cNvPicPr>
              <p:nvPr/>
            </p:nvPicPr>
            <p:blipFill rotWithShape="1">
              <a:blip r:embed="rId2"/>
              <a:srcRect t="49584"/>
              <a:stretch/>
            </p:blipFill>
            <p:spPr>
              <a:xfrm>
                <a:off x="471927" y="348692"/>
                <a:ext cx="4896486" cy="166130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6AA95168-7D22-77EE-5902-6089A7239590}"/>
                      </a:ext>
                    </a:extLst>
                  </p14:cNvPr>
                  <p14:cNvContentPartPr/>
                  <p14:nvPr/>
                </p14:nvContentPartPr>
                <p14:xfrm>
                  <a:off x="2310770" y="709068"/>
                  <a:ext cx="190080" cy="254880"/>
                </p14:xfrm>
              </p:contentPart>
            </mc:Choice>
            <mc:Fallback xmlns="">
              <p:pic>
                <p:nvPicPr>
                  <p:cNvPr id="9" name="Ink 8">
                    <a:extLst>
                      <a:ext uri="{FF2B5EF4-FFF2-40B4-BE49-F238E27FC236}">
                        <a16:creationId xmlns:a16="http://schemas.microsoft.com/office/drawing/2014/main" id="{6AA95168-7D22-77EE-5902-6089A7239590}"/>
                      </a:ext>
                    </a:extLst>
                  </p:cNvPr>
                  <p:cNvPicPr/>
                  <p:nvPr/>
                </p:nvPicPr>
                <p:blipFill>
                  <a:blip r:embed="rId4"/>
                  <a:stretch>
                    <a:fillRect/>
                  </a:stretch>
                </p:blipFill>
                <p:spPr>
                  <a:xfrm>
                    <a:off x="2295113" y="693393"/>
                    <a:ext cx="221082" cy="28591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63D3063B-06B2-7453-0D2A-3E45EEE2B3A7}"/>
                    </a:ext>
                  </a:extLst>
                </p14:cNvPr>
                <p14:cNvContentPartPr/>
                <p14:nvPr/>
              </p14:nvContentPartPr>
              <p14:xfrm>
                <a:off x="2389250" y="698628"/>
                <a:ext cx="120240" cy="87120"/>
              </p14:xfrm>
            </p:contentPart>
          </mc:Choice>
          <mc:Fallback xmlns="">
            <p:pic>
              <p:nvPicPr>
                <p:cNvPr id="10" name="Ink 9">
                  <a:extLst>
                    <a:ext uri="{FF2B5EF4-FFF2-40B4-BE49-F238E27FC236}">
                      <a16:creationId xmlns:a16="http://schemas.microsoft.com/office/drawing/2014/main" id="{63D3063B-06B2-7453-0D2A-3E45EEE2B3A7}"/>
                    </a:ext>
                  </a:extLst>
                </p:cNvPr>
                <p:cNvPicPr/>
                <p:nvPr/>
              </p:nvPicPr>
              <p:blipFill>
                <a:blip r:embed="rId6"/>
                <a:stretch>
                  <a:fillRect/>
                </a:stretch>
              </p:blipFill>
              <p:spPr>
                <a:xfrm>
                  <a:off x="2373634" y="682902"/>
                  <a:ext cx="151159" cy="118257"/>
                </a:xfrm>
                <a:prstGeom prst="rect">
                  <a:avLst/>
                </a:prstGeom>
              </p:spPr>
            </p:pic>
          </mc:Fallback>
        </mc:AlternateContent>
      </p:grpSp>
      <p:grpSp>
        <p:nvGrpSpPr>
          <p:cNvPr id="29" name="Group 28">
            <a:extLst>
              <a:ext uri="{FF2B5EF4-FFF2-40B4-BE49-F238E27FC236}">
                <a16:creationId xmlns:a16="http://schemas.microsoft.com/office/drawing/2014/main" id="{376FCDAF-B645-B276-ABF7-481D92B8AE61}"/>
              </a:ext>
            </a:extLst>
          </p:cNvPr>
          <p:cNvGrpSpPr/>
          <p:nvPr/>
        </p:nvGrpSpPr>
        <p:grpSpPr>
          <a:xfrm>
            <a:off x="358857" y="4434349"/>
            <a:ext cx="5633884" cy="1799303"/>
            <a:chOff x="471927" y="2598349"/>
            <a:chExt cx="4896486" cy="1661301"/>
          </a:xfrm>
        </p:grpSpPr>
        <p:pic>
          <p:nvPicPr>
            <p:cNvPr id="4" name="Picture 3">
              <a:extLst>
                <a:ext uri="{FF2B5EF4-FFF2-40B4-BE49-F238E27FC236}">
                  <a16:creationId xmlns:a16="http://schemas.microsoft.com/office/drawing/2014/main" id="{8B618795-1932-B971-9B95-EBA0DAE95BEF}"/>
                </a:ext>
              </a:extLst>
            </p:cNvPr>
            <p:cNvPicPr>
              <a:picLocks noChangeAspect="1"/>
            </p:cNvPicPr>
            <p:nvPr/>
          </p:nvPicPr>
          <p:blipFill rotWithShape="1">
            <a:blip r:embed="rId2"/>
            <a:srcRect t="49584"/>
            <a:stretch/>
          </p:blipFill>
          <p:spPr>
            <a:xfrm>
              <a:off x="471927" y="2598349"/>
              <a:ext cx="4896486" cy="1661301"/>
            </a:xfrm>
            <a:prstGeom prst="rect">
              <a:avLst/>
            </a:prstGeom>
          </p:spPr>
        </p:pic>
        <p:grpSp>
          <p:nvGrpSpPr>
            <p:cNvPr id="13" name="Group 12">
              <a:extLst>
                <a:ext uri="{FF2B5EF4-FFF2-40B4-BE49-F238E27FC236}">
                  <a16:creationId xmlns:a16="http://schemas.microsoft.com/office/drawing/2014/main" id="{2522B8A0-E262-F41E-A708-22BC1CF10CCA}"/>
                </a:ext>
              </a:extLst>
            </p:cNvPr>
            <p:cNvGrpSpPr/>
            <p:nvPr/>
          </p:nvGrpSpPr>
          <p:grpSpPr>
            <a:xfrm>
              <a:off x="1254170" y="2713548"/>
              <a:ext cx="1341720" cy="469080"/>
              <a:chOff x="1254170" y="2713548"/>
              <a:chExt cx="1341720" cy="46908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E5368CAB-F34A-17C3-201F-58C2BBE8A059}"/>
                      </a:ext>
                    </a:extLst>
                  </p14:cNvPr>
                  <p14:cNvContentPartPr/>
                  <p14:nvPr/>
                </p14:nvContentPartPr>
                <p14:xfrm>
                  <a:off x="1299170" y="2713548"/>
                  <a:ext cx="1296720" cy="394200"/>
                </p14:xfrm>
              </p:contentPart>
            </mc:Choice>
            <mc:Fallback xmlns="">
              <p:pic>
                <p:nvPicPr>
                  <p:cNvPr id="11" name="Ink 10">
                    <a:extLst>
                      <a:ext uri="{FF2B5EF4-FFF2-40B4-BE49-F238E27FC236}">
                        <a16:creationId xmlns:a16="http://schemas.microsoft.com/office/drawing/2014/main" id="{E5368CAB-F34A-17C3-201F-58C2BBE8A059}"/>
                      </a:ext>
                    </a:extLst>
                  </p:cNvPr>
                  <p:cNvPicPr/>
                  <p:nvPr/>
                </p:nvPicPr>
                <p:blipFill>
                  <a:blip r:embed="rId8"/>
                  <a:stretch>
                    <a:fillRect/>
                  </a:stretch>
                </p:blipFill>
                <p:spPr>
                  <a:xfrm>
                    <a:off x="1283524" y="2696929"/>
                    <a:ext cx="1327699" cy="42710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F11CCFF-E8DE-02E2-CA14-2EF6BA346D0B}"/>
                      </a:ext>
                    </a:extLst>
                  </p14:cNvPr>
                  <p14:cNvContentPartPr/>
                  <p14:nvPr/>
                </p14:nvContentPartPr>
                <p14:xfrm>
                  <a:off x="1254170" y="3067428"/>
                  <a:ext cx="150840" cy="115200"/>
                </p14:xfrm>
              </p:contentPart>
            </mc:Choice>
            <mc:Fallback xmlns="">
              <p:pic>
                <p:nvPicPr>
                  <p:cNvPr id="12" name="Ink 11">
                    <a:extLst>
                      <a:ext uri="{FF2B5EF4-FFF2-40B4-BE49-F238E27FC236}">
                        <a16:creationId xmlns:a16="http://schemas.microsoft.com/office/drawing/2014/main" id="{9F11CCFF-E8DE-02E2-CA14-2EF6BA346D0B}"/>
                      </a:ext>
                    </a:extLst>
                  </p:cNvPr>
                  <p:cNvPicPr/>
                  <p:nvPr/>
                </p:nvPicPr>
                <p:blipFill>
                  <a:blip r:embed="rId10"/>
                  <a:stretch>
                    <a:fillRect/>
                  </a:stretch>
                </p:blipFill>
                <p:spPr>
                  <a:xfrm>
                    <a:off x="1238523" y="3050781"/>
                    <a:ext cx="181822" cy="148162"/>
                  </a:xfrm>
                  <a:prstGeom prst="rect">
                    <a:avLst/>
                  </a:prstGeom>
                </p:spPr>
              </p:pic>
            </mc:Fallback>
          </mc:AlternateContent>
        </p:grpSp>
      </p:grpSp>
      <p:grpSp>
        <p:nvGrpSpPr>
          <p:cNvPr id="28" name="Group 27">
            <a:extLst>
              <a:ext uri="{FF2B5EF4-FFF2-40B4-BE49-F238E27FC236}">
                <a16:creationId xmlns:a16="http://schemas.microsoft.com/office/drawing/2014/main" id="{0A598757-5BEF-08F6-B091-2F23A45FF750}"/>
              </a:ext>
            </a:extLst>
          </p:cNvPr>
          <p:cNvGrpSpPr/>
          <p:nvPr/>
        </p:nvGrpSpPr>
        <p:grpSpPr>
          <a:xfrm>
            <a:off x="6110496" y="934072"/>
            <a:ext cx="5633883" cy="1799303"/>
            <a:chOff x="358856" y="4763727"/>
            <a:chExt cx="4896486" cy="1661301"/>
          </a:xfrm>
        </p:grpSpPr>
        <p:pic>
          <p:nvPicPr>
            <p:cNvPr id="5" name="Picture 4">
              <a:extLst>
                <a:ext uri="{FF2B5EF4-FFF2-40B4-BE49-F238E27FC236}">
                  <a16:creationId xmlns:a16="http://schemas.microsoft.com/office/drawing/2014/main" id="{EC5BD3D0-0006-187C-347E-EA11E0CFBE18}"/>
                </a:ext>
              </a:extLst>
            </p:cNvPr>
            <p:cNvPicPr>
              <a:picLocks noChangeAspect="1"/>
            </p:cNvPicPr>
            <p:nvPr/>
          </p:nvPicPr>
          <p:blipFill rotWithShape="1">
            <a:blip r:embed="rId2"/>
            <a:srcRect t="49584"/>
            <a:stretch/>
          </p:blipFill>
          <p:spPr>
            <a:xfrm>
              <a:off x="358856" y="4763727"/>
              <a:ext cx="4896486" cy="1661301"/>
            </a:xfrm>
            <a:prstGeom prst="rect">
              <a:avLst/>
            </a:prstGeom>
          </p:spPr>
        </p:pic>
        <p:grpSp>
          <p:nvGrpSpPr>
            <p:cNvPr id="16" name="Group 15">
              <a:extLst>
                <a:ext uri="{FF2B5EF4-FFF2-40B4-BE49-F238E27FC236}">
                  <a16:creationId xmlns:a16="http://schemas.microsoft.com/office/drawing/2014/main" id="{3A360A29-072B-72E8-CD32-E64255E90379}"/>
                </a:ext>
              </a:extLst>
            </p:cNvPr>
            <p:cNvGrpSpPr/>
            <p:nvPr/>
          </p:nvGrpSpPr>
          <p:grpSpPr>
            <a:xfrm>
              <a:off x="1042130" y="4925388"/>
              <a:ext cx="1329480" cy="423720"/>
              <a:chOff x="1042130" y="4925388"/>
              <a:chExt cx="1329480" cy="423720"/>
            </a:xfrm>
          </p:grpSpPr>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7BB195C7-028C-D2A6-E069-8468B314785F}"/>
                      </a:ext>
                    </a:extLst>
                  </p14:cNvPr>
                  <p14:cNvContentPartPr/>
                  <p14:nvPr/>
                </p14:nvContentPartPr>
                <p14:xfrm>
                  <a:off x="1042130" y="4977588"/>
                  <a:ext cx="1229400" cy="371520"/>
                </p14:xfrm>
              </p:contentPart>
            </mc:Choice>
            <mc:Fallback xmlns="">
              <p:pic>
                <p:nvPicPr>
                  <p:cNvPr id="14" name="Ink 13">
                    <a:extLst>
                      <a:ext uri="{FF2B5EF4-FFF2-40B4-BE49-F238E27FC236}">
                        <a16:creationId xmlns:a16="http://schemas.microsoft.com/office/drawing/2014/main" id="{7BB195C7-028C-D2A6-E069-8468B314785F}"/>
                      </a:ext>
                    </a:extLst>
                  </p:cNvPr>
                  <p:cNvPicPr/>
                  <p:nvPr/>
                </p:nvPicPr>
                <p:blipFill>
                  <a:blip r:embed="rId12"/>
                  <a:stretch>
                    <a:fillRect/>
                  </a:stretch>
                </p:blipFill>
                <p:spPr>
                  <a:xfrm>
                    <a:off x="1026485" y="4960973"/>
                    <a:ext cx="1260378" cy="40441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287F2594-790B-FE08-3E20-95BAA87DFA94}"/>
                      </a:ext>
                    </a:extLst>
                  </p14:cNvPr>
                  <p14:cNvContentPartPr/>
                  <p14:nvPr/>
                </p14:nvContentPartPr>
                <p14:xfrm>
                  <a:off x="2182250" y="4925388"/>
                  <a:ext cx="189360" cy="134640"/>
                </p14:xfrm>
              </p:contentPart>
            </mc:Choice>
            <mc:Fallback xmlns="">
              <p:pic>
                <p:nvPicPr>
                  <p:cNvPr id="15" name="Ink 14">
                    <a:extLst>
                      <a:ext uri="{FF2B5EF4-FFF2-40B4-BE49-F238E27FC236}">
                        <a16:creationId xmlns:a16="http://schemas.microsoft.com/office/drawing/2014/main" id="{287F2594-790B-FE08-3E20-95BAA87DFA94}"/>
                      </a:ext>
                    </a:extLst>
                  </p:cNvPr>
                  <p:cNvPicPr/>
                  <p:nvPr/>
                </p:nvPicPr>
                <p:blipFill>
                  <a:blip r:embed="rId14"/>
                  <a:stretch>
                    <a:fillRect/>
                  </a:stretch>
                </p:blipFill>
                <p:spPr>
                  <a:xfrm>
                    <a:off x="2166600" y="4908766"/>
                    <a:ext cx="220346" cy="167552"/>
                  </a:xfrm>
                  <a:prstGeom prst="rect">
                    <a:avLst/>
                  </a:prstGeom>
                </p:spPr>
              </p:pic>
            </mc:Fallback>
          </mc:AlternateContent>
        </p:grpSp>
      </p:grpSp>
      <p:grpSp>
        <p:nvGrpSpPr>
          <p:cNvPr id="27" name="Group 26">
            <a:extLst>
              <a:ext uri="{FF2B5EF4-FFF2-40B4-BE49-F238E27FC236}">
                <a16:creationId xmlns:a16="http://schemas.microsoft.com/office/drawing/2014/main" id="{B457CE3F-42B7-73E2-5CFE-4A5E0D3E4C65}"/>
              </a:ext>
            </a:extLst>
          </p:cNvPr>
          <p:cNvGrpSpPr/>
          <p:nvPr/>
        </p:nvGrpSpPr>
        <p:grpSpPr>
          <a:xfrm>
            <a:off x="6199260" y="4434349"/>
            <a:ext cx="5633884" cy="1799303"/>
            <a:chOff x="6936658" y="4763727"/>
            <a:chExt cx="4896486" cy="1661301"/>
          </a:xfrm>
        </p:grpSpPr>
        <p:pic>
          <p:nvPicPr>
            <p:cNvPr id="3" name="Picture 2">
              <a:extLst>
                <a:ext uri="{FF2B5EF4-FFF2-40B4-BE49-F238E27FC236}">
                  <a16:creationId xmlns:a16="http://schemas.microsoft.com/office/drawing/2014/main" id="{06805CD7-1BD6-2D47-18BC-D3928ED33B09}"/>
                </a:ext>
              </a:extLst>
            </p:cNvPr>
            <p:cNvPicPr>
              <a:picLocks noChangeAspect="1"/>
            </p:cNvPicPr>
            <p:nvPr/>
          </p:nvPicPr>
          <p:blipFill rotWithShape="1">
            <a:blip r:embed="rId2"/>
            <a:srcRect t="49584"/>
            <a:stretch/>
          </p:blipFill>
          <p:spPr>
            <a:xfrm>
              <a:off x="6936658" y="4763727"/>
              <a:ext cx="4896486" cy="1661301"/>
            </a:xfrm>
            <a:prstGeom prst="rect">
              <a:avLst/>
            </a:prstGeom>
          </p:spPr>
        </p:pic>
        <p:grpSp>
          <p:nvGrpSpPr>
            <p:cNvPr id="19" name="Group 18">
              <a:extLst>
                <a:ext uri="{FF2B5EF4-FFF2-40B4-BE49-F238E27FC236}">
                  <a16:creationId xmlns:a16="http://schemas.microsoft.com/office/drawing/2014/main" id="{3A8776DC-860B-3D8F-2063-947ABE027D55}"/>
                </a:ext>
              </a:extLst>
            </p:cNvPr>
            <p:cNvGrpSpPr/>
            <p:nvPr/>
          </p:nvGrpSpPr>
          <p:grpSpPr>
            <a:xfrm>
              <a:off x="8838455" y="5063624"/>
              <a:ext cx="256680" cy="366480"/>
              <a:chOff x="8258330" y="648588"/>
              <a:chExt cx="256680" cy="366480"/>
            </a:xfrm>
          </p:grpSpPr>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C1C17B69-C6DF-21A9-E123-98A73BF3FCCA}"/>
                      </a:ext>
                    </a:extLst>
                  </p14:cNvPr>
                  <p14:cNvContentPartPr/>
                  <p14:nvPr/>
                </p14:nvContentPartPr>
                <p14:xfrm>
                  <a:off x="8299370" y="648588"/>
                  <a:ext cx="215640" cy="281880"/>
                </p14:xfrm>
              </p:contentPart>
            </mc:Choice>
            <mc:Fallback xmlns="">
              <p:pic>
                <p:nvPicPr>
                  <p:cNvPr id="17" name="Ink 16">
                    <a:extLst>
                      <a:ext uri="{FF2B5EF4-FFF2-40B4-BE49-F238E27FC236}">
                        <a16:creationId xmlns:a16="http://schemas.microsoft.com/office/drawing/2014/main" id="{C1C17B69-C6DF-21A9-E123-98A73BF3FCCA}"/>
                      </a:ext>
                    </a:extLst>
                  </p:cNvPr>
                  <p:cNvPicPr/>
                  <p:nvPr/>
                </p:nvPicPr>
                <p:blipFill>
                  <a:blip r:embed="rId16"/>
                  <a:stretch>
                    <a:fillRect/>
                  </a:stretch>
                </p:blipFill>
                <p:spPr>
                  <a:xfrm>
                    <a:off x="8284034" y="632300"/>
                    <a:ext cx="246625" cy="31478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D588F022-C783-FEA5-2E9E-51030DF31C38}"/>
                      </a:ext>
                    </a:extLst>
                  </p14:cNvPr>
                  <p14:cNvContentPartPr/>
                  <p14:nvPr/>
                </p14:nvContentPartPr>
                <p14:xfrm>
                  <a:off x="8258330" y="894468"/>
                  <a:ext cx="81000" cy="120600"/>
                </p14:xfrm>
              </p:contentPart>
            </mc:Choice>
            <mc:Fallback xmlns="">
              <p:pic>
                <p:nvPicPr>
                  <p:cNvPr id="18" name="Ink 17">
                    <a:extLst>
                      <a:ext uri="{FF2B5EF4-FFF2-40B4-BE49-F238E27FC236}">
                        <a16:creationId xmlns:a16="http://schemas.microsoft.com/office/drawing/2014/main" id="{D588F022-C783-FEA5-2E9E-51030DF31C38}"/>
                      </a:ext>
                    </a:extLst>
                  </p:cNvPr>
                  <p:cNvPicPr/>
                  <p:nvPr/>
                </p:nvPicPr>
                <p:blipFill>
                  <a:blip r:embed="rId18"/>
                  <a:stretch>
                    <a:fillRect/>
                  </a:stretch>
                </p:blipFill>
                <p:spPr>
                  <a:xfrm>
                    <a:off x="8242693" y="877811"/>
                    <a:ext cx="111961" cy="153582"/>
                  </a:xfrm>
                  <a:prstGeom prst="rect">
                    <a:avLst/>
                  </a:prstGeom>
                </p:spPr>
              </p:pic>
            </mc:Fallback>
          </mc:AlternateContent>
        </p:grpSp>
      </p:grpSp>
      <p:sp>
        <p:nvSpPr>
          <p:cNvPr id="32" name="TextBox 31">
            <a:extLst>
              <a:ext uri="{FF2B5EF4-FFF2-40B4-BE49-F238E27FC236}">
                <a16:creationId xmlns:a16="http://schemas.microsoft.com/office/drawing/2014/main" id="{9653B6B9-78CB-B82B-1CBA-BBEBFEE577A6}"/>
              </a:ext>
            </a:extLst>
          </p:cNvPr>
          <p:cNvSpPr txBox="1"/>
          <p:nvPr/>
        </p:nvSpPr>
        <p:spPr>
          <a:xfrm>
            <a:off x="1432460" y="806245"/>
            <a:ext cx="320922" cy="400110"/>
          </a:xfrm>
          <a:prstGeom prst="rect">
            <a:avLst/>
          </a:prstGeom>
          <a:noFill/>
        </p:spPr>
        <p:txBody>
          <a:bodyPr wrap="none" rtlCol="0">
            <a:spAutoFit/>
          </a:bodyPr>
          <a:lstStyle/>
          <a:p>
            <a:r>
              <a:rPr lang="en-US" sz="2000" b="1" dirty="0">
                <a:solidFill>
                  <a:srgbClr val="FF0000"/>
                </a:solidFill>
              </a:rPr>
              <a:t>1</a:t>
            </a:r>
            <a:endParaRPr lang="en-CA" sz="2000" b="1" dirty="0">
              <a:solidFill>
                <a:srgbClr val="FF0000"/>
              </a:solidFill>
            </a:endParaRPr>
          </a:p>
        </p:txBody>
      </p:sp>
      <p:sp>
        <p:nvSpPr>
          <p:cNvPr id="33" name="TextBox 32">
            <a:extLst>
              <a:ext uri="{FF2B5EF4-FFF2-40B4-BE49-F238E27FC236}">
                <a16:creationId xmlns:a16="http://schemas.microsoft.com/office/drawing/2014/main" id="{319CB61E-EE3D-7182-50B0-29D238F4F6AD}"/>
              </a:ext>
            </a:extLst>
          </p:cNvPr>
          <p:cNvSpPr txBox="1"/>
          <p:nvPr/>
        </p:nvSpPr>
        <p:spPr>
          <a:xfrm>
            <a:off x="7479506" y="4159007"/>
            <a:ext cx="320922" cy="400110"/>
          </a:xfrm>
          <a:prstGeom prst="rect">
            <a:avLst/>
          </a:prstGeom>
          <a:noFill/>
        </p:spPr>
        <p:txBody>
          <a:bodyPr wrap="none" rtlCol="0">
            <a:spAutoFit/>
          </a:bodyPr>
          <a:lstStyle/>
          <a:p>
            <a:r>
              <a:rPr lang="en-US" sz="2000" b="1" dirty="0">
                <a:solidFill>
                  <a:srgbClr val="FF0000"/>
                </a:solidFill>
              </a:rPr>
              <a:t>4</a:t>
            </a:r>
            <a:endParaRPr lang="en-CA" sz="2000" b="1" dirty="0">
              <a:solidFill>
                <a:srgbClr val="FF0000"/>
              </a:solidFill>
            </a:endParaRPr>
          </a:p>
        </p:txBody>
      </p:sp>
      <p:sp>
        <p:nvSpPr>
          <p:cNvPr id="34" name="TextBox 33">
            <a:extLst>
              <a:ext uri="{FF2B5EF4-FFF2-40B4-BE49-F238E27FC236}">
                <a16:creationId xmlns:a16="http://schemas.microsoft.com/office/drawing/2014/main" id="{165A7B05-E42C-3646-D108-CE858F8D01FD}"/>
              </a:ext>
            </a:extLst>
          </p:cNvPr>
          <p:cNvSpPr txBox="1"/>
          <p:nvPr/>
        </p:nvSpPr>
        <p:spPr>
          <a:xfrm>
            <a:off x="7467950" y="734017"/>
            <a:ext cx="320922" cy="400110"/>
          </a:xfrm>
          <a:prstGeom prst="rect">
            <a:avLst/>
          </a:prstGeom>
          <a:noFill/>
        </p:spPr>
        <p:txBody>
          <a:bodyPr wrap="none" rtlCol="0">
            <a:spAutoFit/>
          </a:bodyPr>
          <a:lstStyle/>
          <a:p>
            <a:r>
              <a:rPr lang="en-US" sz="2000" b="1" dirty="0">
                <a:solidFill>
                  <a:srgbClr val="FF0000"/>
                </a:solidFill>
              </a:rPr>
              <a:t>3</a:t>
            </a:r>
            <a:endParaRPr lang="en-CA" sz="2000" b="1" dirty="0">
              <a:solidFill>
                <a:srgbClr val="FF0000"/>
              </a:solidFill>
            </a:endParaRPr>
          </a:p>
        </p:txBody>
      </p:sp>
      <p:sp>
        <p:nvSpPr>
          <p:cNvPr id="35" name="TextBox 34">
            <a:extLst>
              <a:ext uri="{FF2B5EF4-FFF2-40B4-BE49-F238E27FC236}">
                <a16:creationId xmlns:a16="http://schemas.microsoft.com/office/drawing/2014/main" id="{BF80FF5C-7A91-7E8B-DB0A-248190FB3B3F}"/>
              </a:ext>
            </a:extLst>
          </p:cNvPr>
          <p:cNvSpPr txBox="1"/>
          <p:nvPr/>
        </p:nvSpPr>
        <p:spPr>
          <a:xfrm>
            <a:off x="1432460" y="4088206"/>
            <a:ext cx="320922" cy="400110"/>
          </a:xfrm>
          <a:prstGeom prst="rect">
            <a:avLst/>
          </a:prstGeom>
          <a:noFill/>
        </p:spPr>
        <p:txBody>
          <a:bodyPr wrap="none" rtlCol="0">
            <a:spAutoFit/>
          </a:bodyPr>
          <a:lstStyle/>
          <a:p>
            <a:r>
              <a:rPr lang="en-US" sz="2000" b="1" dirty="0">
                <a:solidFill>
                  <a:srgbClr val="FF0000"/>
                </a:solidFill>
              </a:rPr>
              <a:t>2</a:t>
            </a:r>
            <a:endParaRPr lang="en-CA" sz="2000" b="1" dirty="0">
              <a:solidFill>
                <a:srgbClr val="FF0000"/>
              </a:solidFill>
            </a:endParaRPr>
          </a:p>
        </p:txBody>
      </p:sp>
      <p:sp>
        <p:nvSpPr>
          <p:cNvPr id="2" name="Footer Placeholder 1">
            <a:extLst>
              <a:ext uri="{FF2B5EF4-FFF2-40B4-BE49-F238E27FC236}">
                <a16:creationId xmlns:a16="http://schemas.microsoft.com/office/drawing/2014/main" id="{5E39E63A-32EE-8793-C02E-88AFE3C78999}"/>
              </a:ext>
            </a:extLst>
          </p:cNvPr>
          <p:cNvSpPr>
            <a:spLocks noGrp="1"/>
          </p:cNvSpPr>
          <p:nvPr>
            <p:ph type="ftr" sz="quarter" idx="11"/>
          </p:nvPr>
        </p:nvSpPr>
        <p:spPr/>
        <p:txBody>
          <a:bodyPr/>
          <a:lstStyle/>
          <a:p>
            <a:r>
              <a:rPr lang="sv-SE"/>
              <a:t>INST. : ENG.ALI BANI BAKAR &amp; ENG.Dana Al-Mahrouk</a:t>
            </a:r>
            <a:endParaRPr lang="en-CA"/>
          </a:p>
        </p:txBody>
      </p:sp>
      <p:sp>
        <p:nvSpPr>
          <p:cNvPr id="6" name="Rectangle 5">
            <a:extLst>
              <a:ext uri="{FF2B5EF4-FFF2-40B4-BE49-F238E27FC236}">
                <a16:creationId xmlns:a16="http://schemas.microsoft.com/office/drawing/2014/main" id="{60A8BB35-826F-4426-EAAC-275F3AD36EBB}"/>
              </a:ext>
            </a:extLst>
          </p:cNvPr>
          <p:cNvSpPr/>
          <p:nvPr/>
        </p:nvSpPr>
        <p:spPr>
          <a:xfrm>
            <a:off x="1310681" y="2632033"/>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E49DED0F-8587-DEEE-B09C-3F68A32C1E6E}"/>
              </a:ext>
            </a:extLst>
          </p:cNvPr>
          <p:cNvSpPr/>
          <p:nvPr/>
        </p:nvSpPr>
        <p:spPr>
          <a:xfrm>
            <a:off x="7395100" y="2559759"/>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7D891C78-8509-335D-34A9-87E7341CDA75}"/>
              </a:ext>
            </a:extLst>
          </p:cNvPr>
          <p:cNvSpPr/>
          <p:nvPr/>
        </p:nvSpPr>
        <p:spPr>
          <a:xfrm>
            <a:off x="7467950" y="6070882"/>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4E6D351B-9B35-C84D-CD00-1A7D61C65753}"/>
              </a:ext>
            </a:extLst>
          </p:cNvPr>
          <p:cNvSpPr/>
          <p:nvPr/>
        </p:nvSpPr>
        <p:spPr>
          <a:xfrm>
            <a:off x="1681814" y="6076200"/>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78476112-B0F3-2300-326E-8998A5FE4639}"/>
              </a:ext>
            </a:extLst>
          </p:cNvPr>
          <p:cNvSpPr/>
          <p:nvPr/>
        </p:nvSpPr>
        <p:spPr>
          <a:xfrm>
            <a:off x="2448256" y="1460251"/>
            <a:ext cx="648127" cy="20858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Name</a:t>
            </a:r>
            <a:endParaRPr lang="en-CA" sz="1200" dirty="0"/>
          </a:p>
        </p:txBody>
      </p:sp>
      <p:sp>
        <p:nvSpPr>
          <p:cNvPr id="23" name="Rectangle: Rounded Corners 22">
            <a:extLst>
              <a:ext uri="{FF2B5EF4-FFF2-40B4-BE49-F238E27FC236}">
                <a16:creationId xmlns:a16="http://schemas.microsoft.com/office/drawing/2014/main" id="{950BB796-560E-425E-3481-952F00A960AE}"/>
              </a:ext>
            </a:extLst>
          </p:cNvPr>
          <p:cNvSpPr/>
          <p:nvPr/>
        </p:nvSpPr>
        <p:spPr>
          <a:xfrm>
            <a:off x="1514168" y="2453918"/>
            <a:ext cx="1396180" cy="21273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24" name="Rectangle: Rounded Corners 23">
            <a:extLst>
              <a:ext uri="{FF2B5EF4-FFF2-40B4-BE49-F238E27FC236}">
                <a16:creationId xmlns:a16="http://schemas.microsoft.com/office/drawing/2014/main" id="{D7EFEC26-0BDE-41F6-371D-9D3A424C8A1C}"/>
              </a:ext>
            </a:extLst>
          </p:cNvPr>
          <p:cNvSpPr/>
          <p:nvPr/>
        </p:nvSpPr>
        <p:spPr>
          <a:xfrm>
            <a:off x="246306" y="5660901"/>
            <a:ext cx="1396180" cy="21273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25" name="Rectangle: Rounded Corners 24">
            <a:extLst>
              <a:ext uri="{FF2B5EF4-FFF2-40B4-BE49-F238E27FC236}">
                <a16:creationId xmlns:a16="http://schemas.microsoft.com/office/drawing/2014/main" id="{0C14D484-74E6-7364-55DA-328C6713DA19}"/>
              </a:ext>
            </a:extLst>
          </p:cNvPr>
          <p:cNvSpPr/>
          <p:nvPr/>
        </p:nvSpPr>
        <p:spPr>
          <a:xfrm>
            <a:off x="1518417" y="4534520"/>
            <a:ext cx="648127" cy="20858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Name</a:t>
            </a:r>
            <a:endParaRPr lang="en-CA" sz="1200" dirty="0"/>
          </a:p>
        </p:txBody>
      </p:sp>
      <p:sp>
        <p:nvSpPr>
          <p:cNvPr id="26" name="Rectangle: Rounded Corners 25">
            <a:extLst>
              <a:ext uri="{FF2B5EF4-FFF2-40B4-BE49-F238E27FC236}">
                <a16:creationId xmlns:a16="http://schemas.microsoft.com/office/drawing/2014/main" id="{93285BA2-8B5C-92BC-997B-F6A2DC5B4831}"/>
              </a:ext>
            </a:extLst>
          </p:cNvPr>
          <p:cNvSpPr/>
          <p:nvPr/>
        </p:nvSpPr>
        <p:spPr>
          <a:xfrm>
            <a:off x="126081" y="5987048"/>
            <a:ext cx="1601044" cy="73442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Search in DNS Table</a:t>
            </a:r>
          </a:p>
          <a:p>
            <a:pPr algn="ctr"/>
            <a:r>
              <a:rPr lang="en-US" sz="1200" dirty="0"/>
              <a:t>-------------------------</a:t>
            </a:r>
          </a:p>
          <a:p>
            <a:pPr algn="ctr"/>
            <a:r>
              <a:rPr lang="en-CA" sz="1200" dirty="0"/>
              <a:t>Name  |  IP Address</a:t>
            </a:r>
          </a:p>
        </p:txBody>
      </p:sp>
      <p:sp>
        <p:nvSpPr>
          <p:cNvPr id="36" name="Rectangle: Rounded Corners 35">
            <a:extLst>
              <a:ext uri="{FF2B5EF4-FFF2-40B4-BE49-F238E27FC236}">
                <a16:creationId xmlns:a16="http://schemas.microsoft.com/office/drawing/2014/main" id="{7BE9A6C1-514B-6FCC-6630-E32208660586}"/>
              </a:ext>
            </a:extLst>
          </p:cNvPr>
          <p:cNvSpPr/>
          <p:nvPr/>
        </p:nvSpPr>
        <p:spPr>
          <a:xfrm>
            <a:off x="7100699" y="1088814"/>
            <a:ext cx="903759" cy="38367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IP Address</a:t>
            </a:r>
            <a:endParaRPr lang="en-CA" sz="1200" dirty="0"/>
          </a:p>
        </p:txBody>
      </p:sp>
      <p:sp>
        <p:nvSpPr>
          <p:cNvPr id="37" name="Rectangle: Rounded Corners 36">
            <a:extLst>
              <a:ext uri="{FF2B5EF4-FFF2-40B4-BE49-F238E27FC236}">
                <a16:creationId xmlns:a16="http://schemas.microsoft.com/office/drawing/2014/main" id="{36EC274A-CE10-63DE-0E4A-37E2ADED3DF7}"/>
              </a:ext>
            </a:extLst>
          </p:cNvPr>
          <p:cNvSpPr/>
          <p:nvPr/>
        </p:nvSpPr>
        <p:spPr>
          <a:xfrm>
            <a:off x="8527881" y="4926706"/>
            <a:ext cx="910225" cy="237651"/>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IP Address</a:t>
            </a:r>
            <a:endParaRPr lang="en-CA" sz="1100" dirty="0"/>
          </a:p>
        </p:txBody>
      </p:sp>
    </p:spTree>
    <p:extLst>
      <p:ext uri="{BB962C8B-B14F-4D97-AF65-F5344CB8AC3E}">
        <p14:creationId xmlns:p14="http://schemas.microsoft.com/office/powerpoint/2010/main" val="617504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2C0FDA-CB96-322E-1727-D4C6CD09943D}"/>
              </a:ext>
            </a:extLst>
          </p:cNvPr>
          <p:cNvPicPr>
            <a:picLocks noChangeAspect="1"/>
          </p:cNvPicPr>
          <p:nvPr/>
        </p:nvPicPr>
        <p:blipFill rotWithShape="1">
          <a:blip r:embed="rId2"/>
          <a:srcRect t="49584"/>
          <a:stretch/>
        </p:blipFill>
        <p:spPr>
          <a:xfrm>
            <a:off x="143159" y="934072"/>
            <a:ext cx="5633883" cy="1906571"/>
          </a:xfrm>
          <a:prstGeom prst="rect">
            <a:avLst/>
          </a:prstGeom>
        </p:spPr>
      </p:pic>
      <p:pic>
        <p:nvPicPr>
          <p:cNvPr id="4" name="Picture 3">
            <a:extLst>
              <a:ext uri="{FF2B5EF4-FFF2-40B4-BE49-F238E27FC236}">
                <a16:creationId xmlns:a16="http://schemas.microsoft.com/office/drawing/2014/main" id="{8B618795-1932-B971-9B95-EBA0DAE95BEF}"/>
              </a:ext>
            </a:extLst>
          </p:cNvPr>
          <p:cNvPicPr>
            <a:picLocks noChangeAspect="1"/>
          </p:cNvPicPr>
          <p:nvPr/>
        </p:nvPicPr>
        <p:blipFill rotWithShape="1">
          <a:blip r:embed="rId2"/>
          <a:srcRect t="49584"/>
          <a:stretch/>
        </p:blipFill>
        <p:spPr>
          <a:xfrm>
            <a:off x="358857" y="4434349"/>
            <a:ext cx="5633884" cy="1799303"/>
          </a:xfrm>
          <a:prstGeom prst="rect">
            <a:avLst/>
          </a:prstGeom>
        </p:spPr>
      </p:pic>
      <p:pic>
        <p:nvPicPr>
          <p:cNvPr id="5" name="Picture 4">
            <a:extLst>
              <a:ext uri="{FF2B5EF4-FFF2-40B4-BE49-F238E27FC236}">
                <a16:creationId xmlns:a16="http://schemas.microsoft.com/office/drawing/2014/main" id="{EC5BD3D0-0006-187C-347E-EA11E0CFBE18}"/>
              </a:ext>
            </a:extLst>
          </p:cNvPr>
          <p:cNvPicPr>
            <a:picLocks noChangeAspect="1"/>
          </p:cNvPicPr>
          <p:nvPr/>
        </p:nvPicPr>
        <p:blipFill rotWithShape="1">
          <a:blip r:embed="rId2"/>
          <a:srcRect t="49584"/>
          <a:stretch/>
        </p:blipFill>
        <p:spPr>
          <a:xfrm>
            <a:off x="6110496" y="934072"/>
            <a:ext cx="5633883" cy="1799303"/>
          </a:xfrm>
          <a:prstGeom prst="rect">
            <a:avLst/>
          </a:prstGeom>
        </p:spPr>
      </p:pic>
      <p:pic>
        <p:nvPicPr>
          <p:cNvPr id="3" name="Picture 2">
            <a:extLst>
              <a:ext uri="{FF2B5EF4-FFF2-40B4-BE49-F238E27FC236}">
                <a16:creationId xmlns:a16="http://schemas.microsoft.com/office/drawing/2014/main" id="{06805CD7-1BD6-2D47-18BC-D3928ED33B09}"/>
              </a:ext>
            </a:extLst>
          </p:cNvPr>
          <p:cNvPicPr>
            <a:picLocks noChangeAspect="1"/>
          </p:cNvPicPr>
          <p:nvPr/>
        </p:nvPicPr>
        <p:blipFill rotWithShape="1">
          <a:blip r:embed="rId2"/>
          <a:srcRect t="49584"/>
          <a:stretch/>
        </p:blipFill>
        <p:spPr>
          <a:xfrm>
            <a:off x="6199260" y="4434349"/>
            <a:ext cx="5633884" cy="1799303"/>
          </a:xfrm>
          <a:prstGeom prst="rect">
            <a:avLst/>
          </a:prstGeom>
        </p:spPr>
      </p:pic>
      <p:sp>
        <p:nvSpPr>
          <p:cNvPr id="32" name="TextBox 31">
            <a:extLst>
              <a:ext uri="{FF2B5EF4-FFF2-40B4-BE49-F238E27FC236}">
                <a16:creationId xmlns:a16="http://schemas.microsoft.com/office/drawing/2014/main" id="{9653B6B9-78CB-B82B-1CBA-BBEBFEE577A6}"/>
              </a:ext>
            </a:extLst>
          </p:cNvPr>
          <p:cNvSpPr txBox="1"/>
          <p:nvPr/>
        </p:nvSpPr>
        <p:spPr>
          <a:xfrm>
            <a:off x="1432460" y="806245"/>
            <a:ext cx="320922" cy="400110"/>
          </a:xfrm>
          <a:prstGeom prst="rect">
            <a:avLst/>
          </a:prstGeom>
          <a:noFill/>
        </p:spPr>
        <p:txBody>
          <a:bodyPr wrap="none" rtlCol="0">
            <a:spAutoFit/>
          </a:bodyPr>
          <a:lstStyle/>
          <a:p>
            <a:r>
              <a:rPr lang="en-US" sz="2000" b="1" dirty="0">
                <a:solidFill>
                  <a:srgbClr val="FF0000"/>
                </a:solidFill>
              </a:rPr>
              <a:t>5</a:t>
            </a:r>
            <a:endParaRPr lang="en-CA" sz="2000" b="1" dirty="0">
              <a:solidFill>
                <a:srgbClr val="FF0000"/>
              </a:solidFill>
            </a:endParaRPr>
          </a:p>
        </p:txBody>
      </p:sp>
      <p:sp>
        <p:nvSpPr>
          <p:cNvPr id="33" name="TextBox 32">
            <a:extLst>
              <a:ext uri="{FF2B5EF4-FFF2-40B4-BE49-F238E27FC236}">
                <a16:creationId xmlns:a16="http://schemas.microsoft.com/office/drawing/2014/main" id="{319CB61E-EE3D-7182-50B0-29D238F4F6AD}"/>
              </a:ext>
            </a:extLst>
          </p:cNvPr>
          <p:cNvSpPr txBox="1"/>
          <p:nvPr/>
        </p:nvSpPr>
        <p:spPr>
          <a:xfrm>
            <a:off x="7479506" y="4159007"/>
            <a:ext cx="320922" cy="400110"/>
          </a:xfrm>
          <a:prstGeom prst="rect">
            <a:avLst/>
          </a:prstGeom>
          <a:noFill/>
        </p:spPr>
        <p:txBody>
          <a:bodyPr wrap="none" rtlCol="0">
            <a:spAutoFit/>
          </a:bodyPr>
          <a:lstStyle/>
          <a:p>
            <a:r>
              <a:rPr lang="en-US" sz="2000" b="1" dirty="0">
                <a:solidFill>
                  <a:srgbClr val="FF0000"/>
                </a:solidFill>
              </a:rPr>
              <a:t>8</a:t>
            </a:r>
            <a:endParaRPr lang="en-CA" sz="2000" b="1" dirty="0">
              <a:solidFill>
                <a:srgbClr val="FF0000"/>
              </a:solidFill>
            </a:endParaRPr>
          </a:p>
        </p:txBody>
      </p:sp>
      <p:sp>
        <p:nvSpPr>
          <p:cNvPr id="34" name="TextBox 33">
            <a:extLst>
              <a:ext uri="{FF2B5EF4-FFF2-40B4-BE49-F238E27FC236}">
                <a16:creationId xmlns:a16="http://schemas.microsoft.com/office/drawing/2014/main" id="{165A7B05-E42C-3646-D108-CE858F8D01FD}"/>
              </a:ext>
            </a:extLst>
          </p:cNvPr>
          <p:cNvSpPr txBox="1"/>
          <p:nvPr/>
        </p:nvSpPr>
        <p:spPr>
          <a:xfrm>
            <a:off x="7467950" y="734017"/>
            <a:ext cx="320922" cy="400110"/>
          </a:xfrm>
          <a:prstGeom prst="rect">
            <a:avLst/>
          </a:prstGeom>
          <a:noFill/>
        </p:spPr>
        <p:txBody>
          <a:bodyPr wrap="none" rtlCol="0">
            <a:spAutoFit/>
          </a:bodyPr>
          <a:lstStyle/>
          <a:p>
            <a:r>
              <a:rPr lang="en-US" sz="2000" b="1" dirty="0">
                <a:solidFill>
                  <a:srgbClr val="FF0000"/>
                </a:solidFill>
              </a:rPr>
              <a:t>7</a:t>
            </a:r>
            <a:endParaRPr lang="en-CA" sz="2000" b="1" dirty="0">
              <a:solidFill>
                <a:srgbClr val="FF0000"/>
              </a:solidFill>
            </a:endParaRPr>
          </a:p>
        </p:txBody>
      </p:sp>
      <p:sp>
        <p:nvSpPr>
          <p:cNvPr id="35" name="TextBox 34">
            <a:extLst>
              <a:ext uri="{FF2B5EF4-FFF2-40B4-BE49-F238E27FC236}">
                <a16:creationId xmlns:a16="http://schemas.microsoft.com/office/drawing/2014/main" id="{BF80FF5C-7A91-7E8B-DB0A-248190FB3B3F}"/>
              </a:ext>
            </a:extLst>
          </p:cNvPr>
          <p:cNvSpPr txBox="1"/>
          <p:nvPr/>
        </p:nvSpPr>
        <p:spPr>
          <a:xfrm>
            <a:off x="1432460" y="4088206"/>
            <a:ext cx="320922" cy="400110"/>
          </a:xfrm>
          <a:prstGeom prst="rect">
            <a:avLst/>
          </a:prstGeom>
          <a:noFill/>
        </p:spPr>
        <p:txBody>
          <a:bodyPr wrap="none" rtlCol="0">
            <a:spAutoFit/>
          </a:bodyPr>
          <a:lstStyle/>
          <a:p>
            <a:r>
              <a:rPr lang="en-US" sz="2000" b="1" dirty="0">
                <a:solidFill>
                  <a:srgbClr val="FF0000"/>
                </a:solidFill>
              </a:rPr>
              <a:t>6</a:t>
            </a:r>
            <a:endParaRPr lang="en-CA" sz="2000" b="1" dirty="0">
              <a:solidFill>
                <a:srgbClr val="FF0000"/>
              </a:solidFill>
            </a:endParaRPr>
          </a:p>
        </p:txBody>
      </p:sp>
      <p:grpSp>
        <p:nvGrpSpPr>
          <p:cNvPr id="8" name="Group 7">
            <a:extLst>
              <a:ext uri="{FF2B5EF4-FFF2-40B4-BE49-F238E27FC236}">
                <a16:creationId xmlns:a16="http://schemas.microsoft.com/office/drawing/2014/main" id="{7D651987-18C8-6E28-0B92-6A9628EA4AAF}"/>
              </a:ext>
            </a:extLst>
          </p:cNvPr>
          <p:cNvGrpSpPr/>
          <p:nvPr/>
        </p:nvGrpSpPr>
        <p:grpSpPr>
          <a:xfrm>
            <a:off x="2300330" y="1297668"/>
            <a:ext cx="395640" cy="354240"/>
            <a:chOff x="2300330" y="1297668"/>
            <a:chExt cx="395640" cy="3542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212B25B-C19B-35C6-FF4C-B793A86F6982}"/>
                    </a:ext>
                  </a:extLst>
                </p14:cNvPr>
                <p14:cNvContentPartPr/>
                <p14:nvPr/>
              </p14:nvContentPartPr>
              <p14:xfrm>
                <a:off x="2300330" y="1309188"/>
                <a:ext cx="307800" cy="342720"/>
              </p14:xfrm>
            </p:contentPart>
          </mc:Choice>
          <mc:Fallback xmlns="">
            <p:pic>
              <p:nvPicPr>
                <p:cNvPr id="2" name="Ink 1">
                  <a:extLst>
                    <a:ext uri="{FF2B5EF4-FFF2-40B4-BE49-F238E27FC236}">
                      <a16:creationId xmlns:a16="http://schemas.microsoft.com/office/drawing/2014/main" id="{8212B25B-C19B-35C6-FF4C-B793A86F6982}"/>
                    </a:ext>
                  </a:extLst>
                </p:cNvPr>
                <p:cNvPicPr/>
                <p:nvPr/>
              </p:nvPicPr>
              <p:blipFill>
                <a:blip r:embed="rId4"/>
                <a:stretch>
                  <a:fillRect/>
                </a:stretch>
              </p:blipFill>
              <p:spPr>
                <a:xfrm>
                  <a:off x="2282690" y="1291548"/>
                  <a:ext cx="3434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F2BE3A2-0771-1BA5-3ED4-481FB2A7C738}"/>
                    </a:ext>
                  </a:extLst>
                </p14:cNvPr>
                <p14:cNvContentPartPr/>
                <p14:nvPr/>
              </p14:nvContentPartPr>
              <p14:xfrm>
                <a:off x="2536490" y="1297668"/>
                <a:ext cx="159480" cy="82440"/>
              </p14:xfrm>
            </p:contentPart>
          </mc:Choice>
          <mc:Fallback xmlns="">
            <p:pic>
              <p:nvPicPr>
                <p:cNvPr id="6" name="Ink 5">
                  <a:extLst>
                    <a:ext uri="{FF2B5EF4-FFF2-40B4-BE49-F238E27FC236}">
                      <a16:creationId xmlns:a16="http://schemas.microsoft.com/office/drawing/2014/main" id="{CF2BE3A2-0771-1BA5-3ED4-481FB2A7C738}"/>
                    </a:ext>
                  </a:extLst>
                </p:cNvPr>
                <p:cNvPicPr/>
                <p:nvPr/>
              </p:nvPicPr>
              <p:blipFill>
                <a:blip r:embed="rId6"/>
                <a:stretch>
                  <a:fillRect/>
                </a:stretch>
              </p:blipFill>
              <p:spPr>
                <a:xfrm>
                  <a:off x="2518490" y="1279668"/>
                  <a:ext cx="195120" cy="11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166B0757-DB8C-CCE3-6219-66578A12D37E}"/>
                  </a:ext>
                </a:extLst>
              </p14:cNvPr>
              <p14:cNvContentPartPr/>
              <p14:nvPr/>
            </p14:nvContentPartPr>
            <p14:xfrm>
              <a:off x="3598130" y="4522908"/>
              <a:ext cx="1297080" cy="187560"/>
            </p14:xfrm>
          </p:contentPart>
        </mc:Choice>
        <mc:Fallback xmlns="">
          <p:pic>
            <p:nvPicPr>
              <p:cNvPr id="20" name="Ink 19">
                <a:extLst>
                  <a:ext uri="{FF2B5EF4-FFF2-40B4-BE49-F238E27FC236}">
                    <a16:creationId xmlns:a16="http://schemas.microsoft.com/office/drawing/2014/main" id="{166B0757-DB8C-CCE3-6219-66578A12D37E}"/>
                  </a:ext>
                </a:extLst>
              </p:cNvPr>
              <p:cNvPicPr/>
              <p:nvPr/>
            </p:nvPicPr>
            <p:blipFill>
              <a:blip r:embed="rId8"/>
              <a:stretch>
                <a:fillRect/>
              </a:stretch>
            </p:blipFill>
            <p:spPr>
              <a:xfrm>
                <a:off x="3580490" y="4504908"/>
                <a:ext cx="1332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2F78DBC-CF82-145F-2A6F-0A97004B3148}"/>
                  </a:ext>
                </a:extLst>
              </p14:cNvPr>
              <p14:cNvContentPartPr/>
              <p14:nvPr/>
            </p14:nvContentPartPr>
            <p14:xfrm>
              <a:off x="4828610" y="4630908"/>
              <a:ext cx="96120" cy="130680"/>
            </p14:xfrm>
          </p:contentPart>
        </mc:Choice>
        <mc:Fallback xmlns="">
          <p:pic>
            <p:nvPicPr>
              <p:cNvPr id="21" name="Ink 20">
                <a:extLst>
                  <a:ext uri="{FF2B5EF4-FFF2-40B4-BE49-F238E27FC236}">
                    <a16:creationId xmlns:a16="http://schemas.microsoft.com/office/drawing/2014/main" id="{A2F78DBC-CF82-145F-2A6F-0A97004B3148}"/>
                  </a:ext>
                </a:extLst>
              </p:cNvPr>
              <p:cNvPicPr/>
              <p:nvPr/>
            </p:nvPicPr>
            <p:blipFill>
              <a:blip r:embed="rId10"/>
              <a:stretch>
                <a:fillRect/>
              </a:stretch>
            </p:blipFill>
            <p:spPr>
              <a:xfrm>
                <a:off x="4810610" y="4613268"/>
                <a:ext cx="131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2E0456BC-2FBA-A7C0-7387-877C80B4C896}"/>
                  </a:ext>
                </a:extLst>
              </p14:cNvPr>
              <p14:cNvContentPartPr/>
              <p14:nvPr/>
            </p14:nvContentPartPr>
            <p14:xfrm>
              <a:off x="9443810" y="953868"/>
              <a:ext cx="1401120" cy="334800"/>
            </p14:xfrm>
          </p:contentPart>
        </mc:Choice>
        <mc:Fallback xmlns="">
          <p:pic>
            <p:nvPicPr>
              <p:cNvPr id="22" name="Ink 21">
                <a:extLst>
                  <a:ext uri="{FF2B5EF4-FFF2-40B4-BE49-F238E27FC236}">
                    <a16:creationId xmlns:a16="http://schemas.microsoft.com/office/drawing/2014/main" id="{2E0456BC-2FBA-A7C0-7387-877C80B4C896}"/>
                  </a:ext>
                </a:extLst>
              </p:cNvPr>
              <p:cNvPicPr/>
              <p:nvPr/>
            </p:nvPicPr>
            <p:blipFill>
              <a:blip r:embed="rId12"/>
              <a:stretch>
                <a:fillRect/>
              </a:stretch>
            </p:blipFill>
            <p:spPr>
              <a:xfrm>
                <a:off x="9426170" y="935868"/>
                <a:ext cx="1436760" cy="370440"/>
              </a:xfrm>
              <a:prstGeom prst="rect">
                <a:avLst/>
              </a:prstGeom>
            </p:spPr>
          </p:pic>
        </mc:Fallback>
      </mc:AlternateContent>
      <p:grpSp>
        <p:nvGrpSpPr>
          <p:cNvPr id="25" name="Group 24">
            <a:extLst>
              <a:ext uri="{FF2B5EF4-FFF2-40B4-BE49-F238E27FC236}">
                <a16:creationId xmlns:a16="http://schemas.microsoft.com/office/drawing/2014/main" id="{1C846CF3-2AB2-995B-F290-B3E0BDB2433F}"/>
              </a:ext>
            </a:extLst>
          </p:cNvPr>
          <p:cNvGrpSpPr/>
          <p:nvPr/>
        </p:nvGrpSpPr>
        <p:grpSpPr>
          <a:xfrm>
            <a:off x="8386130" y="4768428"/>
            <a:ext cx="344880" cy="415440"/>
            <a:chOff x="8386130" y="4768428"/>
            <a:chExt cx="344880" cy="415440"/>
          </a:xfrm>
        </p:grpSpPr>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4A311A80-C9DD-689D-782E-4D6ABE67CB13}"/>
                    </a:ext>
                  </a:extLst>
                </p14:cNvPr>
                <p14:cNvContentPartPr/>
                <p14:nvPr/>
              </p14:nvContentPartPr>
              <p14:xfrm>
                <a:off x="8398730" y="4768428"/>
                <a:ext cx="332280" cy="353160"/>
              </p14:xfrm>
            </p:contentPart>
          </mc:Choice>
          <mc:Fallback xmlns="">
            <p:pic>
              <p:nvPicPr>
                <p:cNvPr id="23" name="Ink 22">
                  <a:extLst>
                    <a:ext uri="{FF2B5EF4-FFF2-40B4-BE49-F238E27FC236}">
                      <a16:creationId xmlns:a16="http://schemas.microsoft.com/office/drawing/2014/main" id="{4A311A80-C9DD-689D-782E-4D6ABE67CB13}"/>
                    </a:ext>
                  </a:extLst>
                </p:cNvPr>
                <p:cNvPicPr/>
                <p:nvPr/>
              </p:nvPicPr>
              <p:blipFill>
                <a:blip r:embed="rId14"/>
                <a:stretch>
                  <a:fillRect/>
                </a:stretch>
              </p:blipFill>
              <p:spPr>
                <a:xfrm>
                  <a:off x="8380730" y="4750788"/>
                  <a:ext cx="3679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5933E234-4609-67BE-8E69-DCDA9C040DEA}"/>
                    </a:ext>
                  </a:extLst>
                </p14:cNvPr>
                <p14:cNvContentPartPr/>
                <p14:nvPr/>
              </p14:nvContentPartPr>
              <p14:xfrm>
                <a:off x="8386130" y="5043828"/>
                <a:ext cx="121320" cy="140040"/>
              </p14:xfrm>
            </p:contentPart>
          </mc:Choice>
          <mc:Fallback xmlns="">
            <p:pic>
              <p:nvPicPr>
                <p:cNvPr id="24" name="Ink 23">
                  <a:extLst>
                    <a:ext uri="{FF2B5EF4-FFF2-40B4-BE49-F238E27FC236}">
                      <a16:creationId xmlns:a16="http://schemas.microsoft.com/office/drawing/2014/main" id="{5933E234-4609-67BE-8E69-DCDA9C040DEA}"/>
                    </a:ext>
                  </a:extLst>
                </p:cNvPr>
                <p:cNvPicPr/>
                <p:nvPr/>
              </p:nvPicPr>
              <p:blipFill>
                <a:blip r:embed="rId16"/>
                <a:stretch>
                  <a:fillRect/>
                </a:stretch>
              </p:blipFill>
              <p:spPr>
                <a:xfrm>
                  <a:off x="8368490" y="5026188"/>
                  <a:ext cx="156960" cy="175680"/>
                </a:xfrm>
                <a:prstGeom prst="rect">
                  <a:avLst/>
                </a:prstGeom>
              </p:spPr>
            </p:pic>
          </mc:Fallback>
        </mc:AlternateContent>
      </p:grpSp>
      <p:sp>
        <p:nvSpPr>
          <p:cNvPr id="9" name="Footer Placeholder 8">
            <a:extLst>
              <a:ext uri="{FF2B5EF4-FFF2-40B4-BE49-F238E27FC236}">
                <a16:creationId xmlns:a16="http://schemas.microsoft.com/office/drawing/2014/main" id="{7C87F474-2B51-E986-CC19-6C6654CDDCB7}"/>
              </a:ext>
            </a:extLst>
          </p:cNvPr>
          <p:cNvSpPr>
            <a:spLocks noGrp="1"/>
          </p:cNvSpPr>
          <p:nvPr>
            <p:ph type="ftr" sz="quarter" idx="11"/>
          </p:nvPr>
        </p:nvSpPr>
        <p:spPr/>
        <p:txBody>
          <a:bodyPr/>
          <a:lstStyle/>
          <a:p>
            <a:r>
              <a:rPr lang="sv-SE"/>
              <a:t>INST. : ENG.ALI BANI BAKAR &amp; ENG.Dana Al-Mahrouk</a:t>
            </a:r>
            <a:endParaRPr lang="en-CA"/>
          </a:p>
        </p:txBody>
      </p:sp>
      <p:sp>
        <p:nvSpPr>
          <p:cNvPr id="10" name="Rectangle 9">
            <a:extLst>
              <a:ext uri="{FF2B5EF4-FFF2-40B4-BE49-F238E27FC236}">
                <a16:creationId xmlns:a16="http://schemas.microsoft.com/office/drawing/2014/main" id="{DB379599-7998-0C13-F858-67838ABEF7B2}"/>
              </a:ext>
            </a:extLst>
          </p:cNvPr>
          <p:cNvSpPr/>
          <p:nvPr/>
        </p:nvSpPr>
        <p:spPr>
          <a:xfrm>
            <a:off x="1310681" y="2641865"/>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91D3A7-9248-3650-B9C2-49E6FB9E5B51}"/>
              </a:ext>
            </a:extLst>
          </p:cNvPr>
          <p:cNvSpPr/>
          <p:nvPr/>
        </p:nvSpPr>
        <p:spPr>
          <a:xfrm>
            <a:off x="7293610" y="6051507"/>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460E999C-77A1-2C3A-3CCD-50F5FA92E8DA}"/>
              </a:ext>
            </a:extLst>
          </p:cNvPr>
          <p:cNvSpPr/>
          <p:nvPr/>
        </p:nvSpPr>
        <p:spPr>
          <a:xfrm>
            <a:off x="7198673" y="2562117"/>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671E804-2176-9EFC-F0B2-E510C1CE1FDF}"/>
              </a:ext>
            </a:extLst>
          </p:cNvPr>
          <p:cNvSpPr/>
          <p:nvPr/>
        </p:nvSpPr>
        <p:spPr>
          <a:xfrm>
            <a:off x="1498990" y="6060460"/>
            <a:ext cx="3064674" cy="208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74622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4A9F697-00ED-3B85-9097-D09DD5C98498}"/>
              </a:ext>
            </a:extLst>
          </p:cNvPr>
          <p:cNvPicPr>
            <a:picLocks noChangeAspect="1"/>
          </p:cNvPicPr>
          <p:nvPr/>
        </p:nvPicPr>
        <p:blipFill>
          <a:blip r:embed="rId2"/>
          <a:stretch>
            <a:fillRect/>
          </a:stretch>
        </p:blipFill>
        <p:spPr>
          <a:xfrm>
            <a:off x="4582985" y="1936955"/>
            <a:ext cx="7414066" cy="4847303"/>
          </a:xfrm>
          <a:prstGeom prst="rect">
            <a:avLst/>
          </a:prstGeom>
        </p:spPr>
      </p:pic>
      <p:sp>
        <p:nvSpPr>
          <p:cNvPr id="2" name="Title 1">
            <a:extLst>
              <a:ext uri="{FF2B5EF4-FFF2-40B4-BE49-F238E27FC236}">
                <a16:creationId xmlns:a16="http://schemas.microsoft.com/office/drawing/2014/main" id="{92A078A4-6621-D4BA-7363-5B4E080FF329}"/>
              </a:ext>
            </a:extLst>
          </p:cNvPr>
          <p:cNvSpPr>
            <a:spLocks noGrp="1"/>
          </p:cNvSpPr>
          <p:nvPr>
            <p:ph type="title"/>
          </p:nvPr>
        </p:nvSpPr>
        <p:spPr/>
        <p:txBody>
          <a:bodyPr/>
          <a:lstStyle/>
          <a:p>
            <a:r>
              <a:rPr lang="en-US" dirty="0"/>
              <a:t>Router</a:t>
            </a:r>
            <a:endParaRPr lang="en-CA" dirty="0"/>
          </a:p>
        </p:txBody>
      </p:sp>
      <p:sp>
        <p:nvSpPr>
          <p:cNvPr id="3" name="Content Placeholder 2">
            <a:extLst>
              <a:ext uri="{FF2B5EF4-FFF2-40B4-BE49-F238E27FC236}">
                <a16:creationId xmlns:a16="http://schemas.microsoft.com/office/drawing/2014/main" id="{836F3724-7E94-7600-9A95-C55CBB6B0B3E}"/>
              </a:ext>
            </a:extLst>
          </p:cNvPr>
          <p:cNvSpPr>
            <a:spLocks noGrp="1"/>
          </p:cNvSpPr>
          <p:nvPr>
            <p:ph idx="1"/>
          </p:nvPr>
        </p:nvSpPr>
        <p:spPr>
          <a:xfrm>
            <a:off x="449382" y="1825625"/>
            <a:ext cx="4326092" cy="4351338"/>
          </a:xfrm>
        </p:spPr>
        <p:txBody>
          <a:bodyPr>
            <a:normAutofit/>
          </a:bodyPr>
          <a:lstStyle/>
          <a:p>
            <a:r>
              <a:rPr lang="en-US" sz="2000" dirty="0"/>
              <a:t>Connects between two network.</a:t>
            </a:r>
          </a:p>
          <a:p>
            <a:r>
              <a:rPr lang="en-US" sz="2000" dirty="0"/>
              <a:t>PC connects to other PC on different network using Router and put </a:t>
            </a:r>
            <a:r>
              <a:rPr lang="en-US" sz="2000" b="1" dirty="0">
                <a:solidFill>
                  <a:srgbClr val="FF0000"/>
                </a:solidFill>
              </a:rPr>
              <a:t>Default Gateway  </a:t>
            </a:r>
            <a:r>
              <a:rPr lang="en-US" sz="2000" dirty="0"/>
              <a:t>to IP Address of the </a:t>
            </a:r>
            <a:r>
              <a:rPr lang="en-US" sz="2000" b="1" dirty="0">
                <a:solidFill>
                  <a:srgbClr val="FF0000"/>
                </a:solidFill>
              </a:rPr>
              <a:t>Router Interface IP </a:t>
            </a:r>
            <a:r>
              <a:rPr lang="en-US" sz="2000" dirty="0"/>
              <a:t>that connected to switch to that network.</a:t>
            </a:r>
            <a:endParaRPr lang="en-CA" sz="2000" dirty="0"/>
          </a:p>
        </p:txBody>
      </p:sp>
      <p:pic>
        <p:nvPicPr>
          <p:cNvPr id="5" name="Picture 4">
            <a:extLst>
              <a:ext uri="{FF2B5EF4-FFF2-40B4-BE49-F238E27FC236}">
                <a16:creationId xmlns:a16="http://schemas.microsoft.com/office/drawing/2014/main" id="{F821B2FF-6E2C-4B7C-9970-87798E3982E7}"/>
              </a:ext>
            </a:extLst>
          </p:cNvPr>
          <p:cNvPicPr>
            <a:picLocks noChangeAspect="1"/>
          </p:cNvPicPr>
          <p:nvPr/>
        </p:nvPicPr>
        <p:blipFill>
          <a:blip r:embed="rId3"/>
          <a:stretch>
            <a:fillRect/>
          </a:stretch>
        </p:blipFill>
        <p:spPr>
          <a:xfrm>
            <a:off x="3116783" y="524953"/>
            <a:ext cx="1288069" cy="845296"/>
          </a:xfrm>
          <a:prstGeom prst="rect">
            <a:avLst/>
          </a:prstGeom>
        </p:spPr>
      </p:pic>
      <p:sp>
        <p:nvSpPr>
          <p:cNvPr id="8" name="Rectangle: Rounded Corners 7">
            <a:extLst>
              <a:ext uri="{FF2B5EF4-FFF2-40B4-BE49-F238E27FC236}">
                <a16:creationId xmlns:a16="http://schemas.microsoft.com/office/drawing/2014/main" id="{A31D3833-8D8A-78F4-7305-2BA7BDD3ECB4}"/>
              </a:ext>
            </a:extLst>
          </p:cNvPr>
          <p:cNvSpPr/>
          <p:nvPr/>
        </p:nvSpPr>
        <p:spPr>
          <a:xfrm>
            <a:off x="7072022" y="6432089"/>
            <a:ext cx="1560701" cy="25563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DFC66E70-CB1F-4A30-265D-55777223A6BB}"/>
              </a:ext>
            </a:extLst>
          </p:cNvPr>
          <p:cNvSpPr/>
          <p:nvPr/>
        </p:nvSpPr>
        <p:spPr>
          <a:xfrm>
            <a:off x="9298856" y="6156786"/>
            <a:ext cx="1484671" cy="25563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9BA969A6-8CF0-90D2-914A-71C003B60D4A}"/>
              </a:ext>
            </a:extLst>
          </p:cNvPr>
          <p:cNvSpPr/>
          <p:nvPr/>
        </p:nvSpPr>
        <p:spPr>
          <a:xfrm>
            <a:off x="9259528" y="2999967"/>
            <a:ext cx="1201994" cy="48065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F80A3882-73DF-525D-C160-D441A3020E65}"/>
              </a:ext>
            </a:extLst>
          </p:cNvPr>
          <p:cNvSpPr/>
          <p:nvPr/>
        </p:nvSpPr>
        <p:spPr>
          <a:xfrm>
            <a:off x="4591665" y="3720407"/>
            <a:ext cx="1484671" cy="255639"/>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6176B6F7-48B0-F0BC-592D-692773C8CAAE}"/>
              </a:ext>
            </a:extLst>
          </p:cNvPr>
          <p:cNvSpPr/>
          <p:nvPr/>
        </p:nvSpPr>
        <p:spPr>
          <a:xfrm>
            <a:off x="7814358" y="2213918"/>
            <a:ext cx="1094719" cy="530409"/>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4" name="Footer Placeholder 3">
            <a:extLst>
              <a:ext uri="{FF2B5EF4-FFF2-40B4-BE49-F238E27FC236}">
                <a16:creationId xmlns:a16="http://schemas.microsoft.com/office/drawing/2014/main" id="{F99922AC-3865-99CD-1F6A-21AACCF0A74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093246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FDD2CD7-7888-9991-EFC8-D705D2DD88B3}"/>
              </a:ext>
            </a:extLst>
          </p:cNvPr>
          <p:cNvGrpSpPr/>
          <p:nvPr/>
        </p:nvGrpSpPr>
        <p:grpSpPr>
          <a:xfrm>
            <a:off x="4825641" y="213864"/>
            <a:ext cx="6611273" cy="6430272"/>
            <a:chOff x="2790363" y="213864"/>
            <a:chExt cx="6611273" cy="6430272"/>
          </a:xfrm>
        </p:grpSpPr>
        <p:pic>
          <p:nvPicPr>
            <p:cNvPr id="2" name="Picture 1" descr="A screenshot of a computer&#10;&#10;Description automatically generated">
              <a:extLst>
                <a:ext uri="{FF2B5EF4-FFF2-40B4-BE49-F238E27FC236}">
                  <a16:creationId xmlns:a16="http://schemas.microsoft.com/office/drawing/2014/main" id="{0DB0EC5D-5F21-BA5C-BB00-B1FE31ACD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363" y="213864"/>
              <a:ext cx="6611273" cy="6430272"/>
            </a:xfrm>
            <a:prstGeom prst="rect">
              <a:avLst/>
            </a:prstGeom>
          </p:spPr>
        </p:pic>
        <p:sp>
          <p:nvSpPr>
            <p:cNvPr id="3" name="Rectangle: Rounded Corners 2">
              <a:extLst>
                <a:ext uri="{FF2B5EF4-FFF2-40B4-BE49-F238E27FC236}">
                  <a16:creationId xmlns:a16="http://schemas.microsoft.com/office/drawing/2014/main" id="{FE93B0E3-08ED-1485-65A6-7BEB3F7967B7}"/>
                </a:ext>
              </a:extLst>
            </p:cNvPr>
            <p:cNvSpPr/>
            <p:nvPr/>
          </p:nvSpPr>
          <p:spPr>
            <a:xfrm>
              <a:off x="4503174" y="698090"/>
              <a:ext cx="1032387" cy="23597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07C15CCD-DBB3-D5E0-B0B3-FD0B9DD64450}"/>
                </a:ext>
              </a:extLst>
            </p:cNvPr>
            <p:cNvSpPr/>
            <p:nvPr/>
          </p:nvSpPr>
          <p:spPr>
            <a:xfrm>
              <a:off x="2819860" y="218781"/>
              <a:ext cx="631264" cy="2433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C5F97358-9A53-E013-CC08-EBC68377249E}"/>
                </a:ext>
              </a:extLst>
            </p:cNvPr>
            <p:cNvSpPr/>
            <p:nvPr/>
          </p:nvSpPr>
          <p:spPr>
            <a:xfrm>
              <a:off x="2934930" y="2964426"/>
              <a:ext cx="6002593" cy="24333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grpSp>
      <p:sp>
        <p:nvSpPr>
          <p:cNvPr id="7" name="TextBox 6">
            <a:extLst>
              <a:ext uri="{FF2B5EF4-FFF2-40B4-BE49-F238E27FC236}">
                <a16:creationId xmlns:a16="http://schemas.microsoft.com/office/drawing/2014/main" id="{33CDE67A-1C65-1B9A-66F2-A0056AA7430C}"/>
              </a:ext>
            </a:extLst>
          </p:cNvPr>
          <p:cNvSpPr txBox="1"/>
          <p:nvPr/>
        </p:nvSpPr>
        <p:spPr>
          <a:xfrm>
            <a:off x="432619" y="462116"/>
            <a:ext cx="3898824"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solidFill>
                  <a:schemeClr val="dk1"/>
                </a:solidFill>
                <a:latin typeface="Aharoni" panose="02010803020104030203" pitchFamily="2" charset="-79"/>
                <a:cs typeface="Aharoni" panose="02010803020104030203" pitchFamily="2" charset="-79"/>
              </a:rPr>
              <a:t>Give PC Default Gateway</a:t>
            </a:r>
            <a:endParaRPr lang="en-CA" sz="2400" dirty="0">
              <a:solidFill>
                <a:schemeClr val="dk1"/>
              </a:solidFill>
              <a:latin typeface="Aharoni" panose="02010803020104030203" pitchFamily="2" charset="-79"/>
              <a:cs typeface="Aharoni" panose="02010803020104030203" pitchFamily="2" charset="-79"/>
            </a:endParaRPr>
          </a:p>
        </p:txBody>
      </p:sp>
      <p:sp>
        <p:nvSpPr>
          <p:cNvPr id="8" name="Footer Placeholder 7">
            <a:extLst>
              <a:ext uri="{FF2B5EF4-FFF2-40B4-BE49-F238E27FC236}">
                <a16:creationId xmlns:a16="http://schemas.microsoft.com/office/drawing/2014/main" id="{43072F24-FFD5-F235-E419-D48F754A55F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52731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6B8A46E-45FB-3AC6-418F-966049E586C9}"/>
              </a:ext>
            </a:extLst>
          </p:cNvPr>
          <p:cNvGrpSpPr/>
          <p:nvPr/>
        </p:nvGrpSpPr>
        <p:grpSpPr>
          <a:xfrm>
            <a:off x="128796" y="1422301"/>
            <a:ext cx="11934408" cy="5291590"/>
            <a:chOff x="128796" y="783204"/>
            <a:chExt cx="11934408" cy="5291590"/>
          </a:xfrm>
        </p:grpSpPr>
        <p:pic>
          <p:nvPicPr>
            <p:cNvPr id="5" name="Picture 4" descr="A screenshot of a computer&#10;&#10;Description automatically generated">
              <a:extLst>
                <a:ext uri="{FF2B5EF4-FFF2-40B4-BE49-F238E27FC236}">
                  <a16:creationId xmlns:a16="http://schemas.microsoft.com/office/drawing/2014/main" id="{CD57B4A4-E683-19DC-2B0A-C496B62FA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783205"/>
              <a:ext cx="5967204" cy="529158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C65C04E-B37C-2FE3-EF8B-1189599CB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96" y="783204"/>
              <a:ext cx="5819720" cy="5291589"/>
            </a:xfrm>
            <a:prstGeom prst="rect">
              <a:avLst/>
            </a:prstGeom>
          </p:spPr>
        </p:pic>
        <p:sp>
          <p:nvSpPr>
            <p:cNvPr id="8" name="Rectangle: Rounded Corners 7">
              <a:extLst>
                <a:ext uri="{FF2B5EF4-FFF2-40B4-BE49-F238E27FC236}">
                  <a16:creationId xmlns:a16="http://schemas.microsoft.com/office/drawing/2014/main" id="{7C03E796-E1EC-95E2-BBB7-1DC1BF400F05}"/>
                </a:ext>
              </a:extLst>
            </p:cNvPr>
            <p:cNvSpPr/>
            <p:nvPr/>
          </p:nvSpPr>
          <p:spPr>
            <a:xfrm>
              <a:off x="8180439" y="3018502"/>
              <a:ext cx="3637935" cy="410498"/>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309513C1-DFE3-FB2D-AF33-02935426CDB6}"/>
                </a:ext>
              </a:extLst>
            </p:cNvPr>
            <p:cNvSpPr/>
            <p:nvPr/>
          </p:nvSpPr>
          <p:spPr>
            <a:xfrm>
              <a:off x="6218903" y="3895261"/>
              <a:ext cx="1696065" cy="263784"/>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05420FAD-15AC-33B3-9301-CC750F4241EE}"/>
                </a:ext>
              </a:extLst>
            </p:cNvPr>
            <p:cNvSpPr/>
            <p:nvPr/>
          </p:nvSpPr>
          <p:spPr>
            <a:xfrm>
              <a:off x="2182761" y="3018502"/>
              <a:ext cx="3505200" cy="410498"/>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D942C375-951B-4A1B-F372-4CD5F2D0B92D}"/>
                </a:ext>
              </a:extLst>
            </p:cNvPr>
            <p:cNvSpPr/>
            <p:nvPr/>
          </p:nvSpPr>
          <p:spPr>
            <a:xfrm>
              <a:off x="240890" y="3659286"/>
              <a:ext cx="1656736" cy="23597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B0A47F88-CEAF-4510-51C8-978067065CFE}"/>
                </a:ext>
              </a:extLst>
            </p:cNvPr>
            <p:cNvSpPr/>
            <p:nvPr/>
          </p:nvSpPr>
          <p:spPr>
            <a:xfrm>
              <a:off x="843605" y="1165123"/>
              <a:ext cx="601737" cy="23597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C2DB85E5-70CC-D9F2-BB63-D179B61CAE8C}"/>
                </a:ext>
              </a:extLst>
            </p:cNvPr>
            <p:cNvSpPr/>
            <p:nvPr/>
          </p:nvSpPr>
          <p:spPr>
            <a:xfrm>
              <a:off x="128796" y="816077"/>
              <a:ext cx="1032387" cy="23597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grpSp>
      <p:sp>
        <p:nvSpPr>
          <p:cNvPr id="4" name="TextBox 3">
            <a:extLst>
              <a:ext uri="{FF2B5EF4-FFF2-40B4-BE49-F238E27FC236}">
                <a16:creationId xmlns:a16="http://schemas.microsoft.com/office/drawing/2014/main" id="{8CD8395D-11E9-56A9-6DBD-21A0F45627B0}"/>
              </a:ext>
            </a:extLst>
          </p:cNvPr>
          <p:cNvSpPr txBox="1"/>
          <p:nvPr/>
        </p:nvSpPr>
        <p:spPr>
          <a:xfrm>
            <a:off x="432619" y="462116"/>
            <a:ext cx="3767378"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solidFill>
                  <a:schemeClr val="dk1"/>
                </a:solidFill>
                <a:latin typeface="Aharoni" panose="02010803020104030203" pitchFamily="2" charset="-79"/>
                <a:cs typeface="Aharoni" panose="02010803020104030203" pitchFamily="2" charset="-79"/>
              </a:rPr>
              <a:t>Give </a:t>
            </a:r>
            <a:r>
              <a:rPr lang="en-US" sz="2400" dirty="0">
                <a:latin typeface="Aharoni" panose="02010803020104030203" pitchFamily="2" charset="-79"/>
                <a:cs typeface="Aharoni" panose="02010803020104030203" pitchFamily="2" charset="-79"/>
              </a:rPr>
              <a:t>Router</a:t>
            </a:r>
            <a:r>
              <a:rPr lang="en-US" sz="2400" dirty="0">
                <a:solidFill>
                  <a:schemeClr val="dk1"/>
                </a:solidFill>
                <a:latin typeface="Aharoni" panose="02010803020104030203" pitchFamily="2" charset="-79"/>
                <a:cs typeface="Aharoni" panose="02010803020104030203" pitchFamily="2" charset="-79"/>
              </a:rPr>
              <a:t> IPs Address </a:t>
            </a:r>
            <a:endParaRPr lang="en-CA" sz="2400" dirty="0">
              <a:solidFill>
                <a:schemeClr val="dk1"/>
              </a:solidFill>
              <a:latin typeface="Aharoni" panose="02010803020104030203" pitchFamily="2" charset="-79"/>
              <a:cs typeface="Aharoni" panose="02010803020104030203" pitchFamily="2" charset="-79"/>
            </a:endParaRPr>
          </a:p>
        </p:txBody>
      </p:sp>
      <p:sp>
        <p:nvSpPr>
          <p:cNvPr id="6" name="Footer Placeholder 5">
            <a:extLst>
              <a:ext uri="{FF2B5EF4-FFF2-40B4-BE49-F238E27FC236}">
                <a16:creationId xmlns:a16="http://schemas.microsoft.com/office/drawing/2014/main" id="{26348DC2-5A78-FF76-C487-EA9867B4DA5A}"/>
              </a:ext>
            </a:extLst>
          </p:cNvPr>
          <p:cNvSpPr>
            <a:spLocks noGrp="1"/>
          </p:cNvSpPr>
          <p:nvPr>
            <p:ph type="ftr" sz="quarter" idx="11"/>
          </p:nvPr>
        </p:nvSpPr>
        <p:spPr/>
        <p:txBody>
          <a:bodyPr/>
          <a:lstStyle/>
          <a:p>
            <a:r>
              <a:rPr lang="sv-SE"/>
              <a:t>INST. : ENG.ALI BANI BAKAR &amp; ENG.Dana Al-Mahrouk</a:t>
            </a:r>
            <a:endParaRPr lang="en-CA"/>
          </a:p>
        </p:txBody>
      </p:sp>
      <p:sp>
        <p:nvSpPr>
          <p:cNvPr id="14" name="Rectangle: Rounded Corners 13">
            <a:extLst>
              <a:ext uri="{FF2B5EF4-FFF2-40B4-BE49-F238E27FC236}">
                <a16:creationId xmlns:a16="http://schemas.microsoft.com/office/drawing/2014/main" id="{5ABF3BD6-29B9-D3FA-83B8-6265818A054F}"/>
              </a:ext>
            </a:extLst>
          </p:cNvPr>
          <p:cNvSpPr/>
          <p:nvPr/>
        </p:nvSpPr>
        <p:spPr>
          <a:xfrm>
            <a:off x="11497841" y="2524535"/>
            <a:ext cx="458185" cy="20883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ED791D60-7366-E96B-62E0-E96DC79FBBEF}"/>
              </a:ext>
            </a:extLst>
          </p:cNvPr>
          <p:cNvSpPr/>
          <p:nvPr/>
        </p:nvSpPr>
        <p:spPr>
          <a:xfrm>
            <a:off x="5346779" y="2524533"/>
            <a:ext cx="523079" cy="21866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437946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624C-06EF-6CEA-FAAB-F0173C1606CD}"/>
              </a:ext>
            </a:extLst>
          </p:cNvPr>
          <p:cNvSpPr>
            <a:spLocks noGrp="1"/>
          </p:cNvSpPr>
          <p:nvPr>
            <p:ph type="title"/>
          </p:nvPr>
        </p:nvSpPr>
        <p:spPr/>
        <p:txBody>
          <a:bodyPr>
            <a:normAutofit/>
          </a:bodyPr>
          <a:lstStyle/>
          <a:p>
            <a:r>
              <a:rPr lang="en-US" sz="4000" dirty="0"/>
              <a:t>Question </a:t>
            </a:r>
            <a:endParaRPr lang="en-CA" sz="4000" dirty="0"/>
          </a:p>
        </p:txBody>
      </p:sp>
      <p:sp>
        <p:nvSpPr>
          <p:cNvPr id="3" name="Content Placeholder 2">
            <a:extLst>
              <a:ext uri="{FF2B5EF4-FFF2-40B4-BE49-F238E27FC236}">
                <a16:creationId xmlns:a16="http://schemas.microsoft.com/office/drawing/2014/main" id="{7B374B37-8988-DEB4-65A7-2F0A1E1586A6}"/>
              </a:ext>
            </a:extLst>
          </p:cNvPr>
          <p:cNvSpPr>
            <a:spLocks noGrp="1"/>
          </p:cNvSpPr>
          <p:nvPr>
            <p:ph idx="1"/>
          </p:nvPr>
        </p:nvSpPr>
        <p:spPr>
          <a:xfrm>
            <a:off x="454218" y="1825625"/>
            <a:ext cx="5818764" cy="4351338"/>
          </a:xfrm>
        </p:spPr>
        <p:txBody>
          <a:bodyPr>
            <a:normAutofit/>
          </a:bodyPr>
          <a:lstStyle/>
          <a:p>
            <a:r>
              <a:rPr lang="en-US" sz="2000" dirty="0"/>
              <a:t>Q1: How many Networks in the typology?</a:t>
            </a:r>
          </a:p>
          <a:p>
            <a:r>
              <a:rPr lang="en-US" sz="2000" dirty="0"/>
              <a:t>A: 13</a:t>
            </a:r>
          </a:p>
          <a:p>
            <a:endParaRPr lang="en-US" sz="2000" dirty="0"/>
          </a:p>
          <a:p>
            <a:r>
              <a:rPr lang="en-US" sz="2000" dirty="0"/>
              <a:t>Q2: Can a PC or server can be configured to act as a default gateway in a network</a:t>
            </a:r>
          </a:p>
          <a:p>
            <a:r>
              <a:rPr lang="en-US" sz="2000" dirty="0"/>
              <a:t>A: Yes, as firewall</a:t>
            </a:r>
          </a:p>
          <a:p>
            <a:endParaRPr lang="en-US" sz="2000" dirty="0"/>
          </a:p>
          <a:p>
            <a:endParaRPr lang="en-US" sz="2000" dirty="0"/>
          </a:p>
          <a:p>
            <a:endParaRPr lang="en-US" sz="2000" dirty="0"/>
          </a:p>
          <a:p>
            <a:r>
              <a:rPr lang="en-US" sz="2000" dirty="0"/>
              <a:t>Q3 : How many Networks?</a:t>
            </a:r>
          </a:p>
          <a:p>
            <a:r>
              <a:rPr lang="en-US" sz="2000" dirty="0"/>
              <a:t>Ans: 1</a:t>
            </a:r>
          </a:p>
          <a:p>
            <a:endParaRPr lang="en-CA" sz="2000" dirty="0"/>
          </a:p>
        </p:txBody>
      </p:sp>
      <p:pic>
        <p:nvPicPr>
          <p:cNvPr id="5" name="Picture 4">
            <a:extLst>
              <a:ext uri="{FF2B5EF4-FFF2-40B4-BE49-F238E27FC236}">
                <a16:creationId xmlns:a16="http://schemas.microsoft.com/office/drawing/2014/main" id="{0084C135-5060-F047-A514-85CE0203D7B9}"/>
              </a:ext>
            </a:extLst>
          </p:cNvPr>
          <p:cNvPicPr>
            <a:picLocks noChangeAspect="1"/>
          </p:cNvPicPr>
          <p:nvPr/>
        </p:nvPicPr>
        <p:blipFill>
          <a:blip r:embed="rId2"/>
          <a:stretch>
            <a:fillRect/>
          </a:stretch>
        </p:blipFill>
        <p:spPr>
          <a:xfrm>
            <a:off x="6796023" y="358246"/>
            <a:ext cx="4872409" cy="3477801"/>
          </a:xfrm>
          <a:prstGeom prst="rect">
            <a:avLst/>
          </a:prstGeom>
        </p:spPr>
      </p:pic>
      <p:pic>
        <p:nvPicPr>
          <p:cNvPr id="7" name="Picture 6">
            <a:extLst>
              <a:ext uri="{FF2B5EF4-FFF2-40B4-BE49-F238E27FC236}">
                <a16:creationId xmlns:a16="http://schemas.microsoft.com/office/drawing/2014/main" id="{25315127-9F90-9E9F-40D2-2B214D16476A}"/>
              </a:ext>
            </a:extLst>
          </p:cNvPr>
          <p:cNvPicPr>
            <a:picLocks noChangeAspect="1"/>
          </p:cNvPicPr>
          <p:nvPr/>
        </p:nvPicPr>
        <p:blipFill>
          <a:blip r:embed="rId3"/>
          <a:stretch>
            <a:fillRect/>
          </a:stretch>
        </p:blipFill>
        <p:spPr>
          <a:xfrm>
            <a:off x="7099593" y="4170711"/>
            <a:ext cx="4107951" cy="2573809"/>
          </a:xfrm>
          <a:prstGeom prst="rect">
            <a:avLst/>
          </a:prstGeom>
        </p:spPr>
      </p:pic>
      <p:sp>
        <p:nvSpPr>
          <p:cNvPr id="4" name="Footer Placeholder 3">
            <a:extLst>
              <a:ext uri="{FF2B5EF4-FFF2-40B4-BE49-F238E27FC236}">
                <a16:creationId xmlns:a16="http://schemas.microsoft.com/office/drawing/2014/main" id="{43206C00-518B-CD38-A901-682C510CDAC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42066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7CD3-76CB-8779-72AF-3F9D746830E2}"/>
              </a:ext>
            </a:extLst>
          </p:cNvPr>
          <p:cNvSpPr>
            <a:spLocks noGrp="1"/>
          </p:cNvSpPr>
          <p:nvPr>
            <p:ph type="title"/>
          </p:nvPr>
        </p:nvSpPr>
        <p:spPr/>
        <p:txBody>
          <a:bodyPr/>
          <a:lstStyle/>
          <a:p>
            <a:r>
              <a:rPr lang="en-US" dirty="0"/>
              <a:t>Networking </a:t>
            </a:r>
            <a:endParaRPr lang="en-CA" dirty="0"/>
          </a:p>
        </p:txBody>
      </p:sp>
      <p:sp>
        <p:nvSpPr>
          <p:cNvPr id="3" name="Content Placeholder 2">
            <a:extLst>
              <a:ext uri="{FF2B5EF4-FFF2-40B4-BE49-F238E27FC236}">
                <a16:creationId xmlns:a16="http://schemas.microsoft.com/office/drawing/2014/main" id="{B19A2F92-E872-1B04-CB2F-5EED0F971DA7}"/>
              </a:ext>
            </a:extLst>
          </p:cNvPr>
          <p:cNvSpPr>
            <a:spLocks noGrp="1"/>
          </p:cNvSpPr>
          <p:nvPr>
            <p:ph idx="1"/>
          </p:nvPr>
        </p:nvSpPr>
        <p:spPr/>
        <p:txBody>
          <a:bodyPr/>
          <a:lstStyle/>
          <a:p>
            <a:r>
              <a:rPr lang="en-US" dirty="0"/>
              <a:t>TCP/IP &amp; OSI Model</a:t>
            </a:r>
          </a:p>
          <a:p>
            <a:r>
              <a:rPr lang="en-US" dirty="0"/>
              <a:t>Network Devices</a:t>
            </a:r>
          </a:p>
          <a:p>
            <a:r>
              <a:rPr lang="en-US" dirty="0"/>
              <a:t>Host Devices</a:t>
            </a:r>
          </a:p>
          <a:p>
            <a:r>
              <a:rPr lang="en-US" dirty="0"/>
              <a:t>Tool: </a:t>
            </a:r>
          </a:p>
          <a:p>
            <a:pPr lvl="1"/>
            <a:r>
              <a:rPr lang="en-US" dirty="0"/>
              <a:t>Packet Tracer</a:t>
            </a:r>
          </a:p>
          <a:p>
            <a:pPr lvl="1"/>
            <a:r>
              <a:rPr lang="en-US" dirty="0"/>
              <a:t>Wireshark </a:t>
            </a:r>
          </a:p>
          <a:p>
            <a:pPr lvl="1"/>
            <a:r>
              <a:rPr lang="en-US" dirty="0"/>
              <a:t>GNS3</a:t>
            </a:r>
            <a:endParaRPr lang="en-CA" dirty="0"/>
          </a:p>
        </p:txBody>
      </p:sp>
      <p:sp>
        <p:nvSpPr>
          <p:cNvPr id="4" name="Footer Placeholder 3">
            <a:extLst>
              <a:ext uri="{FF2B5EF4-FFF2-40B4-BE49-F238E27FC236}">
                <a16:creationId xmlns:a16="http://schemas.microsoft.com/office/drawing/2014/main" id="{32D693CA-2906-BB72-78FD-8448F46D1B0E}"/>
              </a:ext>
            </a:extLst>
          </p:cNvPr>
          <p:cNvSpPr>
            <a:spLocks noGrp="1"/>
          </p:cNvSpPr>
          <p:nvPr>
            <p:ph type="ftr" sz="quarter" idx="11"/>
          </p:nvPr>
        </p:nvSpPr>
        <p:spPr/>
        <p:txBody>
          <a:bodyPr/>
          <a:lstStyle/>
          <a:p>
            <a:r>
              <a:rPr lang="sv-SE"/>
              <a:t>INST. : ENG.ALI BANI BAKAR &amp; ENG.Dana Al-Mahrouk</a:t>
            </a:r>
            <a:endParaRPr lang="en-CA" dirty="0"/>
          </a:p>
        </p:txBody>
      </p:sp>
    </p:spTree>
    <p:extLst>
      <p:ext uri="{BB962C8B-B14F-4D97-AF65-F5344CB8AC3E}">
        <p14:creationId xmlns:p14="http://schemas.microsoft.com/office/powerpoint/2010/main" val="81360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458D-F348-3FF3-7E5D-16C3E1519CC8}"/>
              </a:ext>
            </a:extLst>
          </p:cNvPr>
          <p:cNvSpPr>
            <a:spLocks noGrp="1"/>
          </p:cNvSpPr>
          <p:nvPr>
            <p:ph type="title"/>
          </p:nvPr>
        </p:nvSpPr>
        <p:spPr/>
        <p:txBody>
          <a:bodyPr/>
          <a:lstStyle/>
          <a:p>
            <a:r>
              <a:rPr lang="en-US" dirty="0"/>
              <a:t>Day 2</a:t>
            </a:r>
            <a:endParaRPr lang="en-CA" dirty="0"/>
          </a:p>
        </p:txBody>
      </p:sp>
      <p:sp>
        <p:nvSpPr>
          <p:cNvPr id="3" name="Content Placeholder 2">
            <a:extLst>
              <a:ext uri="{FF2B5EF4-FFF2-40B4-BE49-F238E27FC236}">
                <a16:creationId xmlns:a16="http://schemas.microsoft.com/office/drawing/2014/main" id="{8F97B562-1F52-18F0-F6DB-C2BB026D708C}"/>
              </a:ext>
            </a:extLst>
          </p:cNvPr>
          <p:cNvSpPr>
            <a:spLocks noGrp="1"/>
          </p:cNvSpPr>
          <p:nvPr>
            <p:ph idx="1"/>
          </p:nvPr>
        </p:nvSpPr>
        <p:spPr/>
        <p:txBody>
          <a:bodyPr/>
          <a:lstStyle/>
          <a:p>
            <a:r>
              <a:rPr lang="en-US" dirty="0"/>
              <a:t>Outline:</a:t>
            </a:r>
          </a:p>
          <a:p>
            <a:pPr lvl="1"/>
            <a:r>
              <a:rPr lang="en-US" dirty="0"/>
              <a:t>IPv4</a:t>
            </a:r>
          </a:p>
          <a:p>
            <a:pPr lvl="1"/>
            <a:r>
              <a:rPr lang="en-US" dirty="0"/>
              <a:t>Subnetting and CIDR</a:t>
            </a:r>
          </a:p>
          <a:p>
            <a:pPr lvl="1"/>
            <a:r>
              <a:rPr lang="en-US" dirty="0"/>
              <a:t>Network ID &amp; Broadcast IP Examples</a:t>
            </a:r>
          </a:p>
          <a:p>
            <a:pPr lvl="1"/>
            <a:r>
              <a:rPr lang="en-US" dirty="0"/>
              <a:t>DHCP :APIPA &amp; DHCP Server</a:t>
            </a:r>
          </a:p>
          <a:p>
            <a:pPr lvl="1"/>
            <a:r>
              <a:rPr lang="en-US" dirty="0"/>
              <a:t>How does DHCP work?</a:t>
            </a:r>
          </a:p>
          <a:p>
            <a:pPr lvl="1"/>
            <a:r>
              <a:rPr lang="en-US" dirty="0"/>
              <a:t>GNS3 </a:t>
            </a:r>
          </a:p>
          <a:p>
            <a:pPr lvl="1"/>
            <a:r>
              <a:rPr lang="en-US" dirty="0"/>
              <a:t>Wireshark</a:t>
            </a:r>
          </a:p>
          <a:p>
            <a:pPr lvl="1"/>
            <a:r>
              <a:rPr lang="en-US" dirty="0"/>
              <a:t>Exercises </a:t>
            </a:r>
          </a:p>
        </p:txBody>
      </p:sp>
      <p:sp>
        <p:nvSpPr>
          <p:cNvPr id="4" name="Footer Placeholder 3">
            <a:extLst>
              <a:ext uri="{FF2B5EF4-FFF2-40B4-BE49-F238E27FC236}">
                <a16:creationId xmlns:a16="http://schemas.microsoft.com/office/drawing/2014/main" id="{1A08D8BD-249E-7D83-FF22-7C15D6BE6A5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84868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A2807-AF1A-2B3F-B114-9BF0316572ED}"/>
              </a:ext>
            </a:extLst>
          </p:cNvPr>
          <p:cNvSpPr>
            <a:spLocks noGrp="1"/>
          </p:cNvSpPr>
          <p:nvPr>
            <p:ph type="title"/>
          </p:nvPr>
        </p:nvSpPr>
        <p:spPr>
          <a:xfrm>
            <a:off x="838200" y="148818"/>
            <a:ext cx="10515600" cy="1325563"/>
          </a:xfrm>
        </p:spPr>
        <p:txBody>
          <a:bodyPr/>
          <a:lstStyle/>
          <a:p>
            <a:r>
              <a:rPr lang="en-US" dirty="0"/>
              <a:t>IPv4</a:t>
            </a:r>
            <a:endParaRPr lang="en-CA" dirty="0"/>
          </a:p>
        </p:txBody>
      </p:sp>
      <p:sp>
        <p:nvSpPr>
          <p:cNvPr id="3" name="Content Placeholder 2">
            <a:extLst>
              <a:ext uri="{FF2B5EF4-FFF2-40B4-BE49-F238E27FC236}">
                <a16:creationId xmlns:a16="http://schemas.microsoft.com/office/drawing/2014/main" id="{C636C5F2-515B-9B12-8A97-CF00DB2D5DED}"/>
              </a:ext>
            </a:extLst>
          </p:cNvPr>
          <p:cNvSpPr>
            <a:spLocks noGrp="1"/>
          </p:cNvSpPr>
          <p:nvPr>
            <p:ph idx="1"/>
          </p:nvPr>
        </p:nvSpPr>
        <p:spPr>
          <a:xfrm>
            <a:off x="334297" y="1609318"/>
            <a:ext cx="11287431" cy="4909472"/>
          </a:xfrm>
        </p:spPr>
        <p:txBody>
          <a:bodyPr>
            <a:normAutofit lnSpcReduction="10000"/>
          </a:bodyPr>
          <a:lstStyle/>
          <a:p>
            <a:r>
              <a:rPr lang="en-US" sz="2000" dirty="0"/>
              <a:t>MAC Address </a:t>
            </a:r>
            <a:r>
              <a:rPr lang="en-US" sz="2000" dirty="0">
                <a:sym typeface="Wingdings" panose="05000000000000000000" pitchFamily="2" charset="2"/>
              </a:rPr>
              <a:t> do not care about it, it changes during message sending – transform at each router.</a:t>
            </a:r>
          </a:p>
          <a:p>
            <a:endParaRPr lang="en-US" sz="2000" dirty="0">
              <a:sym typeface="Wingdings" panose="05000000000000000000" pitchFamily="2" charset="2"/>
            </a:endParaRPr>
          </a:p>
          <a:p>
            <a:r>
              <a:rPr lang="en-US" sz="2000" dirty="0">
                <a:sym typeface="Wingdings" panose="05000000000000000000" pitchFamily="2" charset="2"/>
              </a:rPr>
              <a:t>IPv4:</a:t>
            </a:r>
          </a:p>
          <a:p>
            <a:pPr marL="457200" indent="-457200">
              <a:buFont typeface="+mj-lt"/>
              <a:buAutoNum type="arabicPeriod"/>
            </a:pPr>
            <a:r>
              <a:rPr lang="en-US" sz="2000" dirty="0">
                <a:sym typeface="Wingdings" panose="05000000000000000000" pitchFamily="2" charset="2"/>
              </a:rPr>
              <a:t>4 digit  each 8-bit   1-byte  Octet</a:t>
            </a:r>
          </a:p>
          <a:p>
            <a:pPr marL="457200" indent="-457200">
              <a:buFont typeface="+mj-lt"/>
              <a:buAutoNum type="arabicPeriod"/>
            </a:pPr>
            <a:r>
              <a:rPr lang="en-US" sz="2000" dirty="0">
                <a:sym typeface="Wingdings" panose="05000000000000000000" pitchFamily="2" charset="2"/>
              </a:rPr>
              <a:t>4 * 8-bit = 32-bit  2^32 = 4 billions IP Address</a:t>
            </a:r>
          </a:p>
          <a:p>
            <a:pPr marL="457200" indent="-457200">
              <a:buFont typeface="+mj-lt"/>
              <a:buAutoNum type="arabicPeriod"/>
            </a:pPr>
            <a:r>
              <a:rPr lang="en-US" sz="2000" dirty="0">
                <a:sym typeface="Wingdings" panose="05000000000000000000" pitchFamily="2" charset="2"/>
              </a:rPr>
              <a:t>8-bit each  2^8 = 256  [0 - 255] </a:t>
            </a:r>
          </a:p>
          <a:p>
            <a:pPr marL="457200" indent="-457200">
              <a:buFont typeface="+mj-lt"/>
              <a:buAutoNum type="arabicPeriod"/>
            </a:pPr>
            <a:r>
              <a:rPr lang="en-US" sz="2000" dirty="0">
                <a:sym typeface="Wingdings" panose="05000000000000000000" pitchFamily="2" charset="2"/>
              </a:rPr>
              <a:t>_____ . _____ . _____ . _____ </a:t>
            </a:r>
          </a:p>
          <a:p>
            <a:endParaRPr lang="en-US" sz="2000" dirty="0">
              <a:sym typeface="Wingdings" panose="05000000000000000000" pitchFamily="2" charset="2"/>
            </a:endParaRPr>
          </a:p>
          <a:p>
            <a:r>
              <a:rPr lang="en-US" sz="2000" dirty="0">
                <a:sym typeface="Wingdings" panose="05000000000000000000" pitchFamily="2" charset="2"/>
              </a:rPr>
              <a:t>IPv6:</a:t>
            </a:r>
          </a:p>
          <a:p>
            <a:r>
              <a:rPr lang="en-US" sz="2000" dirty="0">
                <a:sym typeface="Wingdings" panose="05000000000000000000" pitchFamily="2" charset="2"/>
              </a:rPr>
              <a:t>8 digit  each 16 bit  | 4 </a:t>
            </a:r>
            <a:r>
              <a:rPr lang="en-US" sz="2000" dirty="0" err="1">
                <a:sym typeface="Wingdings" panose="05000000000000000000" pitchFamily="2" charset="2"/>
              </a:rPr>
              <a:t>hexadicemal</a:t>
            </a:r>
            <a:r>
              <a:rPr lang="en-US" sz="2000" dirty="0">
                <a:sym typeface="Wingdings" panose="05000000000000000000" pitchFamily="2" charset="2"/>
              </a:rPr>
              <a:t>  128 bit </a:t>
            </a:r>
          </a:p>
          <a:p>
            <a:r>
              <a:rPr lang="en-US" sz="2000" dirty="0" err="1">
                <a:sym typeface="Wingdings" panose="05000000000000000000" pitchFamily="2" charset="2"/>
              </a:rPr>
              <a:t>ffff:ffff:ffff:ffff:ffff:ffff:ffff:fffff</a:t>
            </a:r>
            <a:endParaRPr lang="en-US" sz="2000" dirty="0">
              <a:sym typeface="Wingdings" panose="05000000000000000000" pitchFamily="2" charset="2"/>
            </a:endParaRPr>
          </a:p>
          <a:p>
            <a:pPr marL="0" indent="0">
              <a:buNone/>
            </a:pPr>
            <a:endParaRPr lang="en-US" sz="2000" dirty="0">
              <a:sym typeface="Wingdings" panose="05000000000000000000" pitchFamily="2" charset="2"/>
            </a:endParaRPr>
          </a:p>
          <a:p>
            <a:r>
              <a:rPr lang="en-US" sz="2000" dirty="0">
                <a:sym typeface="Wingdings" panose="05000000000000000000" pitchFamily="2" charset="2"/>
              </a:rPr>
              <a:t>Q: why IPv4 still use? (the answer will be discussed later)</a:t>
            </a:r>
          </a:p>
          <a:p>
            <a:pPr marL="457200" indent="-457200">
              <a:buFont typeface="+mj-lt"/>
              <a:buAutoNum type="arabicPeriod"/>
            </a:pPr>
            <a:endParaRPr lang="en-CA" sz="2000" dirty="0"/>
          </a:p>
        </p:txBody>
      </p:sp>
      <p:pic>
        <p:nvPicPr>
          <p:cNvPr id="5" name="Picture 4" descr="A screen shot of a computer&#10;&#10;Description automatically generated">
            <a:extLst>
              <a:ext uri="{FF2B5EF4-FFF2-40B4-BE49-F238E27FC236}">
                <a16:creationId xmlns:a16="http://schemas.microsoft.com/office/drawing/2014/main" id="{5288F444-9901-5F33-D401-C393F1683F95}"/>
              </a:ext>
            </a:extLst>
          </p:cNvPr>
          <p:cNvPicPr>
            <a:picLocks noChangeAspect="1"/>
          </p:cNvPicPr>
          <p:nvPr/>
        </p:nvPicPr>
        <p:blipFill rotWithShape="1">
          <a:blip r:embed="rId2">
            <a:extLst>
              <a:ext uri="{28A0092B-C50C-407E-A947-70E740481C1C}">
                <a14:useLocalDpi xmlns:a14="http://schemas.microsoft.com/office/drawing/2010/main" val="0"/>
              </a:ext>
            </a:extLst>
          </a:blip>
          <a:srcRect l="8955" t="14050" r="7891" b="20000"/>
          <a:stretch/>
        </p:blipFill>
        <p:spPr>
          <a:xfrm>
            <a:off x="6096000" y="2182763"/>
            <a:ext cx="5604387" cy="2539919"/>
          </a:xfrm>
          <a:prstGeom prst="rect">
            <a:avLst/>
          </a:prstGeom>
        </p:spPr>
      </p:pic>
      <p:sp>
        <p:nvSpPr>
          <p:cNvPr id="6" name="TextBox 5">
            <a:extLst>
              <a:ext uri="{FF2B5EF4-FFF2-40B4-BE49-F238E27FC236}">
                <a16:creationId xmlns:a16="http://schemas.microsoft.com/office/drawing/2014/main" id="{13CD6476-DC40-E5E2-FE28-4E75CA3AE0E1}"/>
              </a:ext>
            </a:extLst>
          </p:cNvPr>
          <p:cNvSpPr txBox="1"/>
          <p:nvPr/>
        </p:nvSpPr>
        <p:spPr>
          <a:xfrm>
            <a:off x="1573159" y="3817148"/>
            <a:ext cx="806245" cy="369332"/>
          </a:xfrm>
          <a:prstGeom prst="rect">
            <a:avLst/>
          </a:prstGeom>
          <a:noFill/>
        </p:spPr>
        <p:txBody>
          <a:bodyPr wrap="square" rtlCol="0">
            <a:spAutoFit/>
          </a:bodyPr>
          <a:lstStyle/>
          <a:p>
            <a:r>
              <a:rPr lang="en-US" dirty="0"/>
              <a:t>0-255</a:t>
            </a:r>
            <a:endParaRPr lang="en-CA" dirty="0"/>
          </a:p>
        </p:txBody>
      </p:sp>
      <p:sp>
        <p:nvSpPr>
          <p:cNvPr id="7" name="TextBox 6">
            <a:extLst>
              <a:ext uri="{FF2B5EF4-FFF2-40B4-BE49-F238E27FC236}">
                <a16:creationId xmlns:a16="http://schemas.microsoft.com/office/drawing/2014/main" id="{89EBFC4A-7366-5107-656A-5EB98BD520E1}"/>
              </a:ext>
            </a:extLst>
          </p:cNvPr>
          <p:cNvSpPr txBox="1"/>
          <p:nvPr/>
        </p:nvSpPr>
        <p:spPr>
          <a:xfrm>
            <a:off x="816074" y="3817149"/>
            <a:ext cx="806245" cy="369332"/>
          </a:xfrm>
          <a:prstGeom prst="rect">
            <a:avLst/>
          </a:prstGeom>
          <a:noFill/>
        </p:spPr>
        <p:txBody>
          <a:bodyPr wrap="square" rtlCol="0">
            <a:spAutoFit/>
          </a:bodyPr>
          <a:lstStyle/>
          <a:p>
            <a:r>
              <a:rPr lang="en-US" dirty="0"/>
              <a:t>0-255</a:t>
            </a:r>
            <a:endParaRPr lang="en-CA" dirty="0"/>
          </a:p>
        </p:txBody>
      </p:sp>
      <p:sp>
        <p:nvSpPr>
          <p:cNvPr id="8" name="TextBox 7">
            <a:extLst>
              <a:ext uri="{FF2B5EF4-FFF2-40B4-BE49-F238E27FC236}">
                <a16:creationId xmlns:a16="http://schemas.microsoft.com/office/drawing/2014/main" id="{5E3350E9-5311-DE43-16CE-D4737EC38079}"/>
              </a:ext>
            </a:extLst>
          </p:cNvPr>
          <p:cNvSpPr txBox="1"/>
          <p:nvPr/>
        </p:nvSpPr>
        <p:spPr>
          <a:xfrm>
            <a:off x="2320406" y="3817147"/>
            <a:ext cx="806245" cy="369332"/>
          </a:xfrm>
          <a:prstGeom prst="rect">
            <a:avLst/>
          </a:prstGeom>
          <a:noFill/>
        </p:spPr>
        <p:txBody>
          <a:bodyPr wrap="square" rtlCol="0">
            <a:spAutoFit/>
          </a:bodyPr>
          <a:lstStyle/>
          <a:p>
            <a:r>
              <a:rPr lang="en-US" dirty="0"/>
              <a:t>0-255</a:t>
            </a:r>
            <a:endParaRPr lang="en-CA" dirty="0"/>
          </a:p>
        </p:txBody>
      </p:sp>
      <p:sp>
        <p:nvSpPr>
          <p:cNvPr id="9" name="TextBox 8">
            <a:extLst>
              <a:ext uri="{FF2B5EF4-FFF2-40B4-BE49-F238E27FC236}">
                <a16:creationId xmlns:a16="http://schemas.microsoft.com/office/drawing/2014/main" id="{A8B56A69-E26B-034B-578D-C9C9BE89C966}"/>
              </a:ext>
            </a:extLst>
          </p:cNvPr>
          <p:cNvSpPr txBox="1"/>
          <p:nvPr/>
        </p:nvSpPr>
        <p:spPr>
          <a:xfrm>
            <a:off x="3077491" y="3817147"/>
            <a:ext cx="806245" cy="369332"/>
          </a:xfrm>
          <a:prstGeom prst="rect">
            <a:avLst/>
          </a:prstGeom>
          <a:noFill/>
        </p:spPr>
        <p:txBody>
          <a:bodyPr wrap="square" rtlCol="0">
            <a:spAutoFit/>
          </a:bodyPr>
          <a:lstStyle/>
          <a:p>
            <a:r>
              <a:rPr lang="en-US" dirty="0"/>
              <a:t>0-255</a:t>
            </a:r>
            <a:endParaRPr lang="en-CA" dirty="0"/>
          </a:p>
        </p:txBody>
      </p:sp>
      <p:sp>
        <p:nvSpPr>
          <p:cNvPr id="4" name="Footer Placeholder 3">
            <a:extLst>
              <a:ext uri="{FF2B5EF4-FFF2-40B4-BE49-F238E27FC236}">
                <a16:creationId xmlns:a16="http://schemas.microsoft.com/office/drawing/2014/main" id="{05C0AD88-94EE-29AE-44CD-D26E7C2D9E4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990069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A8987-ECDE-F034-0634-F1D101146FB4}"/>
              </a:ext>
            </a:extLst>
          </p:cNvPr>
          <p:cNvSpPr>
            <a:spLocks noGrp="1"/>
          </p:cNvSpPr>
          <p:nvPr>
            <p:ph type="title"/>
          </p:nvPr>
        </p:nvSpPr>
        <p:spPr/>
        <p:txBody>
          <a:bodyPr/>
          <a:lstStyle/>
          <a:p>
            <a:r>
              <a:rPr lang="en-US" dirty="0"/>
              <a:t>Network ID</a:t>
            </a:r>
            <a:endParaRPr lang="en-CA" dirty="0"/>
          </a:p>
        </p:txBody>
      </p:sp>
      <p:sp>
        <p:nvSpPr>
          <p:cNvPr id="3" name="Content Placeholder 2">
            <a:extLst>
              <a:ext uri="{FF2B5EF4-FFF2-40B4-BE49-F238E27FC236}">
                <a16:creationId xmlns:a16="http://schemas.microsoft.com/office/drawing/2014/main" id="{A1ACC6FC-A4CA-D9CF-52B8-9F18FFD291F8}"/>
              </a:ext>
            </a:extLst>
          </p:cNvPr>
          <p:cNvSpPr>
            <a:spLocks noGrp="1"/>
          </p:cNvSpPr>
          <p:nvPr>
            <p:ph idx="1"/>
          </p:nvPr>
        </p:nvSpPr>
        <p:spPr/>
        <p:txBody>
          <a:bodyPr>
            <a:normAutofit/>
          </a:bodyPr>
          <a:lstStyle/>
          <a:p>
            <a:r>
              <a:rPr lang="en-US" sz="2400" dirty="0"/>
              <a:t>IP Address: 192.168.0.2  </a:t>
            </a:r>
            <a:r>
              <a:rPr lang="en-US" sz="2400" dirty="0">
                <a:sym typeface="Wingdings" panose="05000000000000000000" pitchFamily="2" charset="2"/>
              </a:rPr>
              <a:t> 11000000.10101000.00000000.00000010</a:t>
            </a:r>
          </a:p>
          <a:p>
            <a:r>
              <a:rPr lang="en-US" sz="2400" dirty="0">
                <a:sym typeface="Wingdings" panose="05000000000000000000" pitchFamily="2" charset="2"/>
              </a:rPr>
              <a:t>Subnet Mask: 255.255.255.0  11111111.11111111.11111111.00000000</a:t>
            </a:r>
          </a:p>
          <a:p>
            <a:endParaRPr lang="en-US" sz="2400" dirty="0">
              <a:sym typeface="Wingdings" panose="05000000000000000000" pitchFamily="2" charset="2"/>
            </a:endParaRPr>
          </a:p>
          <a:p>
            <a:r>
              <a:rPr lang="en-US" sz="2400" b="1" dirty="0">
                <a:sym typeface="Wingdings" panose="05000000000000000000" pitchFamily="2" charset="2"/>
              </a:rPr>
              <a:t>Network ID: </a:t>
            </a:r>
            <a:r>
              <a:rPr lang="en-US" sz="2400" dirty="0">
                <a:sym typeface="Wingdings" panose="05000000000000000000" pitchFamily="2" charset="2"/>
              </a:rPr>
              <a:t>[</a:t>
            </a:r>
            <a:r>
              <a:rPr lang="en-US" sz="2400" b="1" dirty="0">
                <a:sym typeface="Wingdings" panose="05000000000000000000" pitchFamily="2" charset="2"/>
              </a:rPr>
              <a:t>IP</a:t>
            </a:r>
            <a:r>
              <a:rPr lang="en-US" sz="2400" dirty="0">
                <a:sym typeface="Wingdings" panose="05000000000000000000" pitchFamily="2" charset="2"/>
              </a:rPr>
              <a:t>   </a:t>
            </a:r>
            <a:r>
              <a:rPr lang="en-US" sz="2400" b="1" dirty="0">
                <a:solidFill>
                  <a:srgbClr val="FF0000"/>
                </a:solidFill>
                <a:sym typeface="Wingdings" panose="05000000000000000000" pitchFamily="2" charset="2"/>
              </a:rPr>
              <a:t>AND</a:t>
            </a:r>
            <a:r>
              <a:rPr lang="en-US" sz="2400" dirty="0">
                <a:sym typeface="Wingdings" panose="05000000000000000000" pitchFamily="2" charset="2"/>
              </a:rPr>
              <a:t>   </a:t>
            </a:r>
            <a:r>
              <a:rPr lang="en-US" sz="2400" b="1" dirty="0">
                <a:sym typeface="Wingdings" panose="05000000000000000000" pitchFamily="2" charset="2"/>
              </a:rPr>
              <a:t>Subnet Mask</a:t>
            </a:r>
            <a:r>
              <a:rPr lang="en-US" sz="2400" dirty="0">
                <a:sym typeface="Wingdings" panose="05000000000000000000" pitchFamily="2" charset="2"/>
              </a:rPr>
              <a:t>]  192.168.0.0</a:t>
            </a:r>
            <a:endParaRPr lang="en-CA" sz="2400" dirty="0"/>
          </a:p>
        </p:txBody>
      </p:sp>
      <p:sp>
        <p:nvSpPr>
          <p:cNvPr id="4" name="Footer Placeholder 3">
            <a:extLst>
              <a:ext uri="{FF2B5EF4-FFF2-40B4-BE49-F238E27FC236}">
                <a16:creationId xmlns:a16="http://schemas.microsoft.com/office/drawing/2014/main" id="{FA6EF0A4-6E57-296A-B1EB-B8BB6276C93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485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5B128-C9A9-F700-31CD-63CBD913EF27}"/>
              </a:ext>
            </a:extLst>
          </p:cNvPr>
          <p:cNvSpPr>
            <a:spLocks noGrp="1"/>
          </p:cNvSpPr>
          <p:nvPr>
            <p:ph type="title"/>
          </p:nvPr>
        </p:nvSpPr>
        <p:spPr/>
        <p:txBody>
          <a:bodyPr/>
          <a:lstStyle/>
          <a:p>
            <a:r>
              <a:rPr lang="en-US" dirty="0"/>
              <a:t>Ex1:</a:t>
            </a:r>
            <a:endParaRPr lang="en-CA" dirty="0"/>
          </a:p>
        </p:txBody>
      </p:sp>
      <p:sp>
        <p:nvSpPr>
          <p:cNvPr id="3" name="Content Placeholder 2">
            <a:extLst>
              <a:ext uri="{FF2B5EF4-FFF2-40B4-BE49-F238E27FC236}">
                <a16:creationId xmlns:a16="http://schemas.microsoft.com/office/drawing/2014/main" id="{8DEB29EE-118C-695C-3855-8E8F95A0EC7F}"/>
              </a:ext>
            </a:extLst>
          </p:cNvPr>
          <p:cNvSpPr>
            <a:spLocks noGrp="1"/>
          </p:cNvSpPr>
          <p:nvPr>
            <p:ph idx="1"/>
          </p:nvPr>
        </p:nvSpPr>
        <p:spPr>
          <a:xfrm>
            <a:off x="838200" y="1825625"/>
            <a:ext cx="10881852" cy="4351338"/>
          </a:xfrm>
        </p:spPr>
        <p:txBody>
          <a:bodyPr>
            <a:normAutofit/>
          </a:bodyPr>
          <a:lstStyle/>
          <a:p>
            <a:r>
              <a:rPr lang="en-US" sz="2000" dirty="0"/>
              <a:t>IP Address: 192.168.0.3  </a:t>
            </a:r>
            <a:r>
              <a:rPr lang="en-US" sz="2000" dirty="0">
                <a:sym typeface="Wingdings" panose="05000000000000000000" pitchFamily="2" charset="2"/>
              </a:rPr>
              <a:t> 11000000.10101000.00000000.00000011</a:t>
            </a:r>
          </a:p>
          <a:p>
            <a:r>
              <a:rPr lang="en-US" sz="2000" dirty="0">
                <a:sym typeface="Wingdings" panose="05000000000000000000" pitchFamily="2" charset="2"/>
              </a:rPr>
              <a:t>Subnet Mask: 255.255.255.0  11111111.11111111.11111111.00000000</a:t>
            </a:r>
          </a:p>
          <a:p>
            <a:endParaRPr lang="en-US" sz="2000" dirty="0">
              <a:sym typeface="Wingdings" panose="05000000000000000000" pitchFamily="2" charset="2"/>
            </a:endParaRPr>
          </a:p>
          <a:p>
            <a:r>
              <a:rPr lang="en-US" sz="2000" b="1" dirty="0">
                <a:sym typeface="Wingdings" panose="05000000000000000000" pitchFamily="2" charset="2"/>
              </a:rPr>
              <a:t>Network ID</a:t>
            </a:r>
            <a:r>
              <a:rPr lang="en-US" sz="2000" dirty="0">
                <a:sym typeface="Wingdings" panose="05000000000000000000" pitchFamily="2" charset="2"/>
              </a:rPr>
              <a:t>: </a:t>
            </a:r>
            <a:r>
              <a:rPr lang="en-US" sz="2000" b="1" dirty="0">
                <a:sym typeface="Wingdings" panose="05000000000000000000" pitchFamily="2" charset="2"/>
              </a:rPr>
              <a:t>[IP   </a:t>
            </a:r>
            <a:r>
              <a:rPr lang="en-US" sz="2000" b="1" dirty="0">
                <a:solidFill>
                  <a:srgbClr val="FF0000"/>
                </a:solidFill>
                <a:sym typeface="Wingdings" panose="05000000000000000000" pitchFamily="2" charset="2"/>
              </a:rPr>
              <a:t>AND</a:t>
            </a:r>
            <a:r>
              <a:rPr lang="en-US" sz="2000" b="1" dirty="0">
                <a:sym typeface="Wingdings" panose="05000000000000000000" pitchFamily="2" charset="2"/>
              </a:rPr>
              <a:t>   Subnet Mask</a:t>
            </a:r>
            <a:r>
              <a:rPr lang="en-US" sz="2000" dirty="0">
                <a:sym typeface="Wingdings" panose="05000000000000000000" pitchFamily="2" charset="2"/>
              </a:rPr>
              <a:t>]  192.168.0.0</a:t>
            </a:r>
          </a:p>
          <a:p>
            <a:r>
              <a:rPr lang="en-US" sz="2000" b="1" dirty="0">
                <a:sym typeface="Wingdings" panose="05000000000000000000" pitchFamily="2" charset="2"/>
              </a:rPr>
              <a:t>Broadcast IP </a:t>
            </a:r>
            <a:r>
              <a:rPr lang="en-US" sz="2000" dirty="0">
                <a:sym typeface="Wingdings" panose="05000000000000000000" pitchFamily="2" charset="2"/>
              </a:rPr>
              <a:t>(Directed): </a:t>
            </a:r>
            <a:r>
              <a:rPr lang="en-US" sz="2000" b="1" dirty="0">
                <a:sym typeface="Wingdings" panose="05000000000000000000" pitchFamily="2" charset="2"/>
              </a:rPr>
              <a:t>convert host part on IP address to 1’s </a:t>
            </a:r>
            <a:r>
              <a:rPr lang="en-US" sz="2000" dirty="0">
                <a:sym typeface="Wingdings" panose="05000000000000000000" pitchFamily="2" charset="2"/>
              </a:rPr>
              <a:t> last 8-bit  192.168.0.255</a:t>
            </a:r>
          </a:p>
          <a:p>
            <a:endParaRPr lang="en-US" sz="2000" dirty="0">
              <a:sym typeface="Wingdings" panose="05000000000000000000" pitchFamily="2" charset="2"/>
            </a:endParaRPr>
          </a:p>
          <a:p>
            <a:r>
              <a:rPr lang="en-US" sz="2000" b="1" dirty="0">
                <a:sym typeface="Wingdings" panose="05000000000000000000" pitchFamily="2" charset="2"/>
              </a:rPr>
              <a:t>First Host: Network ID + 1 </a:t>
            </a:r>
            <a:r>
              <a:rPr lang="en-US" sz="2000" dirty="0">
                <a:sym typeface="Wingdings" panose="05000000000000000000" pitchFamily="2" charset="2"/>
              </a:rPr>
              <a:t> 192.168.0.1</a:t>
            </a:r>
          </a:p>
          <a:p>
            <a:r>
              <a:rPr lang="en-US" sz="2000" b="1" dirty="0">
                <a:sym typeface="Wingdings" panose="05000000000000000000" pitchFamily="2" charset="2"/>
              </a:rPr>
              <a:t>Last Host: Broadcast IP – 1 </a:t>
            </a:r>
            <a:r>
              <a:rPr lang="en-US" sz="2000" dirty="0">
                <a:sym typeface="Wingdings" panose="05000000000000000000" pitchFamily="2" charset="2"/>
              </a:rPr>
              <a:t> 192.168.0.254</a:t>
            </a:r>
          </a:p>
          <a:p>
            <a:endParaRPr lang="en-US" sz="2000" dirty="0">
              <a:sym typeface="Wingdings" panose="05000000000000000000" pitchFamily="2" charset="2"/>
            </a:endParaRPr>
          </a:p>
          <a:p>
            <a:endParaRPr lang="en-CA" sz="2000" dirty="0"/>
          </a:p>
          <a:p>
            <a:endParaRPr lang="en-CA" sz="2000" dirty="0"/>
          </a:p>
        </p:txBody>
      </p:sp>
      <p:sp>
        <p:nvSpPr>
          <p:cNvPr id="4" name="Footer Placeholder 3">
            <a:extLst>
              <a:ext uri="{FF2B5EF4-FFF2-40B4-BE49-F238E27FC236}">
                <a16:creationId xmlns:a16="http://schemas.microsoft.com/office/drawing/2014/main" id="{5F07956D-D939-4136-A7C6-A7A52C121EB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60233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5B128-C9A9-F700-31CD-63CBD913EF27}"/>
              </a:ext>
            </a:extLst>
          </p:cNvPr>
          <p:cNvSpPr>
            <a:spLocks noGrp="1"/>
          </p:cNvSpPr>
          <p:nvPr>
            <p:ph type="title"/>
          </p:nvPr>
        </p:nvSpPr>
        <p:spPr/>
        <p:txBody>
          <a:bodyPr/>
          <a:lstStyle/>
          <a:p>
            <a:r>
              <a:rPr lang="en-US" dirty="0"/>
              <a:t>Ex2:</a:t>
            </a:r>
            <a:endParaRPr lang="en-CA" dirty="0"/>
          </a:p>
        </p:txBody>
      </p:sp>
      <p:sp>
        <p:nvSpPr>
          <p:cNvPr id="3" name="Content Placeholder 2">
            <a:extLst>
              <a:ext uri="{FF2B5EF4-FFF2-40B4-BE49-F238E27FC236}">
                <a16:creationId xmlns:a16="http://schemas.microsoft.com/office/drawing/2014/main" id="{8DEB29EE-118C-695C-3855-8E8F95A0EC7F}"/>
              </a:ext>
            </a:extLst>
          </p:cNvPr>
          <p:cNvSpPr>
            <a:spLocks noGrp="1"/>
          </p:cNvSpPr>
          <p:nvPr>
            <p:ph idx="1"/>
          </p:nvPr>
        </p:nvSpPr>
        <p:spPr/>
        <p:txBody>
          <a:bodyPr>
            <a:normAutofit/>
          </a:bodyPr>
          <a:lstStyle/>
          <a:p>
            <a:r>
              <a:rPr lang="en-US" sz="2000" dirty="0"/>
              <a:t>IP Address: 192.168.3.5</a:t>
            </a:r>
            <a:r>
              <a:rPr lang="en-US" sz="2000" b="1" dirty="0">
                <a:solidFill>
                  <a:srgbClr val="FF0000"/>
                </a:solidFill>
              </a:rPr>
              <a:t>/24</a:t>
            </a:r>
            <a:r>
              <a:rPr lang="en-US" sz="2000" dirty="0"/>
              <a:t>  </a:t>
            </a:r>
            <a:r>
              <a:rPr lang="en-US" sz="2000" dirty="0">
                <a:sym typeface="Wingdings" panose="05000000000000000000" pitchFamily="2" charset="2"/>
              </a:rPr>
              <a:t> 11000000.10101000.00000011.00000101</a:t>
            </a:r>
          </a:p>
          <a:p>
            <a:r>
              <a:rPr lang="en-US" sz="2000" dirty="0">
                <a:sym typeface="Wingdings" panose="05000000000000000000" pitchFamily="2" charset="2"/>
              </a:rPr>
              <a:t>Subnet Mask: 255.255.255.0  11111111.11111111.11111111.00000000</a:t>
            </a:r>
          </a:p>
          <a:p>
            <a:endParaRPr lang="en-US" sz="2000" dirty="0">
              <a:sym typeface="Wingdings" panose="05000000000000000000" pitchFamily="2" charset="2"/>
            </a:endParaRPr>
          </a:p>
          <a:p>
            <a:r>
              <a:rPr lang="en-US" sz="2000" dirty="0">
                <a:sym typeface="Wingdings" panose="05000000000000000000" pitchFamily="2" charset="2"/>
              </a:rPr>
              <a:t>Network ID: [IP   </a:t>
            </a:r>
            <a:r>
              <a:rPr lang="en-US" sz="2000" b="1" dirty="0">
                <a:solidFill>
                  <a:srgbClr val="FF0000"/>
                </a:solidFill>
                <a:sym typeface="Wingdings" panose="05000000000000000000" pitchFamily="2" charset="2"/>
              </a:rPr>
              <a:t>AND</a:t>
            </a:r>
            <a:r>
              <a:rPr lang="en-US" sz="2000" dirty="0">
                <a:sym typeface="Wingdings" panose="05000000000000000000" pitchFamily="2" charset="2"/>
              </a:rPr>
              <a:t>   Subnet Mask]  192.168.3.0</a:t>
            </a:r>
          </a:p>
          <a:p>
            <a:r>
              <a:rPr lang="en-US" sz="2000" dirty="0">
                <a:sym typeface="Wingdings" panose="05000000000000000000" pitchFamily="2" charset="2"/>
              </a:rPr>
              <a:t>Broadcast IP (Directed): convert host part on IP address to 1’s  last 8-bit  192.168.3.255</a:t>
            </a:r>
          </a:p>
          <a:p>
            <a:endParaRPr lang="en-US" sz="2000" dirty="0">
              <a:sym typeface="Wingdings" panose="05000000000000000000" pitchFamily="2" charset="2"/>
            </a:endParaRPr>
          </a:p>
          <a:p>
            <a:r>
              <a:rPr lang="en-US" sz="2000" dirty="0">
                <a:sym typeface="Wingdings" panose="05000000000000000000" pitchFamily="2" charset="2"/>
              </a:rPr>
              <a:t>First Host: Network ID + 1  192.168.3.1</a:t>
            </a:r>
          </a:p>
          <a:p>
            <a:r>
              <a:rPr lang="en-US" sz="2000" dirty="0">
                <a:sym typeface="Wingdings" panose="05000000000000000000" pitchFamily="2" charset="2"/>
              </a:rPr>
              <a:t>Last Host: Broadcast IP – 1  192.168.3.254</a:t>
            </a:r>
          </a:p>
          <a:p>
            <a:endParaRPr lang="en-US" sz="2000" dirty="0">
              <a:sym typeface="Wingdings" panose="05000000000000000000" pitchFamily="2" charset="2"/>
            </a:endParaRPr>
          </a:p>
          <a:p>
            <a:endParaRPr lang="en-CA" sz="2000" dirty="0"/>
          </a:p>
          <a:p>
            <a:endParaRPr lang="en-CA" sz="2000" dirty="0"/>
          </a:p>
        </p:txBody>
      </p:sp>
      <p:sp>
        <p:nvSpPr>
          <p:cNvPr id="4" name="Footer Placeholder 3">
            <a:extLst>
              <a:ext uri="{FF2B5EF4-FFF2-40B4-BE49-F238E27FC236}">
                <a16:creationId xmlns:a16="http://schemas.microsoft.com/office/drawing/2014/main" id="{F3843E07-FED7-3E4F-95FD-0C7F54493FB8}"/>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5891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5B128-C9A9-F700-31CD-63CBD913EF27}"/>
              </a:ext>
            </a:extLst>
          </p:cNvPr>
          <p:cNvSpPr>
            <a:spLocks noGrp="1"/>
          </p:cNvSpPr>
          <p:nvPr>
            <p:ph type="title"/>
          </p:nvPr>
        </p:nvSpPr>
        <p:spPr/>
        <p:txBody>
          <a:bodyPr/>
          <a:lstStyle/>
          <a:p>
            <a:r>
              <a:rPr lang="en-US" dirty="0"/>
              <a:t>Ex3:</a:t>
            </a:r>
            <a:endParaRPr lang="en-CA" dirty="0"/>
          </a:p>
        </p:txBody>
      </p:sp>
      <p:sp>
        <p:nvSpPr>
          <p:cNvPr id="3" name="Content Placeholder 2">
            <a:extLst>
              <a:ext uri="{FF2B5EF4-FFF2-40B4-BE49-F238E27FC236}">
                <a16:creationId xmlns:a16="http://schemas.microsoft.com/office/drawing/2014/main" id="{8DEB29EE-118C-695C-3855-8E8F95A0EC7F}"/>
              </a:ext>
            </a:extLst>
          </p:cNvPr>
          <p:cNvSpPr>
            <a:spLocks noGrp="1"/>
          </p:cNvSpPr>
          <p:nvPr>
            <p:ph idx="1"/>
          </p:nvPr>
        </p:nvSpPr>
        <p:spPr/>
        <p:txBody>
          <a:bodyPr>
            <a:normAutofit/>
          </a:bodyPr>
          <a:lstStyle/>
          <a:p>
            <a:r>
              <a:rPr lang="en-US" sz="2000" dirty="0"/>
              <a:t>IP Address: 192.168.4.129</a:t>
            </a:r>
            <a:r>
              <a:rPr lang="en-US" sz="2000" b="1" dirty="0">
                <a:solidFill>
                  <a:srgbClr val="FF0000"/>
                </a:solidFill>
              </a:rPr>
              <a:t>/25</a:t>
            </a:r>
            <a:r>
              <a:rPr lang="en-US" sz="2000" dirty="0"/>
              <a:t>  </a:t>
            </a:r>
            <a:r>
              <a:rPr lang="en-US" sz="2000" dirty="0">
                <a:sym typeface="Wingdings" panose="05000000000000000000" pitchFamily="2" charset="2"/>
              </a:rPr>
              <a:t> 11000000.10101000.00000010.10000001</a:t>
            </a:r>
          </a:p>
          <a:p>
            <a:r>
              <a:rPr lang="en-US" sz="2000" dirty="0">
                <a:sym typeface="Wingdings" panose="05000000000000000000" pitchFamily="2" charset="2"/>
              </a:rPr>
              <a:t>Subnet Mask: 255.255.255.128  11111111.11111111.11111111.10000000</a:t>
            </a:r>
          </a:p>
          <a:p>
            <a:endParaRPr lang="en-US" sz="2000" dirty="0">
              <a:sym typeface="Wingdings" panose="05000000000000000000" pitchFamily="2" charset="2"/>
            </a:endParaRPr>
          </a:p>
          <a:p>
            <a:r>
              <a:rPr lang="en-US" sz="2000" dirty="0">
                <a:sym typeface="Wingdings" panose="05000000000000000000" pitchFamily="2" charset="2"/>
              </a:rPr>
              <a:t>Network ID: [IP   </a:t>
            </a:r>
            <a:r>
              <a:rPr lang="en-US" sz="2000" b="1" dirty="0">
                <a:solidFill>
                  <a:srgbClr val="FF0000"/>
                </a:solidFill>
                <a:sym typeface="Wingdings" panose="05000000000000000000" pitchFamily="2" charset="2"/>
              </a:rPr>
              <a:t>AND</a:t>
            </a:r>
            <a:r>
              <a:rPr lang="en-US" sz="2000" dirty="0">
                <a:sym typeface="Wingdings" panose="05000000000000000000" pitchFamily="2" charset="2"/>
              </a:rPr>
              <a:t>   Subnet Mask]  192.168.4.128</a:t>
            </a:r>
          </a:p>
          <a:p>
            <a:r>
              <a:rPr lang="en-US" sz="2000" dirty="0">
                <a:sym typeface="Wingdings" panose="05000000000000000000" pitchFamily="2" charset="2"/>
              </a:rPr>
              <a:t>Broadcast IP (Directed): convert host part on IP address to 1’s  last 8-bit  192.168.4.255</a:t>
            </a:r>
          </a:p>
          <a:p>
            <a:endParaRPr lang="en-US" sz="2000" dirty="0">
              <a:sym typeface="Wingdings" panose="05000000000000000000" pitchFamily="2" charset="2"/>
            </a:endParaRPr>
          </a:p>
          <a:p>
            <a:r>
              <a:rPr lang="en-US" sz="2000" dirty="0">
                <a:sym typeface="Wingdings" panose="05000000000000000000" pitchFamily="2" charset="2"/>
              </a:rPr>
              <a:t>First Host: Network ID + 1  192.168.4.129</a:t>
            </a:r>
          </a:p>
          <a:p>
            <a:r>
              <a:rPr lang="en-US" sz="2000" dirty="0">
                <a:sym typeface="Wingdings" panose="05000000000000000000" pitchFamily="2" charset="2"/>
              </a:rPr>
              <a:t>Last Host: Broadcast IP – 1  192.168.4.254</a:t>
            </a:r>
          </a:p>
          <a:p>
            <a:endParaRPr lang="en-US" sz="2000" dirty="0">
              <a:sym typeface="Wingdings" panose="05000000000000000000" pitchFamily="2" charset="2"/>
            </a:endParaRPr>
          </a:p>
          <a:p>
            <a:endParaRPr lang="en-CA" sz="2000" dirty="0"/>
          </a:p>
          <a:p>
            <a:endParaRPr lang="en-CA" sz="2000" dirty="0"/>
          </a:p>
        </p:txBody>
      </p:sp>
      <p:sp>
        <p:nvSpPr>
          <p:cNvPr id="4" name="Footer Placeholder 3">
            <a:extLst>
              <a:ext uri="{FF2B5EF4-FFF2-40B4-BE49-F238E27FC236}">
                <a16:creationId xmlns:a16="http://schemas.microsoft.com/office/drawing/2014/main" id="{4FE88C92-310E-A2C2-3D1D-AEB56F18766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569686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5B128-C9A9-F700-31CD-63CBD913EF27}"/>
              </a:ext>
            </a:extLst>
          </p:cNvPr>
          <p:cNvSpPr>
            <a:spLocks noGrp="1"/>
          </p:cNvSpPr>
          <p:nvPr>
            <p:ph type="title"/>
          </p:nvPr>
        </p:nvSpPr>
        <p:spPr/>
        <p:txBody>
          <a:bodyPr/>
          <a:lstStyle/>
          <a:p>
            <a:r>
              <a:rPr lang="en-US" dirty="0"/>
              <a:t>Ex4:</a:t>
            </a:r>
            <a:endParaRPr lang="en-CA" dirty="0"/>
          </a:p>
        </p:txBody>
      </p:sp>
      <p:sp>
        <p:nvSpPr>
          <p:cNvPr id="3" name="Content Placeholder 2">
            <a:extLst>
              <a:ext uri="{FF2B5EF4-FFF2-40B4-BE49-F238E27FC236}">
                <a16:creationId xmlns:a16="http://schemas.microsoft.com/office/drawing/2014/main" id="{8DEB29EE-118C-695C-3855-8E8F95A0EC7F}"/>
              </a:ext>
            </a:extLst>
          </p:cNvPr>
          <p:cNvSpPr>
            <a:spLocks noGrp="1"/>
          </p:cNvSpPr>
          <p:nvPr>
            <p:ph idx="1"/>
          </p:nvPr>
        </p:nvSpPr>
        <p:spPr/>
        <p:txBody>
          <a:bodyPr>
            <a:normAutofit/>
          </a:bodyPr>
          <a:lstStyle/>
          <a:p>
            <a:r>
              <a:rPr lang="en-US" sz="2000" dirty="0"/>
              <a:t>IP Address: 192.168.4.64</a:t>
            </a:r>
            <a:r>
              <a:rPr lang="en-US" sz="2000" b="1" dirty="0">
                <a:solidFill>
                  <a:srgbClr val="FF0000"/>
                </a:solidFill>
              </a:rPr>
              <a:t>/26</a:t>
            </a:r>
            <a:r>
              <a:rPr lang="en-US" sz="2000" dirty="0"/>
              <a:t>  </a:t>
            </a:r>
            <a:r>
              <a:rPr lang="en-US" sz="2000" dirty="0">
                <a:sym typeface="Wingdings" panose="05000000000000000000" pitchFamily="2" charset="2"/>
              </a:rPr>
              <a:t> 11000000.10101000.00000010.01000000</a:t>
            </a:r>
          </a:p>
          <a:p>
            <a:r>
              <a:rPr lang="en-US" sz="2000" dirty="0">
                <a:sym typeface="Wingdings" panose="05000000000000000000" pitchFamily="2" charset="2"/>
              </a:rPr>
              <a:t>Subnet Mask: 255.255.255.192  11111111.11111111.11111111.11000000</a:t>
            </a:r>
          </a:p>
          <a:p>
            <a:endParaRPr lang="en-US" sz="2000" dirty="0">
              <a:sym typeface="Wingdings" panose="05000000000000000000" pitchFamily="2" charset="2"/>
            </a:endParaRPr>
          </a:p>
          <a:p>
            <a:r>
              <a:rPr lang="en-US" sz="2000" dirty="0">
                <a:sym typeface="Wingdings" panose="05000000000000000000" pitchFamily="2" charset="2"/>
              </a:rPr>
              <a:t>Network ID: [IP   </a:t>
            </a:r>
            <a:r>
              <a:rPr lang="en-US" sz="2000" b="1" dirty="0">
                <a:solidFill>
                  <a:srgbClr val="FF0000"/>
                </a:solidFill>
                <a:sym typeface="Wingdings" panose="05000000000000000000" pitchFamily="2" charset="2"/>
              </a:rPr>
              <a:t>AND</a:t>
            </a:r>
            <a:r>
              <a:rPr lang="en-US" sz="2000" dirty="0">
                <a:sym typeface="Wingdings" panose="05000000000000000000" pitchFamily="2" charset="2"/>
              </a:rPr>
              <a:t>   Subnet Mask]  192.168.4.64</a:t>
            </a:r>
          </a:p>
          <a:p>
            <a:r>
              <a:rPr lang="en-US" sz="2000" dirty="0">
                <a:sym typeface="Wingdings" panose="05000000000000000000" pitchFamily="2" charset="2"/>
              </a:rPr>
              <a:t>Broadcast IP (Directed): convert host part on IP address to 1’s  last 8-bit  192.168.4.127</a:t>
            </a:r>
          </a:p>
          <a:p>
            <a:endParaRPr lang="en-US" sz="2000" dirty="0">
              <a:sym typeface="Wingdings" panose="05000000000000000000" pitchFamily="2" charset="2"/>
            </a:endParaRPr>
          </a:p>
          <a:p>
            <a:r>
              <a:rPr lang="en-US" sz="2000" dirty="0">
                <a:sym typeface="Wingdings" panose="05000000000000000000" pitchFamily="2" charset="2"/>
              </a:rPr>
              <a:t>First Host: Network ID + 1  192.168.4.65</a:t>
            </a:r>
          </a:p>
          <a:p>
            <a:r>
              <a:rPr lang="en-US" sz="2000" dirty="0">
                <a:sym typeface="Wingdings" panose="05000000000000000000" pitchFamily="2" charset="2"/>
              </a:rPr>
              <a:t>Last Host: Broadcast IP – 1  192.168.4.126</a:t>
            </a:r>
          </a:p>
          <a:p>
            <a:endParaRPr lang="en-US" sz="2000" dirty="0">
              <a:sym typeface="Wingdings" panose="05000000000000000000" pitchFamily="2" charset="2"/>
            </a:endParaRPr>
          </a:p>
          <a:p>
            <a:endParaRPr lang="en-CA" sz="2000" dirty="0"/>
          </a:p>
          <a:p>
            <a:endParaRPr lang="en-CA" sz="2000" dirty="0"/>
          </a:p>
        </p:txBody>
      </p:sp>
      <p:sp>
        <p:nvSpPr>
          <p:cNvPr id="4" name="Footer Placeholder 3">
            <a:extLst>
              <a:ext uri="{FF2B5EF4-FFF2-40B4-BE49-F238E27FC236}">
                <a16:creationId xmlns:a16="http://schemas.microsoft.com/office/drawing/2014/main" id="{C078358E-6971-64A0-B77D-99885E633B6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699737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5B128-C9A9-F700-31CD-63CBD913EF27}"/>
              </a:ext>
            </a:extLst>
          </p:cNvPr>
          <p:cNvSpPr>
            <a:spLocks noGrp="1"/>
          </p:cNvSpPr>
          <p:nvPr>
            <p:ph type="title"/>
          </p:nvPr>
        </p:nvSpPr>
        <p:spPr/>
        <p:txBody>
          <a:bodyPr/>
          <a:lstStyle/>
          <a:p>
            <a:r>
              <a:rPr lang="en-US" dirty="0"/>
              <a:t>HW:</a:t>
            </a:r>
            <a:endParaRPr lang="en-CA" dirty="0"/>
          </a:p>
        </p:txBody>
      </p:sp>
      <p:sp>
        <p:nvSpPr>
          <p:cNvPr id="3" name="Content Placeholder 2">
            <a:extLst>
              <a:ext uri="{FF2B5EF4-FFF2-40B4-BE49-F238E27FC236}">
                <a16:creationId xmlns:a16="http://schemas.microsoft.com/office/drawing/2014/main" id="{8DEB29EE-118C-695C-3855-8E8F95A0EC7F}"/>
              </a:ext>
            </a:extLst>
          </p:cNvPr>
          <p:cNvSpPr>
            <a:spLocks noGrp="1"/>
          </p:cNvSpPr>
          <p:nvPr>
            <p:ph idx="1"/>
          </p:nvPr>
        </p:nvSpPr>
        <p:spPr/>
        <p:txBody>
          <a:bodyPr>
            <a:normAutofit/>
          </a:bodyPr>
          <a:lstStyle/>
          <a:p>
            <a:r>
              <a:rPr lang="en-US" sz="2000" dirty="0"/>
              <a:t>IP Address: 192.168.5.33</a:t>
            </a:r>
            <a:r>
              <a:rPr lang="en-US" sz="2000" b="1" dirty="0">
                <a:solidFill>
                  <a:srgbClr val="FF0000"/>
                </a:solidFill>
              </a:rPr>
              <a:t>/27</a:t>
            </a:r>
            <a:r>
              <a:rPr lang="en-US" sz="2000" dirty="0"/>
              <a:t>  </a:t>
            </a:r>
            <a:r>
              <a:rPr lang="en-US" sz="2000" dirty="0">
                <a:sym typeface="Wingdings" panose="05000000000000000000" pitchFamily="2" charset="2"/>
              </a:rPr>
              <a:t> 11000000.10101000.00000101.00100001</a:t>
            </a:r>
          </a:p>
          <a:p>
            <a:r>
              <a:rPr lang="en-US" sz="2000" dirty="0">
                <a:sym typeface="Wingdings" panose="05000000000000000000" pitchFamily="2" charset="2"/>
              </a:rPr>
              <a:t>Subnet Mask: 255.255.255.224  11111111.11111111.11111111.11100000</a:t>
            </a:r>
          </a:p>
          <a:p>
            <a:endParaRPr lang="en-US" sz="2000" dirty="0">
              <a:sym typeface="Wingdings" panose="05000000000000000000" pitchFamily="2" charset="2"/>
            </a:endParaRPr>
          </a:p>
          <a:p>
            <a:r>
              <a:rPr lang="en-US" sz="2000" dirty="0">
                <a:sym typeface="Wingdings" panose="05000000000000000000" pitchFamily="2" charset="2"/>
              </a:rPr>
              <a:t>Network ID: [IP   </a:t>
            </a:r>
            <a:r>
              <a:rPr lang="en-US" sz="2000" b="1" dirty="0">
                <a:solidFill>
                  <a:srgbClr val="FF0000"/>
                </a:solidFill>
                <a:sym typeface="Wingdings" panose="05000000000000000000" pitchFamily="2" charset="2"/>
              </a:rPr>
              <a:t>AND</a:t>
            </a:r>
            <a:r>
              <a:rPr lang="en-US" sz="2000" dirty="0">
                <a:sym typeface="Wingdings" panose="05000000000000000000" pitchFamily="2" charset="2"/>
              </a:rPr>
              <a:t>   Subnet Mask]  192.168.5.32</a:t>
            </a:r>
          </a:p>
          <a:p>
            <a:r>
              <a:rPr lang="en-US" sz="2000" dirty="0">
                <a:sym typeface="Wingdings" panose="05000000000000000000" pitchFamily="2" charset="2"/>
              </a:rPr>
              <a:t>Broadcast IP (Directed): convert host part on IP address to 1’s  last 8-bit 192.168.5.63</a:t>
            </a:r>
          </a:p>
          <a:p>
            <a:endParaRPr lang="en-US" sz="2000" dirty="0">
              <a:sym typeface="Wingdings" panose="05000000000000000000" pitchFamily="2" charset="2"/>
            </a:endParaRPr>
          </a:p>
          <a:p>
            <a:r>
              <a:rPr lang="en-US" sz="2000" dirty="0">
                <a:sym typeface="Wingdings" panose="05000000000000000000" pitchFamily="2" charset="2"/>
              </a:rPr>
              <a:t>First Host: Network ID + 1  192.168.5.31</a:t>
            </a:r>
          </a:p>
          <a:p>
            <a:r>
              <a:rPr lang="en-US" sz="2000" dirty="0">
                <a:sym typeface="Wingdings" panose="05000000000000000000" pitchFamily="2" charset="2"/>
              </a:rPr>
              <a:t>Last Host: Broadcast IP – 1  192.168.5.62</a:t>
            </a:r>
          </a:p>
          <a:p>
            <a:endParaRPr lang="en-CA" sz="2000" dirty="0"/>
          </a:p>
          <a:p>
            <a:endParaRPr lang="en-CA" sz="2000" dirty="0"/>
          </a:p>
        </p:txBody>
      </p:sp>
      <p:sp>
        <p:nvSpPr>
          <p:cNvPr id="4" name="Footer Placeholder 3">
            <a:extLst>
              <a:ext uri="{FF2B5EF4-FFF2-40B4-BE49-F238E27FC236}">
                <a16:creationId xmlns:a16="http://schemas.microsoft.com/office/drawing/2014/main" id="{E8A27FFC-0D26-4903-98DD-AF4415F0C3A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90281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5B128-C9A9-F700-31CD-63CBD913EF27}"/>
              </a:ext>
            </a:extLst>
          </p:cNvPr>
          <p:cNvSpPr>
            <a:spLocks noGrp="1"/>
          </p:cNvSpPr>
          <p:nvPr>
            <p:ph type="title"/>
          </p:nvPr>
        </p:nvSpPr>
        <p:spPr/>
        <p:txBody>
          <a:bodyPr/>
          <a:lstStyle/>
          <a:p>
            <a:r>
              <a:rPr lang="en-US"/>
              <a:t>Ex5:</a:t>
            </a:r>
            <a:endParaRPr lang="en-CA" dirty="0"/>
          </a:p>
        </p:txBody>
      </p:sp>
      <p:sp>
        <p:nvSpPr>
          <p:cNvPr id="3" name="Content Placeholder 2">
            <a:extLst>
              <a:ext uri="{FF2B5EF4-FFF2-40B4-BE49-F238E27FC236}">
                <a16:creationId xmlns:a16="http://schemas.microsoft.com/office/drawing/2014/main" id="{8DEB29EE-118C-695C-3855-8E8F95A0EC7F}"/>
              </a:ext>
            </a:extLst>
          </p:cNvPr>
          <p:cNvSpPr>
            <a:spLocks noGrp="1"/>
          </p:cNvSpPr>
          <p:nvPr>
            <p:ph idx="1"/>
          </p:nvPr>
        </p:nvSpPr>
        <p:spPr>
          <a:xfrm>
            <a:off x="838199" y="1825625"/>
            <a:ext cx="10724535" cy="4351338"/>
          </a:xfrm>
        </p:spPr>
        <p:txBody>
          <a:bodyPr>
            <a:normAutofit/>
          </a:bodyPr>
          <a:lstStyle/>
          <a:p>
            <a:r>
              <a:rPr lang="en-US" sz="2000" dirty="0"/>
              <a:t>IP Address: 192.168.10.2</a:t>
            </a:r>
            <a:r>
              <a:rPr lang="en-US" sz="2000" b="1" dirty="0">
                <a:solidFill>
                  <a:srgbClr val="FF0000"/>
                </a:solidFill>
              </a:rPr>
              <a:t>/25</a:t>
            </a:r>
            <a:r>
              <a:rPr lang="en-US" sz="2000" dirty="0"/>
              <a:t>  </a:t>
            </a:r>
            <a:r>
              <a:rPr lang="en-US" sz="2000" dirty="0">
                <a:sym typeface="Wingdings" panose="05000000000000000000" pitchFamily="2" charset="2"/>
              </a:rPr>
              <a:t> 11000000.10101000.00001010.10000010</a:t>
            </a:r>
          </a:p>
          <a:p>
            <a:r>
              <a:rPr lang="en-US" sz="2000" dirty="0">
                <a:sym typeface="Wingdings" panose="05000000000000000000" pitchFamily="2" charset="2"/>
              </a:rPr>
              <a:t>Subnet Mask: 255.255.255.128  11111111.11111111.11111111.10000000</a:t>
            </a:r>
          </a:p>
          <a:p>
            <a:endParaRPr lang="en-US" sz="2000" dirty="0">
              <a:sym typeface="Wingdings" panose="05000000000000000000" pitchFamily="2" charset="2"/>
            </a:endParaRPr>
          </a:p>
          <a:p>
            <a:r>
              <a:rPr lang="en-US" sz="2000" dirty="0">
                <a:sym typeface="Wingdings" panose="05000000000000000000" pitchFamily="2" charset="2"/>
              </a:rPr>
              <a:t>Network ID: [IP   </a:t>
            </a:r>
            <a:r>
              <a:rPr lang="en-US" sz="2000" b="1" dirty="0">
                <a:solidFill>
                  <a:srgbClr val="FF0000"/>
                </a:solidFill>
                <a:sym typeface="Wingdings" panose="05000000000000000000" pitchFamily="2" charset="2"/>
              </a:rPr>
              <a:t>AND</a:t>
            </a:r>
            <a:r>
              <a:rPr lang="en-US" sz="2000" dirty="0">
                <a:sym typeface="Wingdings" panose="05000000000000000000" pitchFamily="2" charset="2"/>
              </a:rPr>
              <a:t>   Subnet Mask]  192.168.10.128</a:t>
            </a:r>
          </a:p>
          <a:p>
            <a:r>
              <a:rPr lang="en-US" sz="2000" dirty="0">
                <a:sym typeface="Wingdings" panose="05000000000000000000" pitchFamily="2" charset="2"/>
              </a:rPr>
              <a:t>Broadcast IP (Directed): convert host part on IP address to 1’s  last 8-bit  192.168.10.255</a:t>
            </a:r>
          </a:p>
          <a:p>
            <a:endParaRPr lang="en-US" sz="2000" dirty="0">
              <a:sym typeface="Wingdings" panose="05000000000000000000" pitchFamily="2" charset="2"/>
            </a:endParaRPr>
          </a:p>
          <a:p>
            <a:r>
              <a:rPr lang="en-US" sz="2000" dirty="0">
                <a:sym typeface="Wingdings" panose="05000000000000000000" pitchFamily="2" charset="2"/>
              </a:rPr>
              <a:t>First Host: Network ID + 1  192.168.10.129</a:t>
            </a:r>
          </a:p>
          <a:p>
            <a:r>
              <a:rPr lang="en-US" sz="2000" dirty="0">
                <a:sym typeface="Wingdings" panose="05000000000000000000" pitchFamily="2" charset="2"/>
              </a:rPr>
              <a:t>Last Host: Broadcast IP – 1  192.168.10.254</a:t>
            </a:r>
          </a:p>
          <a:p>
            <a:endParaRPr lang="en-US" sz="2000" dirty="0">
              <a:sym typeface="Wingdings" panose="05000000000000000000" pitchFamily="2" charset="2"/>
            </a:endParaRPr>
          </a:p>
          <a:p>
            <a:endParaRPr lang="en-CA" sz="2000" dirty="0"/>
          </a:p>
          <a:p>
            <a:endParaRPr lang="en-CA" sz="2000" dirty="0"/>
          </a:p>
        </p:txBody>
      </p:sp>
      <p:sp>
        <p:nvSpPr>
          <p:cNvPr id="4" name="Footer Placeholder 3">
            <a:extLst>
              <a:ext uri="{FF2B5EF4-FFF2-40B4-BE49-F238E27FC236}">
                <a16:creationId xmlns:a16="http://schemas.microsoft.com/office/drawing/2014/main" id="{20F86082-3F62-5250-BDC3-030955E0D8D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115784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C602D7-70C8-2116-C593-C9D625EC766F}"/>
              </a:ext>
            </a:extLst>
          </p:cNvPr>
          <p:cNvPicPr>
            <a:picLocks noChangeAspect="1"/>
          </p:cNvPicPr>
          <p:nvPr/>
        </p:nvPicPr>
        <p:blipFill>
          <a:blip r:embed="rId2"/>
          <a:stretch>
            <a:fillRect/>
          </a:stretch>
        </p:blipFill>
        <p:spPr>
          <a:xfrm>
            <a:off x="489131" y="898056"/>
            <a:ext cx="4744112" cy="2629267"/>
          </a:xfrm>
          <a:prstGeom prst="rect">
            <a:avLst/>
          </a:prstGeom>
        </p:spPr>
      </p:pic>
      <p:pic>
        <p:nvPicPr>
          <p:cNvPr id="9" name="Picture 8">
            <a:extLst>
              <a:ext uri="{FF2B5EF4-FFF2-40B4-BE49-F238E27FC236}">
                <a16:creationId xmlns:a16="http://schemas.microsoft.com/office/drawing/2014/main" id="{04066093-4412-E90C-CDD9-541A4431460B}"/>
              </a:ext>
            </a:extLst>
          </p:cNvPr>
          <p:cNvPicPr>
            <a:picLocks noChangeAspect="1"/>
          </p:cNvPicPr>
          <p:nvPr/>
        </p:nvPicPr>
        <p:blipFill>
          <a:blip r:embed="rId3"/>
          <a:stretch>
            <a:fillRect/>
          </a:stretch>
        </p:blipFill>
        <p:spPr>
          <a:xfrm>
            <a:off x="536763" y="4161143"/>
            <a:ext cx="4696480" cy="2562583"/>
          </a:xfrm>
          <a:prstGeom prst="rect">
            <a:avLst/>
          </a:prstGeom>
        </p:spPr>
      </p:pic>
      <p:pic>
        <p:nvPicPr>
          <p:cNvPr id="11" name="Picture 10">
            <a:extLst>
              <a:ext uri="{FF2B5EF4-FFF2-40B4-BE49-F238E27FC236}">
                <a16:creationId xmlns:a16="http://schemas.microsoft.com/office/drawing/2014/main" id="{ADC1EBCE-C750-D5A7-C083-A0827BB8D0A3}"/>
              </a:ext>
            </a:extLst>
          </p:cNvPr>
          <p:cNvPicPr>
            <a:picLocks noChangeAspect="1"/>
          </p:cNvPicPr>
          <p:nvPr/>
        </p:nvPicPr>
        <p:blipFill>
          <a:blip r:embed="rId4"/>
          <a:stretch>
            <a:fillRect/>
          </a:stretch>
        </p:blipFill>
        <p:spPr>
          <a:xfrm>
            <a:off x="6569618" y="581146"/>
            <a:ext cx="4696480" cy="2648320"/>
          </a:xfrm>
          <a:prstGeom prst="rect">
            <a:avLst/>
          </a:prstGeom>
        </p:spPr>
      </p:pic>
      <p:sp>
        <p:nvSpPr>
          <p:cNvPr id="12" name="TextBox 11">
            <a:extLst>
              <a:ext uri="{FF2B5EF4-FFF2-40B4-BE49-F238E27FC236}">
                <a16:creationId xmlns:a16="http://schemas.microsoft.com/office/drawing/2014/main" id="{303CAAC8-39D9-B7FF-04DF-E064A17CD80C}"/>
              </a:ext>
            </a:extLst>
          </p:cNvPr>
          <p:cNvSpPr txBox="1"/>
          <p:nvPr/>
        </p:nvSpPr>
        <p:spPr>
          <a:xfrm>
            <a:off x="299118" y="381091"/>
            <a:ext cx="3063513" cy="40011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t>1) </a:t>
            </a:r>
            <a:r>
              <a:rPr lang="en-US" sz="2000" b="1" dirty="0">
                <a:solidFill>
                  <a:srgbClr val="00B050"/>
                </a:solidFill>
              </a:rPr>
              <a:t>Connection Success</a:t>
            </a:r>
            <a:endParaRPr lang="en-CA" sz="2000" b="1" dirty="0">
              <a:solidFill>
                <a:srgbClr val="00B050"/>
              </a:solidFill>
            </a:endParaRPr>
          </a:p>
        </p:txBody>
      </p:sp>
      <p:sp>
        <p:nvSpPr>
          <p:cNvPr id="13" name="TextBox 12">
            <a:extLst>
              <a:ext uri="{FF2B5EF4-FFF2-40B4-BE49-F238E27FC236}">
                <a16:creationId xmlns:a16="http://schemas.microsoft.com/office/drawing/2014/main" id="{4F92A314-E8FC-6849-6DA0-8A77AA7AF42A}"/>
              </a:ext>
            </a:extLst>
          </p:cNvPr>
          <p:cNvSpPr txBox="1"/>
          <p:nvPr/>
        </p:nvSpPr>
        <p:spPr>
          <a:xfrm>
            <a:off x="299117" y="3761033"/>
            <a:ext cx="3063513" cy="40011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t>2) </a:t>
            </a:r>
            <a:r>
              <a:rPr lang="en-US" sz="2000" b="1" dirty="0">
                <a:solidFill>
                  <a:srgbClr val="FF0000"/>
                </a:solidFill>
              </a:rPr>
              <a:t>Connection fail</a:t>
            </a:r>
            <a:endParaRPr lang="en-CA" sz="2000" b="1" dirty="0">
              <a:solidFill>
                <a:srgbClr val="FF0000"/>
              </a:solidFill>
            </a:endParaRPr>
          </a:p>
        </p:txBody>
      </p:sp>
      <p:sp>
        <p:nvSpPr>
          <p:cNvPr id="14" name="TextBox 13">
            <a:extLst>
              <a:ext uri="{FF2B5EF4-FFF2-40B4-BE49-F238E27FC236}">
                <a16:creationId xmlns:a16="http://schemas.microsoft.com/office/drawing/2014/main" id="{EA185A0C-6BF9-C5E2-9A9E-97ECE56579B3}"/>
              </a:ext>
            </a:extLst>
          </p:cNvPr>
          <p:cNvSpPr txBox="1"/>
          <p:nvPr/>
        </p:nvSpPr>
        <p:spPr>
          <a:xfrm>
            <a:off x="5465969" y="381091"/>
            <a:ext cx="3063513" cy="40011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t>3) </a:t>
            </a:r>
            <a:r>
              <a:rPr lang="en-US" sz="2000" b="1" dirty="0">
                <a:solidFill>
                  <a:srgbClr val="00B050"/>
                </a:solidFill>
              </a:rPr>
              <a:t>Connection Success</a:t>
            </a:r>
            <a:endParaRPr lang="en-CA" sz="2000" b="1" dirty="0">
              <a:solidFill>
                <a:srgbClr val="00B050"/>
              </a:solidFill>
            </a:endParaRPr>
          </a:p>
        </p:txBody>
      </p:sp>
      <p:sp>
        <p:nvSpPr>
          <p:cNvPr id="15" name="Rectangle: Rounded Corners 14">
            <a:extLst>
              <a:ext uri="{FF2B5EF4-FFF2-40B4-BE49-F238E27FC236}">
                <a16:creationId xmlns:a16="http://schemas.microsoft.com/office/drawing/2014/main" id="{5D85C0A9-7C19-E600-DDA6-BD029B7756EB}"/>
              </a:ext>
            </a:extLst>
          </p:cNvPr>
          <p:cNvSpPr/>
          <p:nvPr/>
        </p:nvSpPr>
        <p:spPr>
          <a:xfrm>
            <a:off x="536763" y="3126658"/>
            <a:ext cx="2206437" cy="302342"/>
          </a:xfrm>
          <a:prstGeom prst="round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F14F5014-D742-F702-8FBC-8962020BFC98}"/>
              </a:ext>
            </a:extLst>
          </p:cNvPr>
          <p:cNvSpPr/>
          <p:nvPr/>
        </p:nvSpPr>
        <p:spPr>
          <a:xfrm>
            <a:off x="3074438" y="3116826"/>
            <a:ext cx="2206437" cy="302342"/>
          </a:xfrm>
          <a:prstGeom prst="round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D0AD161D-1033-03A1-1867-BB9AB5724DFA}"/>
              </a:ext>
            </a:extLst>
          </p:cNvPr>
          <p:cNvSpPr/>
          <p:nvPr/>
        </p:nvSpPr>
        <p:spPr>
          <a:xfrm>
            <a:off x="489131" y="6418664"/>
            <a:ext cx="2206437" cy="302342"/>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22FC0909-5F61-3E33-C65E-CC2ADFD6B8B5}"/>
              </a:ext>
            </a:extLst>
          </p:cNvPr>
          <p:cNvSpPr/>
          <p:nvPr/>
        </p:nvSpPr>
        <p:spPr>
          <a:xfrm>
            <a:off x="3026806" y="6408832"/>
            <a:ext cx="2206437" cy="302342"/>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27247908-D0E9-7087-3CF1-D155EDBEF429}"/>
              </a:ext>
            </a:extLst>
          </p:cNvPr>
          <p:cNvSpPr/>
          <p:nvPr/>
        </p:nvSpPr>
        <p:spPr>
          <a:xfrm>
            <a:off x="6569618" y="2853812"/>
            <a:ext cx="2206437" cy="302342"/>
          </a:xfrm>
          <a:prstGeom prst="round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7B6B273F-AFFA-B13F-BEA2-1110A5814423}"/>
              </a:ext>
            </a:extLst>
          </p:cNvPr>
          <p:cNvSpPr/>
          <p:nvPr/>
        </p:nvSpPr>
        <p:spPr>
          <a:xfrm>
            <a:off x="9107293" y="2843980"/>
            <a:ext cx="2206437" cy="302342"/>
          </a:xfrm>
          <a:prstGeom prst="round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70145D38-745B-906C-69E1-E96E6B74BA79}"/>
              </a:ext>
            </a:extLst>
          </p:cNvPr>
          <p:cNvSpPr/>
          <p:nvPr/>
        </p:nvSpPr>
        <p:spPr>
          <a:xfrm>
            <a:off x="6336892" y="2629329"/>
            <a:ext cx="2391531" cy="214651"/>
          </a:xfrm>
          <a:prstGeom prst="round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ABBAFDC4-2A97-EC98-F8D9-B4F60428444E}"/>
              </a:ext>
            </a:extLst>
          </p:cNvPr>
          <p:cNvSpPr/>
          <p:nvPr/>
        </p:nvSpPr>
        <p:spPr>
          <a:xfrm>
            <a:off x="8874567" y="2619497"/>
            <a:ext cx="2391531" cy="214651"/>
          </a:xfrm>
          <a:prstGeom prst="round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4DB6FF75-A343-93BE-5EBD-BEE43893398B}"/>
              </a:ext>
            </a:extLst>
          </p:cNvPr>
          <p:cNvSpPr/>
          <p:nvPr/>
        </p:nvSpPr>
        <p:spPr>
          <a:xfrm>
            <a:off x="4137040" y="5959944"/>
            <a:ext cx="179321" cy="235112"/>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4" name="TextBox 23">
            <a:extLst>
              <a:ext uri="{FF2B5EF4-FFF2-40B4-BE49-F238E27FC236}">
                <a16:creationId xmlns:a16="http://schemas.microsoft.com/office/drawing/2014/main" id="{3BAB667D-3C4E-1852-9CD3-F0CC2190B12F}"/>
              </a:ext>
            </a:extLst>
          </p:cNvPr>
          <p:cNvSpPr txBox="1"/>
          <p:nvPr/>
        </p:nvSpPr>
        <p:spPr>
          <a:xfrm>
            <a:off x="5808863" y="3712534"/>
            <a:ext cx="6041018" cy="2800767"/>
          </a:xfrm>
          <a:prstGeom prst="rect">
            <a:avLst/>
          </a:prstGeom>
          <a:noFill/>
        </p:spPr>
        <p:txBody>
          <a:bodyPr wrap="square" rtlCol="0">
            <a:spAutoFit/>
          </a:bodyPr>
          <a:lstStyle/>
          <a:p>
            <a:pPr marL="342900" indent="-342900">
              <a:buAutoNum type="arabicParenR"/>
            </a:pPr>
            <a:r>
              <a:rPr lang="en-US" sz="1600" dirty="0"/>
              <a:t>All PCs have the same Network, same Network ID </a:t>
            </a:r>
            <a:r>
              <a:rPr lang="en-US" sz="1600" dirty="0">
                <a:sym typeface="Wingdings" panose="05000000000000000000" pitchFamily="2" charset="2"/>
              </a:rPr>
              <a:t> 192.168.1.0</a:t>
            </a:r>
          </a:p>
          <a:p>
            <a:pPr marL="342900" indent="-342900">
              <a:buAutoNum type="arabicParenR"/>
            </a:pPr>
            <a:r>
              <a:rPr lang="en-US" sz="1600" dirty="0">
                <a:sym typeface="Wingdings" panose="05000000000000000000" pitchFamily="2" charset="2"/>
              </a:rPr>
              <a:t>All PCs have not the </a:t>
            </a:r>
            <a:r>
              <a:rPr lang="en-US" sz="1600" dirty="0"/>
              <a:t>same Network, have not same Network ID </a:t>
            </a:r>
          </a:p>
          <a:p>
            <a:pPr marL="342900" indent="-342900">
              <a:buFont typeface="Arial" panose="020B0604020202020204" pitchFamily="34" charset="0"/>
              <a:buChar char="•"/>
            </a:pPr>
            <a:r>
              <a:rPr lang="en-US" sz="1600" dirty="0"/>
              <a:t>Network ID 1 </a:t>
            </a:r>
            <a:r>
              <a:rPr lang="en-US" sz="1600" dirty="0">
                <a:sym typeface="Wingdings" panose="05000000000000000000" pitchFamily="2" charset="2"/>
              </a:rPr>
              <a:t> 192.168.1.0 </a:t>
            </a:r>
          </a:p>
          <a:p>
            <a:pPr marL="342900" indent="-342900">
              <a:buFont typeface="Arial" panose="020B0604020202020204" pitchFamily="34" charset="0"/>
              <a:buChar char="•"/>
            </a:pPr>
            <a:r>
              <a:rPr lang="en-US" sz="1600" dirty="0"/>
              <a:t>Network ID 2 </a:t>
            </a:r>
            <a:r>
              <a:rPr lang="en-US" sz="1600" dirty="0">
                <a:sym typeface="Wingdings" panose="05000000000000000000" pitchFamily="2" charset="2"/>
              </a:rPr>
              <a:t> 192.168.2.0 </a:t>
            </a:r>
          </a:p>
          <a:p>
            <a:pPr marL="342900" indent="-342900">
              <a:buFont typeface="Arial" panose="020B0604020202020204" pitchFamily="34" charset="0"/>
              <a:buChar char="•"/>
            </a:pPr>
            <a:r>
              <a:rPr lang="en-US" sz="1600" dirty="0">
                <a:sym typeface="Wingdings" panose="05000000000000000000" pitchFamily="2" charset="2"/>
              </a:rPr>
              <a:t>[PC can’t connection]</a:t>
            </a:r>
          </a:p>
          <a:p>
            <a:endParaRPr lang="en-US" sz="1600" dirty="0"/>
          </a:p>
          <a:p>
            <a:pPr marL="342900" indent="-342900">
              <a:buFont typeface="+mj-lt"/>
              <a:buAutoNum type="arabicParenR" startAt="3"/>
            </a:pPr>
            <a:r>
              <a:rPr lang="en-US" sz="1600" dirty="0"/>
              <a:t>All PCs have the same Network, same Network ID </a:t>
            </a:r>
            <a:r>
              <a:rPr lang="en-US" sz="1600" dirty="0">
                <a:sym typeface="Wingdings" panose="05000000000000000000" pitchFamily="2" charset="2"/>
              </a:rPr>
              <a:t> 192.168.0.0</a:t>
            </a:r>
          </a:p>
          <a:p>
            <a:r>
              <a:rPr lang="en-US" sz="1600" dirty="0">
                <a:sym typeface="Wingdings" panose="05000000000000000000" pitchFamily="2" charset="2"/>
              </a:rPr>
              <a:t>Change subnet mask for all PC to  255.255.0.0</a:t>
            </a:r>
          </a:p>
          <a:p>
            <a:pPr marL="342900" indent="-342900">
              <a:buAutoNum type="arabicParenR" startAt="3"/>
            </a:pPr>
            <a:endParaRPr lang="en-CA" sz="1600" dirty="0"/>
          </a:p>
        </p:txBody>
      </p:sp>
      <p:sp>
        <p:nvSpPr>
          <p:cNvPr id="2" name="Footer Placeholder 1">
            <a:extLst>
              <a:ext uri="{FF2B5EF4-FFF2-40B4-BE49-F238E27FC236}">
                <a16:creationId xmlns:a16="http://schemas.microsoft.com/office/drawing/2014/main" id="{464BA36D-B353-3D75-968F-A8D444DE3505}"/>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854892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458D-F348-3FF3-7E5D-16C3E1519CC8}"/>
              </a:ext>
            </a:extLst>
          </p:cNvPr>
          <p:cNvSpPr>
            <a:spLocks noGrp="1"/>
          </p:cNvSpPr>
          <p:nvPr>
            <p:ph type="title"/>
          </p:nvPr>
        </p:nvSpPr>
        <p:spPr/>
        <p:txBody>
          <a:bodyPr/>
          <a:lstStyle/>
          <a:p>
            <a:r>
              <a:rPr lang="en-US" dirty="0"/>
              <a:t>Day 1</a:t>
            </a:r>
            <a:endParaRPr lang="en-CA" dirty="0"/>
          </a:p>
        </p:txBody>
      </p:sp>
      <p:sp>
        <p:nvSpPr>
          <p:cNvPr id="3" name="Content Placeholder 2">
            <a:extLst>
              <a:ext uri="{FF2B5EF4-FFF2-40B4-BE49-F238E27FC236}">
                <a16:creationId xmlns:a16="http://schemas.microsoft.com/office/drawing/2014/main" id="{8F97B562-1F52-18F0-F6DB-C2BB026D708C}"/>
              </a:ext>
            </a:extLst>
          </p:cNvPr>
          <p:cNvSpPr>
            <a:spLocks noGrp="1"/>
          </p:cNvSpPr>
          <p:nvPr>
            <p:ph idx="1"/>
          </p:nvPr>
        </p:nvSpPr>
        <p:spPr>
          <a:xfrm>
            <a:off x="838200" y="1690688"/>
            <a:ext cx="10515600" cy="4955918"/>
          </a:xfrm>
        </p:spPr>
        <p:txBody>
          <a:bodyPr>
            <a:normAutofit/>
          </a:bodyPr>
          <a:lstStyle/>
          <a:p>
            <a:r>
              <a:rPr lang="en-US" sz="2400" dirty="0"/>
              <a:t>Outline:</a:t>
            </a:r>
          </a:p>
          <a:p>
            <a:pPr marL="914400" lvl="1" indent="-457200">
              <a:buFont typeface="+mj-lt"/>
              <a:buAutoNum type="arabicPeriod"/>
            </a:pPr>
            <a:r>
              <a:rPr lang="en-US" sz="2000" dirty="0"/>
              <a:t>TCP/IP Model</a:t>
            </a:r>
          </a:p>
          <a:p>
            <a:pPr marL="914400" lvl="1" indent="-457200">
              <a:buFont typeface="+mj-lt"/>
              <a:buAutoNum type="arabicPeriod"/>
            </a:pPr>
            <a:r>
              <a:rPr lang="en-US" sz="2000" dirty="0"/>
              <a:t>Network Devices</a:t>
            </a:r>
          </a:p>
          <a:p>
            <a:pPr lvl="2"/>
            <a:r>
              <a:rPr lang="en-US" sz="1800" dirty="0"/>
              <a:t>Switch </a:t>
            </a:r>
          </a:p>
          <a:p>
            <a:pPr lvl="2"/>
            <a:r>
              <a:rPr lang="en-US" sz="1800" dirty="0"/>
              <a:t>Router</a:t>
            </a:r>
          </a:p>
          <a:p>
            <a:pPr marL="914400" lvl="1" indent="-457200">
              <a:buFont typeface="+mj-lt"/>
              <a:buAutoNum type="arabicPeriod"/>
            </a:pPr>
            <a:r>
              <a:rPr lang="en-US" sz="2000" dirty="0"/>
              <a:t>Host Devices</a:t>
            </a:r>
          </a:p>
          <a:p>
            <a:pPr lvl="2"/>
            <a:r>
              <a:rPr lang="en-US" sz="1800" dirty="0"/>
              <a:t>PC</a:t>
            </a:r>
          </a:p>
          <a:p>
            <a:pPr lvl="2"/>
            <a:r>
              <a:rPr lang="en-US" sz="1800" dirty="0"/>
              <a:t>Server</a:t>
            </a:r>
          </a:p>
          <a:p>
            <a:pPr marL="1771650" lvl="3" indent="-400050">
              <a:buFont typeface="+mj-lt"/>
              <a:buAutoNum type="romanUcPeriod"/>
            </a:pPr>
            <a:r>
              <a:rPr lang="en-US" sz="1600" dirty="0"/>
              <a:t>Web Server</a:t>
            </a:r>
          </a:p>
          <a:p>
            <a:pPr marL="1771650" lvl="3" indent="-400050">
              <a:buFont typeface="+mj-lt"/>
              <a:buAutoNum type="romanUcPeriod"/>
            </a:pPr>
            <a:r>
              <a:rPr lang="en-US" sz="1600" dirty="0"/>
              <a:t>DNS Server</a:t>
            </a:r>
          </a:p>
          <a:p>
            <a:pPr marL="914400" lvl="1" indent="-457200">
              <a:buFont typeface="+mj-lt"/>
              <a:buAutoNum type="arabicPeriod"/>
            </a:pPr>
            <a:r>
              <a:rPr lang="en-US" sz="2000" dirty="0"/>
              <a:t>Message &amp; Ping</a:t>
            </a:r>
          </a:p>
          <a:p>
            <a:pPr marL="914400" lvl="1" indent="-457200">
              <a:buFont typeface="+mj-lt"/>
              <a:buAutoNum type="arabicPeriod"/>
            </a:pPr>
            <a:r>
              <a:rPr lang="en-US" sz="2000" dirty="0"/>
              <a:t>Broadcast &amp; ARP Table</a:t>
            </a:r>
          </a:p>
          <a:p>
            <a:pPr marL="914400" lvl="1" indent="-457200">
              <a:buFont typeface="+mj-lt"/>
              <a:buAutoNum type="arabicPeriod"/>
            </a:pPr>
            <a:r>
              <a:rPr lang="en-US" sz="2000" dirty="0"/>
              <a:t>Project at packet tracer </a:t>
            </a:r>
            <a:endParaRPr lang="en-CA" sz="2000" dirty="0"/>
          </a:p>
        </p:txBody>
      </p:sp>
      <p:sp>
        <p:nvSpPr>
          <p:cNvPr id="4" name="Footer Placeholder 3">
            <a:extLst>
              <a:ext uri="{FF2B5EF4-FFF2-40B4-BE49-F238E27FC236}">
                <a16:creationId xmlns:a16="http://schemas.microsoft.com/office/drawing/2014/main" id="{FAD2D2ED-C996-A88A-3E32-1EB1A73A880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48804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D346A-A0C1-C688-2183-136E35D7B9D8}"/>
              </a:ext>
            </a:extLst>
          </p:cNvPr>
          <p:cNvSpPr>
            <a:spLocks noGrp="1"/>
          </p:cNvSpPr>
          <p:nvPr>
            <p:ph type="title"/>
          </p:nvPr>
        </p:nvSpPr>
        <p:spPr/>
        <p:txBody>
          <a:bodyPr/>
          <a:lstStyle/>
          <a:p>
            <a:r>
              <a:rPr lang="en-US" dirty="0"/>
              <a:t>DHCP Protocol </a:t>
            </a:r>
            <a:endParaRPr lang="en-CA" dirty="0"/>
          </a:p>
        </p:txBody>
      </p:sp>
      <p:sp>
        <p:nvSpPr>
          <p:cNvPr id="3" name="Content Placeholder 2">
            <a:extLst>
              <a:ext uri="{FF2B5EF4-FFF2-40B4-BE49-F238E27FC236}">
                <a16:creationId xmlns:a16="http://schemas.microsoft.com/office/drawing/2014/main" id="{D01259AA-DDD5-CE74-8BD5-A6D77FAF3FAD}"/>
              </a:ext>
            </a:extLst>
          </p:cNvPr>
          <p:cNvSpPr>
            <a:spLocks noGrp="1"/>
          </p:cNvSpPr>
          <p:nvPr>
            <p:ph idx="1"/>
          </p:nvPr>
        </p:nvSpPr>
        <p:spPr>
          <a:xfrm>
            <a:off x="838199" y="1825625"/>
            <a:ext cx="10872019" cy="4351338"/>
          </a:xfrm>
        </p:spPr>
        <p:txBody>
          <a:bodyPr>
            <a:normAutofit/>
          </a:bodyPr>
          <a:lstStyle/>
          <a:p>
            <a:r>
              <a:rPr lang="en-US" sz="2400" b="1" dirty="0">
                <a:solidFill>
                  <a:srgbClr val="FF0000"/>
                </a:solidFill>
              </a:rPr>
              <a:t>Dynamic</a:t>
            </a:r>
            <a:r>
              <a:rPr lang="en-US" sz="2400" dirty="0"/>
              <a:t> Host Configuration Protocol (</a:t>
            </a:r>
            <a:r>
              <a:rPr lang="en-US" sz="2400" b="1" dirty="0"/>
              <a:t>DHCP</a:t>
            </a:r>
            <a:r>
              <a:rPr lang="en-US" sz="2400" dirty="0"/>
              <a:t>): </a:t>
            </a:r>
            <a:r>
              <a:rPr lang="en-US" sz="2400" b="1" dirty="0"/>
              <a:t>Application Layer 5</a:t>
            </a:r>
          </a:p>
          <a:p>
            <a:r>
              <a:rPr lang="en-US" sz="2400" dirty="0"/>
              <a:t>provides services that support </a:t>
            </a:r>
            <a:r>
              <a:rPr lang="en-US" sz="2400" b="1" dirty="0">
                <a:solidFill>
                  <a:srgbClr val="FF0000"/>
                </a:solidFill>
              </a:rPr>
              <a:t>network applications</a:t>
            </a:r>
            <a:r>
              <a:rPr lang="en-US" sz="2400" dirty="0"/>
              <a:t>. It handles the assignment of </a:t>
            </a:r>
            <a:r>
              <a:rPr lang="en-US" sz="2400" b="1" dirty="0"/>
              <a:t>IP addresses and network configuration to devices</a:t>
            </a:r>
            <a:r>
              <a:rPr lang="en-US" sz="2400" dirty="0"/>
              <a:t>, enabling them to communicate on the network.</a:t>
            </a:r>
          </a:p>
          <a:p>
            <a:r>
              <a:rPr lang="en-US" sz="2400" dirty="0"/>
              <a:t>Give Host (PC) network configuration :</a:t>
            </a:r>
          </a:p>
          <a:p>
            <a:pPr lvl="1"/>
            <a:r>
              <a:rPr lang="en-US" sz="2000" dirty="0"/>
              <a:t>IP Address</a:t>
            </a:r>
          </a:p>
          <a:p>
            <a:pPr lvl="1"/>
            <a:r>
              <a:rPr lang="en-US" sz="2000" dirty="0"/>
              <a:t>Default Gateway</a:t>
            </a:r>
          </a:p>
          <a:p>
            <a:pPr lvl="1"/>
            <a:r>
              <a:rPr lang="en-US" sz="2000" dirty="0"/>
              <a:t>DNS Server</a:t>
            </a:r>
          </a:p>
          <a:p>
            <a:pPr lvl="1"/>
            <a:r>
              <a:rPr lang="en-US" sz="2000" dirty="0"/>
              <a:t>Subnet Mask</a:t>
            </a:r>
          </a:p>
          <a:p>
            <a:r>
              <a:rPr lang="en-US" sz="2400" dirty="0"/>
              <a:t>Automatic Private IP Addressing (</a:t>
            </a:r>
            <a:r>
              <a:rPr lang="en-US" sz="2400" b="1" dirty="0">
                <a:solidFill>
                  <a:srgbClr val="FF0000"/>
                </a:solidFill>
              </a:rPr>
              <a:t>APIPA)</a:t>
            </a:r>
            <a:r>
              <a:rPr lang="en-US" sz="2400" dirty="0"/>
              <a:t>: when there no DHCP Server, PC give itself a network configuration when we choose DHCP.</a:t>
            </a:r>
            <a:endParaRPr lang="en-CA" sz="2400" dirty="0"/>
          </a:p>
        </p:txBody>
      </p:sp>
      <p:sp>
        <p:nvSpPr>
          <p:cNvPr id="4" name="Footer Placeholder 3">
            <a:extLst>
              <a:ext uri="{FF2B5EF4-FFF2-40B4-BE49-F238E27FC236}">
                <a16:creationId xmlns:a16="http://schemas.microsoft.com/office/drawing/2014/main" id="{814FD690-637D-0CCD-5D12-DC28A60A556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108266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0D32-F148-3174-78FA-B7F8BCB05094}"/>
              </a:ext>
            </a:extLst>
          </p:cNvPr>
          <p:cNvSpPr>
            <a:spLocks noGrp="1"/>
          </p:cNvSpPr>
          <p:nvPr>
            <p:ph type="title"/>
          </p:nvPr>
        </p:nvSpPr>
        <p:spPr>
          <a:xfrm>
            <a:off x="4316708" y="136525"/>
            <a:ext cx="3558584" cy="716344"/>
          </a:xfrm>
        </p:spPr>
        <p:txBody>
          <a:bodyPr/>
          <a:lstStyle/>
          <a:p>
            <a:r>
              <a:rPr lang="en-US" dirty="0"/>
              <a:t>DHCP Device?</a:t>
            </a:r>
            <a:endParaRPr lang="en-CA" dirty="0"/>
          </a:p>
        </p:txBody>
      </p:sp>
      <p:sp>
        <p:nvSpPr>
          <p:cNvPr id="4" name="Footer Placeholder 3">
            <a:extLst>
              <a:ext uri="{FF2B5EF4-FFF2-40B4-BE49-F238E27FC236}">
                <a16:creationId xmlns:a16="http://schemas.microsoft.com/office/drawing/2014/main" id="{D247D3EA-38EF-1059-4D24-1C1248AD5BB5}"/>
              </a:ext>
            </a:extLst>
          </p:cNvPr>
          <p:cNvSpPr>
            <a:spLocks noGrp="1"/>
          </p:cNvSpPr>
          <p:nvPr>
            <p:ph type="ftr" sz="quarter" idx="11"/>
          </p:nvPr>
        </p:nvSpPr>
        <p:spPr/>
        <p:txBody>
          <a:bodyPr/>
          <a:lstStyle/>
          <a:p>
            <a:r>
              <a:rPr lang="sv-SE"/>
              <a:t>INST. : ENG.ALI BANI BAKAR &amp; ENG.Dana Al-Mahrouk</a:t>
            </a:r>
            <a:endParaRPr lang="en-CA"/>
          </a:p>
        </p:txBody>
      </p:sp>
      <p:grpSp>
        <p:nvGrpSpPr>
          <p:cNvPr id="47" name="Group 46">
            <a:extLst>
              <a:ext uri="{FF2B5EF4-FFF2-40B4-BE49-F238E27FC236}">
                <a16:creationId xmlns:a16="http://schemas.microsoft.com/office/drawing/2014/main" id="{6A701935-F8D8-FDB0-1E3F-7049058765BB}"/>
              </a:ext>
            </a:extLst>
          </p:cNvPr>
          <p:cNvGrpSpPr/>
          <p:nvPr/>
        </p:nvGrpSpPr>
        <p:grpSpPr>
          <a:xfrm>
            <a:off x="9605010" y="215112"/>
            <a:ext cx="2254830" cy="2014058"/>
            <a:chOff x="9277508" y="729142"/>
            <a:chExt cx="2254830" cy="2014058"/>
          </a:xfrm>
        </p:grpSpPr>
        <p:pic>
          <p:nvPicPr>
            <p:cNvPr id="9" name="Picture 8" descr="A computer with a white screen&#10;&#10;Description automatically generated">
              <a:extLst>
                <a:ext uri="{FF2B5EF4-FFF2-40B4-BE49-F238E27FC236}">
                  <a16:creationId xmlns:a16="http://schemas.microsoft.com/office/drawing/2014/main" id="{7B2ADEC8-B753-6D41-83DD-E0F9E7C3C59E}"/>
                </a:ext>
              </a:extLst>
            </p:cNvPr>
            <p:cNvPicPr>
              <a:picLocks noChangeAspect="1"/>
            </p:cNvPicPr>
            <p:nvPr/>
          </p:nvPicPr>
          <p:blipFill rotWithShape="1">
            <a:blip r:embed="rId2">
              <a:extLst>
                <a:ext uri="{28A0092B-C50C-407E-A947-70E740481C1C}">
                  <a14:useLocalDpi xmlns:a14="http://schemas.microsoft.com/office/drawing/2010/main" val="0"/>
                </a:ext>
              </a:extLst>
            </a:blip>
            <a:srcRect b="34845"/>
            <a:stretch/>
          </p:blipFill>
          <p:spPr>
            <a:xfrm>
              <a:off x="9311114" y="1642299"/>
              <a:ext cx="508764" cy="432117"/>
            </a:xfrm>
            <a:prstGeom prst="rect">
              <a:avLst/>
            </a:prstGeom>
          </p:spPr>
        </p:pic>
        <p:pic>
          <p:nvPicPr>
            <p:cNvPr id="10" name="Picture 9" descr="A blue box with arrows&#10;&#10;Description automatically generated">
              <a:extLst>
                <a:ext uri="{FF2B5EF4-FFF2-40B4-BE49-F238E27FC236}">
                  <a16:creationId xmlns:a16="http://schemas.microsoft.com/office/drawing/2014/main" id="{76B2906B-1046-F54F-5BFC-3521F7697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7508" y="758638"/>
              <a:ext cx="583298" cy="296279"/>
            </a:xfrm>
            <a:prstGeom prst="rect">
              <a:avLst/>
            </a:prstGeom>
          </p:spPr>
        </p:pic>
        <p:pic>
          <p:nvPicPr>
            <p:cNvPr id="3" name="Picture 2" descr="A blue rectangular object with a white label&#10;&#10;Description automatically generated">
              <a:extLst>
                <a:ext uri="{FF2B5EF4-FFF2-40B4-BE49-F238E27FC236}">
                  <a16:creationId xmlns:a16="http://schemas.microsoft.com/office/drawing/2014/main" id="{C9A217D4-E343-8F9B-7477-21227D34BEB8}"/>
                </a:ext>
              </a:extLst>
            </p:cNvPr>
            <p:cNvPicPr>
              <a:picLocks noChangeAspect="1"/>
            </p:cNvPicPr>
            <p:nvPr/>
          </p:nvPicPr>
          <p:blipFill rotWithShape="1">
            <a:blip r:embed="rId4">
              <a:extLst>
                <a:ext uri="{28A0092B-C50C-407E-A947-70E740481C1C}">
                  <a14:useLocalDpi xmlns:a14="http://schemas.microsoft.com/office/drawing/2010/main" val="0"/>
                </a:ext>
              </a:extLst>
            </a:blip>
            <a:srcRect l="14602" t="12539" r="9850"/>
            <a:stretch/>
          </p:blipFill>
          <p:spPr>
            <a:xfrm>
              <a:off x="9382149" y="2157479"/>
              <a:ext cx="414705" cy="585721"/>
            </a:xfrm>
            <a:prstGeom prst="rect">
              <a:avLst/>
            </a:prstGeom>
          </p:spPr>
        </p:pic>
        <p:pic>
          <p:nvPicPr>
            <p:cNvPr id="20" name="Picture 19">
              <a:extLst>
                <a:ext uri="{FF2B5EF4-FFF2-40B4-BE49-F238E27FC236}">
                  <a16:creationId xmlns:a16="http://schemas.microsoft.com/office/drawing/2014/main" id="{C071690B-A3F3-C948-6B37-208D23960247}"/>
                </a:ext>
              </a:extLst>
            </p:cNvPr>
            <p:cNvPicPr>
              <a:picLocks noChangeAspect="1"/>
            </p:cNvPicPr>
            <p:nvPr/>
          </p:nvPicPr>
          <p:blipFill rotWithShape="1">
            <a:blip r:embed="rId5"/>
            <a:srcRect l="11444" t="14765" r="8885"/>
            <a:stretch/>
          </p:blipFill>
          <p:spPr>
            <a:xfrm>
              <a:off x="9277508" y="1143845"/>
              <a:ext cx="583298" cy="409526"/>
            </a:xfrm>
            <a:prstGeom prst="rect">
              <a:avLst/>
            </a:prstGeom>
          </p:spPr>
        </p:pic>
        <p:sp>
          <p:nvSpPr>
            <p:cNvPr id="29" name="Rectangle: Rounded Corners 28">
              <a:extLst>
                <a:ext uri="{FF2B5EF4-FFF2-40B4-BE49-F238E27FC236}">
                  <a16:creationId xmlns:a16="http://schemas.microsoft.com/office/drawing/2014/main" id="{E8526F42-0813-C08B-982D-3D212523CA7B}"/>
                </a:ext>
              </a:extLst>
            </p:cNvPr>
            <p:cNvSpPr/>
            <p:nvPr/>
          </p:nvSpPr>
          <p:spPr>
            <a:xfrm>
              <a:off x="9993147" y="763093"/>
              <a:ext cx="976422" cy="291824"/>
            </a:xfrm>
            <a:prstGeom prst="roundRect">
              <a:avLst/>
            </a:prstGeom>
            <a:ln w="381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Switch L2</a:t>
              </a:r>
              <a:endParaRPr lang="en-CA" sz="1400" dirty="0"/>
            </a:p>
          </p:txBody>
        </p:sp>
        <p:sp>
          <p:nvSpPr>
            <p:cNvPr id="30" name="Rectangle: Rounded Corners 29">
              <a:extLst>
                <a:ext uri="{FF2B5EF4-FFF2-40B4-BE49-F238E27FC236}">
                  <a16:creationId xmlns:a16="http://schemas.microsoft.com/office/drawing/2014/main" id="{A7ECACB2-E4D1-068B-A674-C3316D6A61E0}"/>
                </a:ext>
              </a:extLst>
            </p:cNvPr>
            <p:cNvSpPr/>
            <p:nvPr/>
          </p:nvSpPr>
          <p:spPr>
            <a:xfrm>
              <a:off x="9993146" y="1240447"/>
              <a:ext cx="976422" cy="291824"/>
            </a:xfrm>
            <a:prstGeom prst="roundRect">
              <a:avLst/>
            </a:prstGeom>
            <a:ln w="381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Router L3</a:t>
              </a:r>
              <a:endParaRPr lang="en-CA" sz="1400" dirty="0"/>
            </a:p>
          </p:txBody>
        </p:sp>
        <p:sp>
          <p:nvSpPr>
            <p:cNvPr id="31" name="Rectangle: Rounded Corners 30">
              <a:extLst>
                <a:ext uri="{FF2B5EF4-FFF2-40B4-BE49-F238E27FC236}">
                  <a16:creationId xmlns:a16="http://schemas.microsoft.com/office/drawing/2014/main" id="{BD51B829-B51C-BDD5-B4BB-3D548EBA0839}"/>
                </a:ext>
              </a:extLst>
            </p:cNvPr>
            <p:cNvSpPr/>
            <p:nvPr/>
          </p:nvSpPr>
          <p:spPr>
            <a:xfrm>
              <a:off x="10061971" y="1772006"/>
              <a:ext cx="774202" cy="261500"/>
            </a:xfrm>
            <a:prstGeom prst="roundRect">
              <a:avLst/>
            </a:prstGeom>
            <a:ln w="381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PC L5</a:t>
              </a:r>
              <a:endParaRPr lang="en-CA" sz="1400" dirty="0"/>
            </a:p>
          </p:txBody>
        </p:sp>
        <p:sp>
          <p:nvSpPr>
            <p:cNvPr id="33" name="Rectangle: Rounded Corners 32">
              <a:extLst>
                <a:ext uri="{FF2B5EF4-FFF2-40B4-BE49-F238E27FC236}">
                  <a16:creationId xmlns:a16="http://schemas.microsoft.com/office/drawing/2014/main" id="{D734BF44-9145-117D-A1A8-59CC7651C128}"/>
                </a:ext>
              </a:extLst>
            </p:cNvPr>
            <p:cNvSpPr/>
            <p:nvPr/>
          </p:nvSpPr>
          <p:spPr>
            <a:xfrm>
              <a:off x="10033363" y="2304510"/>
              <a:ext cx="936205" cy="261500"/>
            </a:xfrm>
            <a:prstGeom prst="roundRect">
              <a:avLst/>
            </a:prstGeom>
            <a:ln w="381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Server L5</a:t>
              </a:r>
              <a:endParaRPr lang="en-CA" sz="1400" dirty="0"/>
            </a:p>
          </p:txBody>
        </p:sp>
        <p:pic>
          <p:nvPicPr>
            <p:cNvPr id="38" name="Graphic 37" descr="Badge Cross with solid fill">
              <a:extLst>
                <a:ext uri="{FF2B5EF4-FFF2-40B4-BE49-F238E27FC236}">
                  <a16:creationId xmlns:a16="http://schemas.microsoft.com/office/drawing/2014/main" id="{55240378-F079-CAFE-AF3A-DD15C31C72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5598" y="729142"/>
              <a:ext cx="376740" cy="376740"/>
            </a:xfrm>
            <a:prstGeom prst="rect">
              <a:avLst/>
            </a:prstGeom>
          </p:spPr>
        </p:pic>
        <p:pic>
          <p:nvPicPr>
            <p:cNvPr id="40" name="Graphic 39" descr="Warning with solid fill">
              <a:extLst>
                <a:ext uri="{FF2B5EF4-FFF2-40B4-BE49-F238E27FC236}">
                  <a16:creationId xmlns:a16="http://schemas.microsoft.com/office/drawing/2014/main" id="{8D933AF4-AB2B-73F9-129B-ED7F96D814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52175" y="1714385"/>
              <a:ext cx="376741" cy="376741"/>
            </a:xfrm>
            <a:prstGeom prst="rect">
              <a:avLst/>
            </a:prstGeom>
          </p:spPr>
        </p:pic>
        <p:pic>
          <p:nvPicPr>
            <p:cNvPr id="41" name="Graphic 40" descr="Badge Cross with solid fill">
              <a:extLst>
                <a:ext uri="{FF2B5EF4-FFF2-40B4-BE49-F238E27FC236}">
                  <a16:creationId xmlns:a16="http://schemas.microsoft.com/office/drawing/2014/main" id="{B2D8E5CA-B0DB-235E-0EC0-4525C48BFF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2176" y="1219557"/>
              <a:ext cx="376740" cy="376740"/>
            </a:xfrm>
            <a:prstGeom prst="rect">
              <a:avLst/>
            </a:prstGeom>
          </p:spPr>
        </p:pic>
        <p:pic>
          <p:nvPicPr>
            <p:cNvPr id="36" name="Graphic 35" descr="Badge Tick1 with solid fill">
              <a:extLst>
                <a:ext uri="{FF2B5EF4-FFF2-40B4-BE49-F238E27FC236}">
                  <a16:creationId xmlns:a16="http://schemas.microsoft.com/office/drawing/2014/main" id="{EA91FEDB-8042-7980-2A93-25AA590883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52176" y="2246890"/>
              <a:ext cx="376740" cy="376740"/>
            </a:xfrm>
            <a:prstGeom prst="rect">
              <a:avLst/>
            </a:prstGeom>
          </p:spPr>
        </p:pic>
      </p:grpSp>
      <p:grpSp>
        <p:nvGrpSpPr>
          <p:cNvPr id="48" name="Group 47">
            <a:extLst>
              <a:ext uri="{FF2B5EF4-FFF2-40B4-BE49-F238E27FC236}">
                <a16:creationId xmlns:a16="http://schemas.microsoft.com/office/drawing/2014/main" id="{882AFC15-1D9E-981E-9DD8-AD30610BEB28}"/>
              </a:ext>
            </a:extLst>
          </p:cNvPr>
          <p:cNvGrpSpPr/>
          <p:nvPr/>
        </p:nvGrpSpPr>
        <p:grpSpPr>
          <a:xfrm>
            <a:off x="1672181" y="1257976"/>
            <a:ext cx="9242856" cy="5112217"/>
            <a:chOff x="511975" y="1249253"/>
            <a:chExt cx="9242856" cy="5112217"/>
          </a:xfrm>
        </p:grpSpPr>
        <p:pic>
          <p:nvPicPr>
            <p:cNvPr id="7" name="Picture 6" descr="A table of different types of applications&#10;&#10;Description automatically generated">
              <a:extLst>
                <a:ext uri="{FF2B5EF4-FFF2-40B4-BE49-F238E27FC236}">
                  <a16:creationId xmlns:a16="http://schemas.microsoft.com/office/drawing/2014/main" id="{57B1C311-06DD-036F-A095-A760509F53C1}"/>
                </a:ext>
              </a:extLst>
            </p:cNvPr>
            <p:cNvPicPr>
              <a:picLocks noChangeAspect="1"/>
            </p:cNvPicPr>
            <p:nvPr/>
          </p:nvPicPr>
          <p:blipFill rotWithShape="1">
            <a:blip r:embed="rId12">
              <a:extLst>
                <a:ext uri="{28A0092B-C50C-407E-A947-70E740481C1C}">
                  <a14:useLocalDpi xmlns:a14="http://schemas.microsoft.com/office/drawing/2010/main" val="0"/>
                </a:ext>
              </a:extLst>
            </a:blip>
            <a:srcRect l="7264" t="16150" r="55549" b="3567"/>
            <a:stretch/>
          </p:blipFill>
          <p:spPr>
            <a:xfrm>
              <a:off x="6166205" y="2793013"/>
              <a:ext cx="1796336" cy="3519947"/>
            </a:xfrm>
            <a:prstGeom prst="rect">
              <a:avLst/>
            </a:prstGeom>
          </p:spPr>
        </p:pic>
        <p:pic>
          <p:nvPicPr>
            <p:cNvPr id="8" name="Picture 7" descr="A computer with a white screen&#10;&#10;Description automatically generated">
              <a:extLst>
                <a:ext uri="{FF2B5EF4-FFF2-40B4-BE49-F238E27FC236}">
                  <a16:creationId xmlns:a16="http://schemas.microsoft.com/office/drawing/2014/main" id="{D56871F2-88EC-42EE-979D-2319E4C00B0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04127" y="1674598"/>
              <a:ext cx="895084" cy="1082764"/>
            </a:xfrm>
            <a:prstGeom prst="rect">
              <a:avLst/>
            </a:prstGeom>
          </p:spPr>
        </p:pic>
        <p:sp>
          <p:nvSpPr>
            <p:cNvPr id="11" name="Rectangle: Rounded Corners 10">
              <a:extLst>
                <a:ext uri="{FF2B5EF4-FFF2-40B4-BE49-F238E27FC236}">
                  <a16:creationId xmlns:a16="http://schemas.microsoft.com/office/drawing/2014/main" id="{824D1819-6D17-9BBB-DB68-8901329BEF54}"/>
                </a:ext>
              </a:extLst>
            </p:cNvPr>
            <p:cNvSpPr/>
            <p:nvPr/>
          </p:nvSpPr>
          <p:spPr>
            <a:xfrm>
              <a:off x="3359669" y="4910293"/>
              <a:ext cx="1526968" cy="2851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IP Address</a:t>
              </a:r>
              <a:endParaRPr lang="en-CA" dirty="0"/>
            </a:p>
          </p:txBody>
        </p:sp>
        <p:sp>
          <p:nvSpPr>
            <p:cNvPr id="12" name="Rectangle: Rounded Corners 11">
              <a:extLst>
                <a:ext uri="{FF2B5EF4-FFF2-40B4-BE49-F238E27FC236}">
                  <a16:creationId xmlns:a16="http://schemas.microsoft.com/office/drawing/2014/main" id="{282F8CBE-1064-6CDF-7DE4-9979C72AF1C5}"/>
                </a:ext>
              </a:extLst>
            </p:cNvPr>
            <p:cNvSpPr/>
            <p:nvPr/>
          </p:nvSpPr>
          <p:spPr>
            <a:xfrm>
              <a:off x="8006568" y="4904768"/>
              <a:ext cx="1526968" cy="2851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IP Address</a:t>
              </a:r>
              <a:endParaRPr lang="en-CA" dirty="0"/>
            </a:p>
          </p:txBody>
        </p:sp>
        <p:sp>
          <p:nvSpPr>
            <p:cNvPr id="15" name="Rectangle: Rounded Corners 14">
              <a:extLst>
                <a:ext uri="{FF2B5EF4-FFF2-40B4-BE49-F238E27FC236}">
                  <a16:creationId xmlns:a16="http://schemas.microsoft.com/office/drawing/2014/main" id="{8D70AABB-A3C2-FD7D-9BD5-4974838929BB}"/>
                </a:ext>
              </a:extLst>
            </p:cNvPr>
            <p:cNvSpPr/>
            <p:nvPr/>
          </p:nvSpPr>
          <p:spPr>
            <a:xfrm>
              <a:off x="1767559" y="2327493"/>
              <a:ext cx="1368219" cy="471949"/>
            </a:xfrm>
            <a:prstGeom prst="roundRect">
              <a:avLst/>
            </a:prstGeom>
            <a:ln w="381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Client</a:t>
              </a:r>
              <a:endParaRPr lang="en-CA" dirty="0"/>
            </a:p>
          </p:txBody>
        </p:sp>
        <p:sp>
          <p:nvSpPr>
            <p:cNvPr id="16" name="Rectangle: Rounded Corners 15">
              <a:extLst>
                <a:ext uri="{FF2B5EF4-FFF2-40B4-BE49-F238E27FC236}">
                  <a16:creationId xmlns:a16="http://schemas.microsoft.com/office/drawing/2014/main" id="{AEC80792-AA5B-11D7-2CF7-14079BF894D2}"/>
                </a:ext>
              </a:extLst>
            </p:cNvPr>
            <p:cNvSpPr/>
            <p:nvPr/>
          </p:nvSpPr>
          <p:spPr>
            <a:xfrm>
              <a:off x="6309705" y="2300397"/>
              <a:ext cx="1513451" cy="471949"/>
            </a:xfrm>
            <a:prstGeom prst="roundRect">
              <a:avLst/>
            </a:prstGeom>
            <a:ln w="381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DHCP Server</a:t>
              </a:r>
              <a:endParaRPr lang="en-CA" dirty="0"/>
            </a:p>
          </p:txBody>
        </p:sp>
        <p:sp>
          <p:nvSpPr>
            <p:cNvPr id="17" name="Rectangle: Rounded Corners 16">
              <a:extLst>
                <a:ext uri="{FF2B5EF4-FFF2-40B4-BE49-F238E27FC236}">
                  <a16:creationId xmlns:a16="http://schemas.microsoft.com/office/drawing/2014/main" id="{DBCB2B03-475C-F51A-02EC-4352BF40A18A}"/>
                </a:ext>
              </a:extLst>
            </p:cNvPr>
            <p:cNvSpPr/>
            <p:nvPr/>
          </p:nvSpPr>
          <p:spPr>
            <a:xfrm>
              <a:off x="3384334" y="5409584"/>
              <a:ext cx="1694116" cy="2851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MAC Address</a:t>
              </a:r>
              <a:endParaRPr lang="en-CA" dirty="0"/>
            </a:p>
          </p:txBody>
        </p:sp>
        <p:sp>
          <p:nvSpPr>
            <p:cNvPr id="18" name="Rectangle: Rounded Corners 17">
              <a:extLst>
                <a:ext uri="{FF2B5EF4-FFF2-40B4-BE49-F238E27FC236}">
                  <a16:creationId xmlns:a16="http://schemas.microsoft.com/office/drawing/2014/main" id="{53B441AA-9A5F-5053-D318-313C427B61E8}"/>
                </a:ext>
              </a:extLst>
            </p:cNvPr>
            <p:cNvSpPr/>
            <p:nvPr/>
          </p:nvSpPr>
          <p:spPr>
            <a:xfrm>
              <a:off x="8006568" y="5421403"/>
              <a:ext cx="1694116" cy="2851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MAC Address</a:t>
              </a:r>
              <a:endParaRPr lang="en-CA" dirty="0"/>
            </a:p>
          </p:txBody>
        </p:sp>
        <p:pic>
          <p:nvPicPr>
            <p:cNvPr id="5" name="Picture 4" descr="A table of different types of applications&#10;&#10;Description automatically generated">
              <a:extLst>
                <a:ext uri="{FF2B5EF4-FFF2-40B4-BE49-F238E27FC236}">
                  <a16:creationId xmlns:a16="http://schemas.microsoft.com/office/drawing/2014/main" id="{CB7DEE1E-7D8D-B7BE-0D35-C07B9E239350}"/>
                </a:ext>
              </a:extLst>
            </p:cNvPr>
            <p:cNvPicPr>
              <a:picLocks noChangeAspect="1"/>
            </p:cNvPicPr>
            <p:nvPr/>
          </p:nvPicPr>
          <p:blipFill rotWithShape="1">
            <a:blip r:embed="rId12">
              <a:extLst>
                <a:ext uri="{28A0092B-C50C-407E-A947-70E740481C1C}">
                  <a14:useLocalDpi xmlns:a14="http://schemas.microsoft.com/office/drawing/2010/main" val="0"/>
                </a:ext>
              </a:extLst>
            </a:blip>
            <a:srcRect l="7264" t="16150" r="55549" b="3567"/>
            <a:stretch/>
          </p:blipFill>
          <p:spPr>
            <a:xfrm>
              <a:off x="1553501" y="2841523"/>
              <a:ext cx="1796336" cy="3519947"/>
            </a:xfrm>
            <a:prstGeom prst="rect">
              <a:avLst/>
            </a:prstGeom>
          </p:spPr>
        </p:pic>
        <p:sp>
          <p:nvSpPr>
            <p:cNvPr id="13" name="Rectangle: Rounded Corners 12">
              <a:extLst>
                <a:ext uri="{FF2B5EF4-FFF2-40B4-BE49-F238E27FC236}">
                  <a16:creationId xmlns:a16="http://schemas.microsoft.com/office/drawing/2014/main" id="{810FF608-7708-9BE1-0247-9F3384D92E4A}"/>
                </a:ext>
              </a:extLst>
            </p:cNvPr>
            <p:cNvSpPr/>
            <p:nvPr/>
          </p:nvSpPr>
          <p:spPr>
            <a:xfrm>
              <a:off x="698096" y="3455809"/>
              <a:ext cx="855405" cy="30146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DHCP</a:t>
              </a:r>
              <a:endParaRPr lang="en-CA" sz="1600" dirty="0"/>
            </a:p>
          </p:txBody>
        </p:sp>
        <p:pic>
          <p:nvPicPr>
            <p:cNvPr id="14" name="Picture 13" descr="A blue and white rectangular object with black text&#10;&#10;Description automatically generated">
              <a:extLst>
                <a:ext uri="{FF2B5EF4-FFF2-40B4-BE49-F238E27FC236}">
                  <a16:creationId xmlns:a16="http://schemas.microsoft.com/office/drawing/2014/main" id="{73C3D6BA-FFBF-C7F4-8537-E70C0F167CEF}"/>
                </a:ext>
              </a:extLst>
            </p:cNvPr>
            <p:cNvPicPr>
              <a:picLocks noChangeAspect="1"/>
            </p:cNvPicPr>
            <p:nvPr/>
          </p:nvPicPr>
          <p:blipFill rotWithShape="1">
            <a:blip r:embed="rId14">
              <a:extLst>
                <a:ext uri="{28A0092B-C50C-407E-A947-70E740481C1C}">
                  <a14:useLocalDpi xmlns:a14="http://schemas.microsoft.com/office/drawing/2010/main" val="0"/>
                </a:ext>
              </a:extLst>
            </a:blip>
            <a:srcRect l="3587" t="10806" r="85456" b="63156"/>
            <a:stretch/>
          </p:blipFill>
          <p:spPr>
            <a:xfrm>
              <a:off x="511975" y="3224591"/>
              <a:ext cx="396826" cy="302732"/>
            </a:xfrm>
            <a:prstGeom prst="rect">
              <a:avLst/>
            </a:prstGeom>
          </p:spPr>
        </p:pic>
        <p:cxnSp>
          <p:nvCxnSpPr>
            <p:cNvPr id="34" name="Straight Arrow Connector 33">
              <a:extLst>
                <a:ext uri="{FF2B5EF4-FFF2-40B4-BE49-F238E27FC236}">
                  <a16:creationId xmlns:a16="http://schemas.microsoft.com/office/drawing/2014/main" id="{02AEE0FA-98AC-3358-D7D3-4AEF4344BC67}"/>
                </a:ext>
              </a:extLst>
            </p:cNvPr>
            <p:cNvCxnSpPr/>
            <p:nvPr/>
          </p:nvCxnSpPr>
          <p:spPr>
            <a:xfrm>
              <a:off x="3264779" y="6171247"/>
              <a:ext cx="3044926" cy="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22" name="Picture 21" descr="A blue rectangular object with a white label&#10;&#10;Description automatically generated">
              <a:extLst>
                <a:ext uri="{FF2B5EF4-FFF2-40B4-BE49-F238E27FC236}">
                  <a16:creationId xmlns:a16="http://schemas.microsoft.com/office/drawing/2014/main" id="{43D2777F-FBDC-DCF3-07AF-940ABD3FA72B}"/>
                </a:ext>
              </a:extLst>
            </p:cNvPr>
            <p:cNvPicPr>
              <a:picLocks noChangeAspect="1"/>
            </p:cNvPicPr>
            <p:nvPr/>
          </p:nvPicPr>
          <p:blipFill rotWithShape="1">
            <a:blip r:embed="rId4">
              <a:extLst>
                <a:ext uri="{28A0092B-C50C-407E-A947-70E740481C1C}">
                  <a14:useLocalDpi xmlns:a14="http://schemas.microsoft.com/office/drawing/2010/main" val="0"/>
                </a:ext>
              </a:extLst>
            </a:blip>
            <a:srcRect l="14602" t="12539" r="9850"/>
            <a:stretch/>
          </p:blipFill>
          <p:spPr>
            <a:xfrm>
              <a:off x="6699571" y="1249253"/>
              <a:ext cx="729603" cy="1030477"/>
            </a:xfrm>
            <a:prstGeom prst="rect">
              <a:avLst/>
            </a:prstGeom>
          </p:spPr>
        </p:pic>
        <p:sp>
          <p:nvSpPr>
            <p:cNvPr id="42" name="Rectangle: Rounded Corners 41">
              <a:extLst>
                <a:ext uri="{FF2B5EF4-FFF2-40B4-BE49-F238E27FC236}">
                  <a16:creationId xmlns:a16="http://schemas.microsoft.com/office/drawing/2014/main" id="{A6E78A23-1014-485D-4D4E-480E9DF51202}"/>
                </a:ext>
              </a:extLst>
            </p:cNvPr>
            <p:cNvSpPr/>
            <p:nvPr/>
          </p:nvSpPr>
          <p:spPr>
            <a:xfrm>
              <a:off x="3376775" y="4351482"/>
              <a:ext cx="1526968" cy="285136"/>
            </a:xfrm>
            <a:prstGeom prst="round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Port #</a:t>
              </a:r>
              <a:endParaRPr lang="en-CA" dirty="0"/>
            </a:p>
          </p:txBody>
        </p:sp>
        <p:sp>
          <p:nvSpPr>
            <p:cNvPr id="43" name="Rectangle: Rounded Corners 42">
              <a:extLst>
                <a:ext uri="{FF2B5EF4-FFF2-40B4-BE49-F238E27FC236}">
                  <a16:creationId xmlns:a16="http://schemas.microsoft.com/office/drawing/2014/main" id="{65193211-029D-7ABE-291A-055B598FDA84}"/>
                </a:ext>
              </a:extLst>
            </p:cNvPr>
            <p:cNvSpPr/>
            <p:nvPr/>
          </p:nvSpPr>
          <p:spPr>
            <a:xfrm>
              <a:off x="8006568" y="4351482"/>
              <a:ext cx="1526968" cy="285136"/>
            </a:xfrm>
            <a:prstGeom prst="round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Port #</a:t>
              </a:r>
              <a:endParaRPr lang="en-CA" dirty="0"/>
            </a:p>
          </p:txBody>
        </p:sp>
        <p:sp>
          <p:nvSpPr>
            <p:cNvPr id="44" name="Rectangle: Rounded Corners 43">
              <a:extLst>
                <a:ext uri="{FF2B5EF4-FFF2-40B4-BE49-F238E27FC236}">
                  <a16:creationId xmlns:a16="http://schemas.microsoft.com/office/drawing/2014/main" id="{9E01F17C-C525-1E5E-CAF6-EC12A12E2531}"/>
                </a:ext>
              </a:extLst>
            </p:cNvPr>
            <p:cNvSpPr/>
            <p:nvPr/>
          </p:nvSpPr>
          <p:spPr>
            <a:xfrm>
              <a:off x="3402673" y="2863600"/>
              <a:ext cx="1717564" cy="1325564"/>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a:t>
              </a:r>
              <a:r>
                <a:rPr lang="en-US" sz="1600" dirty="0">
                  <a:sym typeface="Wingdings" panose="05000000000000000000" pitchFamily="2" charset="2"/>
                </a:rPr>
                <a:t> DORA</a:t>
              </a:r>
              <a:endParaRPr lang="en-US" sz="1600" dirty="0"/>
            </a:p>
            <a:p>
              <a:r>
                <a:rPr lang="en-US" sz="1600" dirty="0"/>
                <a:t>D: Discover</a:t>
              </a:r>
            </a:p>
            <a:p>
              <a:r>
                <a:rPr lang="en-US" sz="1600" dirty="0"/>
                <a:t>O: Offer</a:t>
              </a:r>
            </a:p>
            <a:p>
              <a:r>
                <a:rPr lang="en-US" sz="1600" dirty="0"/>
                <a:t>R: Request</a:t>
              </a:r>
            </a:p>
            <a:p>
              <a:r>
                <a:rPr lang="en-US" sz="1600" dirty="0"/>
                <a:t>A: ACK</a:t>
              </a:r>
            </a:p>
          </p:txBody>
        </p:sp>
        <p:sp>
          <p:nvSpPr>
            <p:cNvPr id="46" name="Rectangle: Rounded Corners 45">
              <a:extLst>
                <a:ext uri="{FF2B5EF4-FFF2-40B4-BE49-F238E27FC236}">
                  <a16:creationId xmlns:a16="http://schemas.microsoft.com/office/drawing/2014/main" id="{CDCD4521-1CCB-F8E2-359D-B82A66BCF34E}"/>
                </a:ext>
              </a:extLst>
            </p:cNvPr>
            <p:cNvSpPr/>
            <p:nvPr/>
          </p:nvSpPr>
          <p:spPr>
            <a:xfrm>
              <a:off x="8037267" y="2863600"/>
              <a:ext cx="1717564" cy="1325564"/>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a:t>
              </a:r>
              <a:r>
                <a:rPr lang="en-US" sz="1600" dirty="0">
                  <a:sym typeface="Wingdings" panose="05000000000000000000" pitchFamily="2" charset="2"/>
                </a:rPr>
                <a:t> DORA</a:t>
              </a:r>
              <a:endParaRPr lang="en-US" sz="1600" dirty="0"/>
            </a:p>
            <a:p>
              <a:r>
                <a:rPr lang="en-US" sz="1600" dirty="0"/>
                <a:t>D: Discover</a:t>
              </a:r>
            </a:p>
            <a:p>
              <a:r>
                <a:rPr lang="en-US" sz="1600" dirty="0"/>
                <a:t>O: Offer</a:t>
              </a:r>
            </a:p>
            <a:p>
              <a:r>
                <a:rPr lang="en-US" sz="1600" dirty="0"/>
                <a:t>R: Request</a:t>
              </a:r>
            </a:p>
            <a:p>
              <a:r>
                <a:rPr lang="en-US" sz="1600" dirty="0"/>
                <a:t>A: ACK</a:t>
              </a:r>
            </a:p>
          </p:txBody>
        </p:sp>
      </p:grpSp>
      <p:pic>
        <p:nvPicPr>
          <p:cNvPr id="52" name="Graphic 51" descr="Badge Tick1 with solid fill">
            <a:extLst>
              <a:ext uri="{FF2B5EF4-FFF2-40B4-BE49-F238E27FC236}">
                <a16:creationId xmlns:a16="http://schemas.microsoft.com/office/drawing/2014/main" id="{4291D535-B3E5-FF77-E054-97D954BCC7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89611" y="3164777"/>
            <a:ext cx="296493" cy="296493"/>
          </a:xfrm>
          <a:prstGeom prst="rect">
            <a:avLst/>
          </a:prstGeom>
        </p:spPr>
      </p:pic>
      <p:pic>
        <p:nvPicPr>
          <p:cNvPr id="53" name="Graphic 52" descr="Badge Tick1 with solid fill">
            <a:extLst>
              <a:ext uri="{FF2B5EF4-FFF2-40B4-BE49-F238E27FC236}">
                <a16:creationId xmlns:a16="http://schemas.microsoft.com/office/drawing/2014/main" id="{FD8CB3BC-BDFC-B37D-B44B-7B1C1BF3B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90688" y="3905516"/>
            <a:ext cx="296493" cy="296493"/>
          </a:xfrm>
          <a:prstGeom prst="rect">
            <a:avLst/>
          </a:prstGeom>
        </p:spPr>
      </p:pic>
      <p:pic>
        <p:nvPicPr>
          <p:cNvPr id="54" name="Graphic 53" descr="Badge Tick1 with solid fill">
            <a:extLst>
              <a:ext uri="{FF2B5EF4-FFF2-40B4-BE49-F238E27FC236}">
                <a16:creationId xmlns:a16="http://schemas.microsoft.com/office/drawing/2014/main" id="{5DCA4196-2CC1-B97F-699D-CC8BF97A8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90688" y="3384484"/>
            <a:ext cx="296493" cy="296493"/>
          </a:xfrm>
          <a:prstGeom prst="rect">
            <a:avLst/>
          </a:prstGeom>
        </p:spPr>
      </p:pic>
      <p:pic>
        <p:nvPicPr>
          <p:cNvPr id="55" name="Graphic 54" descr="Badge Tick1 with solid fill">
            <a:extLst>
              <a:ext uri="{FF2B5EF4-FFF2-40B4-BE49-F238E27FC236}">
                <a16:creationId xmlns:a16="http://schemas.microsoft.com/office/drawing/2014/main" id="{1869F2FF-C923-13D9-4577-EC37A1EB35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99507" y="3626850"/>
            <a:ext cx="296493" cy="296493"/>
          </a:xfrm>
          <a:prstGeom prst="rect">
            <a:avLst/>
          </a:prstGeom>
        </p:spPr>
      </p:pic>
    </p:spTree>
    <p:extLst>
      <p:ext uri="{BB962C8B-B14F-4D97-AF65-F5344CB8AC3E}">
        <p14:creationId xmlns:p14="http://schemas.microsoft.com/office/powerpoint/2010/main" val="618069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E35B-6624-C3E5-5ACF-B2D139132682}"/>
              </a:ext>
            </a:extLst>
          </p:cNvPr>
          <p:cNvSpPr>
            <a:spLocks noGrp="1"/>
          </p:cNvSpPr>
          <p:nvPr>
            <p:ph type="title"/>
          </p:nvPr>
        </p:nvSpPr>
        <p:spPr/>
        <p:txBody>
          <a:bodyPr/>
          <a:lstStyle/>
          <a:p>
            <a:r>
              <a:rPr lang="en-US" dirty="0"/>
              <a:t>DHCP Server</a:t>
            </a:r>
            <a:endParaRPr lang="en-CA" dirty="0"/>
          </a:p>
        </p:txBody>
      </p:sp>
      <p:sp>
        <p:nvSpPr>
          <p:cNvPr id="3" name="Content Placeholder 2">
            <a:extLst>
              <a:ext uri="{FF2B5EF4-FFF2-40B4-BE49-F238E27FC236}">
                <a16:creationId xmlns:a16="http://schemas.microsoft.com/office/drawing/2014/main" id="{ACE95E11-D218-C5D6-854F-C113BC84EC88}"/>
              </a:ext>
            </a:extLst>
          </p:cNvPr>
          <p:cNvSpPr>
            <a:spLocks noGrp="1"/>
          </p:cNvSpPr>
          <p:nvPr>
            <p:ph idx="1"/>
          </p:nvPr>
        </p:nvSpPr>
        <p:spPr>
          <a:xfrm>
            <a:off x="838200" y="1573161"/>
            <a:ext cx="10515600" cy="5034116"/>
          </a:xfrm>
        </p:spPr>
        <p:txBody>
          <a:bodyPr>
            <a:normAutofit/>
          </a:bodyPr>
          <a:lstStyle/>
          <a:p>
            <a:pPr>
              <a:lnSpc>
                <a:spcPct val="100000"/>
              </a:lnSpc>
            </a:pPr>
            <a:r>
              <a:rPr lang="en-US" sz="2000" dirty="0">
                <a:sym typeface="Wingdings" panose="05000000000000000000" pitchFamily="2" charset="2"/>
              </a:rPr>
              <a:t>It gives you range of hosts. </a:t>
            </a:r>
            <a:endParaRPr lang="en-US" sz="2000" dirty="0"/>
          </a:p>
          <a:p>
            <a:pPr>
              <a:lnSpc>
                <a:spcPct val="100000"/>
              </a:lnSpc>
            </a:pPr>
            <a:r>
              <a:rPr lang="en-US" sz="2000" dirty="0"/>
              <a:t>It Does not give itself an IP like other PC, you must give it a </a:t>
            </a:r>
            <a:r>
              <a:rPr lang="en-US" sz="2000" b="1" dirty="0">
                <a:solidFill>
                  <a:srgbClr val="FF0000"/>
                </a:solidFill>
              </a:rPr>
              <a:t>static IP</a:t>
            </a:r>
            <a:r>
              <a:rPr lang="en-US" sz="2000" dirty="0"/>
              <a:t>.</a:t>
            </a:r>
          </a:p>
          <a:p>
            <a:pPr>
              <a:lnSpc>
                <a:spcPct val="100000"/>
              </a:lnSpc>
            </a:pPr>
            <a:r>
              <a:rPr lang="en-US" sz="2000" dirty="0"/>
              <a:t>You must not allow to give a </a:t>
            </a:r>
            <a:r>
              <a:rPr lang="en-US" sz="2000" b="1" dirty="0">
                <a:solidFill>
                  <a:srgbClr val="FF0000"/>
                </a:solidFill>
              </a:rPr>
              <a:t>Server IP </a:t>
            </a:r>
            <a:r>
              <a:rPr lang="en-US" sz="2000" dirty="0"/>
              <a:t>from DHCP server </a:t>
            </a:r>
            <a:r>
              <a:rPr lang="en-US" sz="2000" dirty="0">
                <a:sym typeface="Wingdings" panose="05000000000000000000" pitchFamily="2" charset="2"/>
              </a:rPr>
              <a:t> server must have a constant IP  </a:t>
            </a:r>
            <a:r>
              <a:rPr lang="en-US" sz="2000" b="1" dirty="0">
                <a:sym typeface="Wingdings" panose="05000000000000000000" pitchFamily="2" charset="2"/>
              </a:rPr>
              <a:t>static IP </a:t>
            </a:r>
            <a:r>
              <a:rPr lang="en-US" sz="2000" dirty="0">
                <a:sym typeface="Wingdings" panose="05000000000000000000" pitchFamily="2" charset="2"/>
              </a:rPr>
              <a:t>– manually.</a:t>
            </a:r>
          </a:p>
          <a:p>
            <a:pPr>
              <a:lnSpc>
                <a:spcPct val="100000"/>
              </a:lnSpc>
            </a:pPr>
            <a:r>
              <a:rPr lang="en-US" sz="2000" dirty="0">
                <a:sym typeface="Wingdings" panose="05000000000000000000" pitchFamily="2" charset="2"/>
              </a:rPr>
              <a:t>You can put a list of </a:t>
            </a:r>
            <a:r>
              <a:rPr lang="en-US" sz="2000" b="1" dirty="0">
                <a:solidFill>
                  <a:srgbClr val="FF0000"/>
                </a:solidFill>
                <a:sym typeface="Wingdings" panose="05000000000000000000" pitchFamily="2" charset="2"/>
              </a:rPr>
              <a:t>exclusive</a:t>
            </a:r>
            <a:r>
              <a:rPr lang="en-US" sz="2000" dirty="0">
                <a:sym typeface="Wingdings" panose="05000000000000000000" pitchFamily="2" charset="2"/>
              </a:rPr>
              <a:t> IPs Address; that DHCP will not give it to any hosts.</a:t>
            </a:r>
          </a:p>
          <a:p>
            <a:pPr>
              <a:lnSpc>
                <a:spcPct val="100000"/>
              </a:lnSpc>
            </a:pPr>
            <a:endParaRPr lang="en-US" sz="2000" dirty="0"/>
          </a:p>
          <a:p>
            <a:pPr>
              <a:lnSpc>
                <a:spcPct val="100000"/>
              </a:lnSpc>
            </a:pPr>
            <a:r>
              <a:rPr lang="en-US" sz="2000" dirty="0"/>
              <a:t>IP address of hosts is dynamic </a:t>
            </a:r>
            <a:r>
              <a:rPr lang="en-US" sz="2000" dirty="0">
                <a:sym typeface="Wingdings" panose="05000000000000000000" pitchFamily="2" charset="2"/>
              </a:rPr>
              <a:t> it change in some cases:</a:t>
            </a:r>
          </a:p>
          <a:p>
            <a:pPr lvl="1">
              <a:lnSpc>
                <a:spcPct val="100000"/>
              </a:lnSpc>
            </a:pPr>
            <a:r>
              <a:rPr lang="en-US" sz="1800" dirty="0">
                <a:sym typeface="Wingdings" panose="05000000000000000000" pitchFamily="2" charset="2"/>
              </a:rPr>
              <a:t>End connection with a network</a:t>
            </a:r>
          </a:p>
          <a:p>
            <a:pPr lvl="1">
              <a:lnSpc>
                <a:spcPct val="100000"/>
              </a:lnSpc>
            </a:pPr>
            <a:r>
              <a:rPr lang="en-US" sz="1800" dirty="0">
                <a:sym typeface="Wingdings" panose="05000000000000000000" pitchFamily="2" charset="2"/>
              </a:rPr>
              <a:t>Shutdown the host</a:t>
            </a:r>
          </a:p>
          <a:p>
            <a:pPr lvl="1">
              <a:lnSpc>
                <a:spcPct val="100000"/>
              </a:lnSpc>
            </a:pPr>
            <a:r>
              <a:rPr lang="en-US" sz="1800" dirty="0">
                <a:sym typeface="Wingdings" panose="05000000000000000000" pitchFamily="2" charset="2"/>
              </a:rPr>
              <a:t>Lease time ended</a:t>
            </a:r>
            <a:endParaRPr lang="en-CA" sz="2000" dirty="0"/>
          </a:p>
        </p:txBody>
      </p:sp>
      <p:sp>
        <p:nvSpPr>
          <p:cNvPr id="4" name="Footer Placeholder 3">
            <a:extLst>
              <a:ext uri="{FF2B5EF4-FFF2-40B4-BE49-F238E27FC236}">
                <a16:creationId xmlns:a16="http://schemas.microsoft.com/office/drawing/2014/main" id="{B20E4019-1808-F2F4-B5F2-0A879F9A2DF8}"/>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904487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518F-F6B4-D6BC-2235-EE93769580B2}"/>
              </a:ext>
            </a:extLst>
          </p:cNvPr>
          <p:cNvSpPr>
            <a:spLocks noGrp="1"/>
          </p:cNvSpPr>
          <p:nvPr>
            <p:ph type="title"/>
          </p:nvPr>
        </p:nvSpPr>
        <p:spPr>
          <a:xfrm>
            <a:off x="671051" y="203968"/>
            <a:ext cx="10515600" cy="909688"/>
          </a:xfrm>
        </p:spPr>
        <p:txBody>
          <a:bodyPr/>
          <a:lstStyle/>
          <a:p>
            <a:r>
              <a:rPr lang="en-US" dirty="0"/>
              <a:t>How it work?</a:t>
            </a:r>
            <a:endParaRPr lang="en-CA" dirty="0"/>
          </a:p>
        </p:txBody>
      </p:sp>
      <p:sp>
        <p:nvSpPr>
          <p:cNvPr id="3" name="Content Placeholder 2">
            <a:extLst>
              <a:ext uri="{FF2B5EF4-FFF2-40B4-BE49-F238E27FC236}">
                <a16:creationId xmlns:a16="http://schemas.microsoft.com/office/drawing/2014/main" id="{C7197167-C21C-3707-AFC1-FA4BBB1A3771}"/>
              </a:ext>
            </a:extLst>
          </p:cNvPr>
          <p:cNvSpPr>
            <a:spLocks noGrp="1"/>
          </p:cNvSpPr>
          <p:nvPr>
            <p:ph idx="1"/>
          </p:nvPr>
        </p:nvSpPr>
        <p:spPr>
          <a:xfrm>
            <a:off x="572729" y="1393006"/>
            <a:ext cx="10515600" cy="4351338"/>
          </a:xfrm>
        </p:spPr>
        <p:txBody>
          <a:bodyPr>
            <a:normAutofit/>
          </a:bodyPr>
          <a:lstStyle/>
          <a:p>
            <a:r>
              <a:rPr lang="en-US" sz="2000" dirty="0"/>
              <a:t>Discover DHCP server (port# 67) </a:t>
            </a:r>
            <a:r>
              <a:rPr lang="en-US" sz="2000" dirty="0">
                <a:sym typeface="Wingdings" panose="05000000000000000000" pitchFamily="2" charset="2"/>
              </a:rPr>
              <a:t> </a:t>
            </a:r>
            <a:r>
              <a:rPr lang="en-US" sz="2000" b="1" dirty="0">
                <a:solidFill>
                  <a:srgbClr val="FF0000"/>
                </a:solidFill>
                <a:sym typeface="Wingdings" panose="05000000000000000000" pitchFamily="2" charset="2"/>
              </a:rPr>
              <a:t>DORA</a:t>
            </a:r>
            <a:r>
              <a:rPr lang="en-US" sz="2000" dirty="0">
                <a:sym typeface="Wingdings" panose="05000000000000000000" pitchFamily="2" charset="2"/>
              </a:rPr>
              <a:t>, to get dynamic host configuration network to PC.</a:t>
            </a:r>
          </a:p>
          <a:p>
            <a:r>
              <a:rPr lang="en-US" sz="2000" dirty="0"/>
              <a:t>DHCP server is a give a </a:t>
            </a:r>
            <a:r>
              <a:rPr lang="en-US" sz="2000" b="1" dirty="0"/>
              <a:t>Network Services</a:t>
            </a:r>
            <a:r>
              <a:rPr lang="en-US" sz="2000" dirty="0"/>
              <a:t>, at main port at server side not client side.</a:t>
            </a:r>
            <a:endParaRPr lang="en-US" sz="2000" dirty="0">
              <a:sym typeface="Wingdings" panose="05000000000000000000" pitchFamily="2" charset="2"/>
            </a:endParaRPr>
          </a:p>
        </p:txBody>
      </p:sp>
      <p:sp>
        <p:nvSpPr>
          <p:cNvPr id="4" name="TextBox 3">
            <a:extLst>
              <a:ext uri="{FF2B5EF4-FFF2-40B4-BE49-F238E27FC236}">
                <a16:creationId xmlns:a16="http://schemas.microsoft.com/office/drawing/2014/main" id="{8C51FA93-44B4-8D1D-45ED-F0EBD77AA62A}"/>
              </a:ext>
            </a:extLst>
          </p:cNvPr>
          <p:cNvSpPr txBox="1"/>
          <p:nvPr/>
        </p:nvSpPr>
        <p:spPr>
          <a:xfrm>
            <a:off x="572729" y="2193273"/>
            <a:ext cx="10515600" cy="4247317"/>
          </a:xfrm>
          <a:prstGeom prst="rect">
            <a:avLst/>
          </a:prstGeom>
          <a:noFill/>
        </p:spPr>
        <p:txBody>
          <a:bodyPr wrap="square" rtlCol="0">
            <a:spAutoFit/>
          </a:bodyPr>
          <a:lstStyle/>
          <a:p>
            <a:pPr marL="342900" indent="-342900">
              <a:buAutoNum type="arabicPeriod"/>
            </a:pPr>
            <a:r>
              <a:rPr lang="en-US" b="1" dirty="0">
                <a:solidFill>
                  <a:srgbClr val="FF0000"/>
                </a:solidFill>
              </a:rPr>
              <a:t>Discover</a:t>
            </a:r>
            <a:r>
              <a:rPr lang="en-US" dirty="0"/>
              <a:t>: The </a:t>
            </a:r>
            <a:r>
              <a:rPr lang="en-US" b="1" dirty="0"/>
              <a:t>client</a:t>
            </a:r>
            <a:r>
              <a:rPr lang="en-US" dirty="0"/>
              <a:t> sends out a DHCP Discover message to </a:t>
            </a:r>
            <a:r>
              <a:rPr lang="en-US" b="1" dirty="0"/>
              <a:t>find available DHCP servers</a:t>
            </a:r>
            <a:r>
              <a:rPr lang="en-US" dirty="0"/>
              <a:t>. This is a </a:t>
            </a:r>
            <a:r>
              <a:rPr lang="en-US" b="1" dirty="0">
                <a:solidFill>
                  <a:srgbClr val="FF0000"/>
                </a:solidFill>
              </a:rPr>
              <a:t>broadcast</a:t>
            </a:r>
            <a:r>
              <a:rPr lang="en-US" dirty="0"/>
              <a:t> message in local network </a:t>
            </a:r>
            <a:r>
              <a:rPr lang="en-US" dirty="0">
                <a:sym typeface="Wingdings" panose="05000000000000000000" pitchFamily="2" charset="2"/>
              </a:rPr>
              <a:t> </a:t>
            </a:r>
          </a:p>
          <a:p>
            <a:r>
              <a:rPr lang="en-US" dirty="0">
                <a:sym typeface="Wingdings" panose="05000000000000000000" pitchFamily="2" charset="2"/>
              </a:rPr>
              <a:t>IPv4 is </a:t>
            </a:r>
            <a:r>
              <a:rPr lang="en-US" dirty="0" err="1">
                <a:sym typeface="Wingdings" panose="05000000000000000000" pitchFamily="2" charset="2"/>
              </a:rPr>
              <a:t>Src</a:t>
            </a:r>
            <a:r>
              <a:rPr lang="en-US" dirty="0">
                <a:sym typeface="Wingdings" panose="05000000000000000000" pitchFamily="2" charset="2"/>
              </a:rPr>
              <a:t>: </a:t>
            </a:r>
            <a:r>
              <a:rPr lang="en-CA" dirty="0"/>
              <a:t>0.0.0.0</a:t>
            </a:r>
            <a:r>
              <a:rPr lang="en-US" dirty="0">
                <a:sym typeface="Wingdings" panose="05000000000000000000" pitchFamily="2" charset="2"/>
              </a:rPr>
              <a:t>  &amp; </a:t>
            </a:r>
            <a:r>
              <a:rPr lang="en-US" dirty="0" err="1">
                <a:sym typeface="Wingdings" panose="05000000000000000000" pitchFamily="2" charset="2"/>
              </a:rPr>
              <a:t>Dest</a:t>
            </a:r>
            <a:r>
              <a:rPr lang="en-US" dirty="0">
                <a:sym typeface="Wingdings" panose="05000000000000000000" pitchFamily="2" charset="2"/>
              </a:rPr>
              <a:t>: 255.255.255.255</a:t>
            </a:r>
            <a:r>
              <a:rPr lang="en-US" dirty="0"/>
              <a:t>.</a:t>
            </a:r>
          </a:p>
          <a:p>
            <a:r>
              <a:rPr lang="en-US" dirty="0"/>
              <a:t>MAC is </a:t>
            </a:r>
            <a:r>
              <a:rPr lang="en-US" dirty="0" err="1"/>
              <a:t>Src</a:t>
            </a:r>
            <a:r>
              <a:rPr lang="en-US" dirty="0"/>
              <a:t>: it own MAC &amp; </a:t>
            </a:r>
            <a:r>
              <a:rPr lang="en-US" dirty="0" err="1"/>
              <a:t>Dest</a:t>
            </a:r>
            <a:r>
              <a:rPr lang="en-US" dirty="0"/>
              <a:t>: FF:FF:FF:FF:FF:FF</a:t>
            </a:r>
          </a:p>
          <a:p>
            <a:pPr marL="342900" indent="-342900">
              <a:buFont typeface="Arial" panose="020B0604020202020204" pitchFamily="34" charset="0"/>
              <a:buChar char="•"/>
            </a:pPr>
            <a:r>
              <a:rPr lang="en-US" dirty="0"/>
              <a:t>Q: what is DHCP Relay?</a:t>
            </a:r>
          </a:p>
          <a:p>
            <a:endParaRPr lang="en-US" dirty="0"/>
          </a:p>
          <a:p>
            <a:r>
              <a:rPr lang="en-US" dirty="0"/>
              <a:t>2. </a:t>
            </a:r>
            <a:r>
              <a:rPr lang="en-US" b="1" dirty="0">
                <a:solidFill>
                  <a:srgbClr val="FF0000"/>
                </a:solidFill>
              </a:rPr>
              <a:t>Offer</a:t>
            </a:r>
            <a:r>
              <a:rPr lang="en-US" dirty="0"/>
              <a:t>: </a:t>
            </a:r>
            <a:r>
              <a:rPr lang="en-US" b="1" dirty="0"/>
              <a:t>One or more DHCP servers respond </a:t>
            </a:r>
            <a:r>
              <a:rPr lang="en-US" dirty="0"/>
              <a:t>with a DHCP Offer message. This message contains an available IP address and other network configuration details.</a:t>
            </a:r>
          </a:p>
          <a:p>
            <a:endParaRPr lang="en-US" dirty="0"/>
          </a:p>
          <a:p>
            <a:r>
              <a:rPr lang="en-US" dirty="0"/>
              <a:t>3. </a:t>
            </a:r>
            <a:r>
              <a:rPr lang="en-US" b="1" dirty="0">
                <a:solidFill>
                  <a:srgbClr val="FF0000"/>
                </a:solidFill>
              </a:rPr>
              <a:t>Request</a:t>
            </a:r>
            <a:r>
              <a:rPr lang="en-US" dirty="0"/>
              <a:t>: The </a:t>
            </a:r>
            <a:r>
              <a:rPr lang="en-US" b="1" dirty="0"/>
              <a:t>client responds </a:t>
            </a:r>
            <a:r>
              <a:rPr lang="en-US" dirty="0"/>
              <a:t>to the server with a DHCP Request message, indicating that it wants to </a:t>
            </a:r>
            <a:r>
              <a:rPr lang="en-US" b="1" dirty="0">
                <a:solidFill>
                  <a:srgbClr val="FF0000"/>
                </a:solidFill>
              </a:rPr>
              <a:t>accept</a:t>
            </a:r>
            <a:r>
              <a:rPr lang="en-US" dirty="0"/>
              <a:t> the offered IP address and network configuration.</a:t>
            </a:r>
          </a:p>
          <a:p>
            <a:endParaRPr lang="en-US" dirty="0"/>
          </a:p>
          <a:p>
            <a:r>
              <a:rPr lang="en-US" dirty="0"/>
              <a:t>4. </a:t>
            </a:r>
            <a:r>
              <a:rPr lang="en-US" b="1" dirty="0">
                <a:solidFill>
                  <a:srgbClr val="FF0000"/>
                </a:solidFill>
              </a:rPr>
              <a:t>Acknowledgement </a:t>
            </a:r>
            <a:r>
              <a:rPr lang="en-US" dirty="0"/>
              <a:t>: The DHCP server sends a DHCP Acknowledge message to </a:t>
            </a:r>
            <a:r>
              <a:rPr lang="en-US" b="1" dirty="0"/>
              <a:t>confirm</a:t>
            </a:r>
            <a:r>
              <a:rPr lang="en-US" dirty="0"/>
              <a:t> that the IP address and network configuration have been assigned to the client. At this point, the client can use the assigned IP address to communicate on the network.</a:t>
            </a:r>
            <a:endParaRPr lang="en-CA" dirty="0"/>
          </a:p>
        </p:txBody>
      </p:sp>
      <p:sp>
        <p:nvSpPr>
          <p:cNvPr id="5" name="Footer Placeholder 4">
            <a:extLst>
              <a:ext uri="{FF2B5EF4-FFF2-40B4-BE49-F238E27FC236}">
                <a16:creationId xmlns:a16="http://schemas.microsoft.com/office/drawing/2014/main" id="{8203A716-E668-A769-B032-389F50D9DBF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706086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with a white screen&#10;&#10;Description automatically generated">
            <a:extLst>
              <a:ext uri="{FF2B5EF4-FFF2-40B4-BE49-F238E27FC236}">
                <a16:creationId xmlns:a16="http://schemas.microsoft.com/office/drawing/2014/main" id="{6A597FE9-6A90-A053-C3CF-9AC503D9BEE2}"/>
              </a:ext>
            </a:extLst>
          </p:cNvPr>
          <p:cNvPicPr>
            <a:picLocks noChangeAspect="1"/>
          </p:cNvPicPr>
          <p:nvPr/>
        </p:nvPicPr>
        <p:blipFill rotWithShape="1">
          <a:blip r:embed="rId2">
            <a:extLst>
              <a:ext uri="{28A0092B-C50C-407E-A947-70E740481C1C}">
                <a14:useLocalDpi xmlns:a14="http://schemas.microsoft.com/office/drawing/2010/main" val="0"/>
              </a:ext>
            </a:extLst>
          </a:blip>
          <a:srcRect t="5871" b="39447"/>
          <a:stretch/>
        </p:blipFill>
        <p:spPr>
          <a:xfrm>
            <a:off x="5458037" y="727265"/>
            <a:ext cx="1338130" cy="885143"/>
          </a:xfrm>
          <a:prstGeom prst="rect">
            <a:avLst/>
          </a:prstGeom>
        </p:spPr>
      </p:pic>
      <p:pic>
        <p:nvPicPr>
          <p:cNvPr id="3" name="Picture 2" descr="A blue rectangular object with a white label&#10;&#10;Description automatically generated">
            <a:extLst>
              <a:ext uri="{FF2B5EF4-FFF2-40B4-BE49-F238E27FC236}">
                <a16:creationId xmlns:a16="http://schemas.microsoft.com/office/drawing/2014/main" id="{446F4DC5-C38A-D524-58DF-DC1FA7711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704" y="434198"/>
            <a:ext cx="965746" cy="1178211"/>
          </a:xfrm>
          <a:prstGeom prst="rect">
            <a:avLst/>
          </a:prstGeom>
        </p:spPr>
      </p:pic>
      <p:pic>
        <p:nvPicPr>
          <p:cNvPr id="4" name="Picture 3" descr="A blue rectangular object with a white label&#10;&#10;Description automatically generated">
            <a:extLst>
              <a:ext uri="{FF2B5EF4-FFF2-40B4-BE49-F238E27FC236}">
                <a16:creationId xmlns:a16="http://schemas.microsoft.com/office/drawing/2014/main" id="{851F6373-5FCA-AC5E-1C6A-45470A98C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550" y="434198"/>
            <a:ext cx="965746" cy="1178211"/>
          </a:xfrm>
          <a:prstGeom prst="rect">
            <a:avLst/>
          </a:prstGeom>
        </p:spPr>
      </p:pic>
      <p:cxnSp>
        <p:nvCxnSpPr>
          <p:cNvPr id="10" name="Straight Arrow Connector 9">
            <a:extLst>
              <a:ext uri="{FF2B5EF4-FFF2-40B4-BE49-F238E27FC236}">
                <a16:creationId xmlns:a16="http://schemas.microsoft.com/office/drawing/2014/main" id="{31997905-9A1B-7B02-4722-87216AA779F3}"/>
              </a:ext>
            </a:extLst>
          </p:cNvPr>
          <p:cNvCxnSpPr>
            <a:stCxn id="4" idx="2"/>
          </p:cNvCxnSpPr>
          <p:nvPr/>
        </p:nvCxnSpPr>
        <p:spPr>
          <a:xfrm>
            <a:off x="3470423" y="1612409"/>
            <a:ext cx="0" cy="4427147"/>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BB202F1-DCA9-F1A3-FB5A-6752061AF435}"/>
              </a:ext>
            </a:extLst>
          </p:cNvPr>
          <p:cNvCxnSpPr/>
          <p:nvPr/>
        </p:nvCxnSpPr>
        <p:spPr>
          <a:xfrm>
            <a:off x="8721577" y="1612408"/>
            <a:ext cx="0" cy="4427147"/>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B122226-3F8F-1B1A-EEAD-52283214000B}"/>
              </a:ext>
            </a:extLst>
          </p:cNvPr>
          <p:cNvCxnSpPr/>
          <p:nvPr/>
        </p:nvCxnSpPr>
        <p:spPr>
          <a:xfrm>
            <a:off x="6096000" y="1612408"/>
            <a:ext cx="0" cy="4427147"/>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70EEF0E-A71B-8514-6409-43B9384318FC}"/>
              </a:ext>
            </a:extLst>
          </p:cNvPr>
          <p:cNvSpPr txBox="1"/>
          <p:nvPr/>
        </p:nvSpPr>
        <p:spPr>
          <a:xfrm>
            <a:off x="2645710" y="146756"/>
            <a:ext cx="1649426"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DHCP Server 2</a:t>
            </a:r>
            <a:endParaRPr lang="en-CA" dirty="0"/>
          </a:p>
        </p:txBody>
      </p:sp>
      <p:sp>
        <p:nvSpPr>
          <p:cNvPr id="14" name="TextBox 13">
            <a:extLst>
              <a:ext uri="{FF2B5EF4-FFF2-40B4-BE49-F238E27FC236}">
                <a16:creationId xmlns:a16="http://schemas.microsoft.com/office/drawing/2014/main" id="{F7ECA29E-5F64-CC2F-6302-BF07F61E71EB}"/>
              </a:ext>
            </a:extLst>
          </p:cNvPr>
          <p:cNvSpPr txBox="1"/>
          <p:nvPr/>
        </p:nvSpPr>
        <p:spPr>
          <a:xfrm>
            <a:off x="5888094" y="132140"/>
            <a:ext cx="478016"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PC</a:t>
            </a:r>
            <a:endParaRPr lang="en-CA" dirty="0"/>
          </a:p>
        </p:txBody>
      </p:sp>
      <p:sp>
        <p:nvSpPr>
          <p:cNvPr id="15" name="TextBox 14">
            <a:extLst>
              <a:ext uri="{FF2B5EF4-FFF2-40B4-BE49-F238E27FC236}">
                <a16:creationId xmlns:a16="http://schemas.microsoft.com/office/drawing/2014/main" id="{C2F0A303-EA40-2756-A1A7-FFA9C4CA1AA4}"/>
              </a:ext>
            </a:extLst>
          </p:cNvPr>
          <p:cNvSpPr txBox="1"/>
          <p:nvPr/>
        </p:nvSpPr>
        <p:spPr>
          <a:xfrm>
            <a:off x="7896864" y="132140"/>
            <a:ext cx="1649426"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DHCP Server 1</a:t>
            </a:r>
            <a:endParaRPr lang="en-CA" dirty="0"/>
          </a:p>
        </p:txBody>
      </p:sp>
      <p:cxnSp>
        <p:nvCxnSpPr>
          <p:cNvPr id="17" name="Straight Arrow Connector 16">
            <a:extLst>
              <a:ext uri="{FF2B5EF4-FFF2-40B4-BE49-F238E27FC236}">
                <a16:creationId xmlns:a16="http://schemas.microsoft.com/office/drawing/2014/main" id="{065DBE6A-856A-E377-F874-2092B0A9A19A}"/>
              </a:ext>
            </a:extLst>
          </p:cNvPr>
          <p:cNvCxnSpPr/>
          <p:nvPr/>
        </p:nvCxnSpPr>
        <p:spPr>
          <a:xfrm>
            <a:off x="6127102" y="2431478"/>
            <a:ext cx="2594475" cy="45155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ECE6E28-4328-C3B6-7EB3-3830CD37D8A2}"/>
              </a:ext>
            </a:extLst>
          </p:cNvPr>
          <p:cNvCxnSpPr/>
          <p:nvPr/>
        </p:nvCxnSpPr>
        <p:spPr>
          <a:xfrm>
            <a:off x="6127102" y="4031677"/>
            <a:ext cx="2594475" cy="45155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57CCBC9-799D-B66C-BCB3-423BDAE9ECE7}"/>
              </a:ext>
            </a:extLst>
          </p:cNvPr>
          <p:cNvCxnSpPr>
            <a:cxnSpLocks/>
          </p:cNvCxnSpPr>
          <p:nvPr/>
        </p:nvCxnSpPr>
        <p:spPr>
          <a:xfrm>
            <a:off x="3485974" y="3046792"/>
            <a:ext cx="2610024" cy="642438"/>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1B5AE54-E602-EFF0-A447-9E34EE894454}"/>
              </a:ext>
            </a:extLst>
          </p:cNvPr>
          <p:cNvCxnSpPr>
            <a:cxnSpLocks/>
          </p:cNvCxnSpPr>
          <p:nvPr/>
        </p:nvCxnSpPr>
        <p:spPr>
          <a:xfrm flipH="1">
            <a:off x="3470423" y="2418301"/>
            <a:ext cx="2594475" cy="45155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20F7101-81A1-EB90-6597-6619618998B7}"/>
              </a:ext>
            </a:extLst>
          </p:cNvPr>
          <p:cNvCxnSpPr>
            <a:cxnSpLocks/>
          </p:cNvCxnSpPr>
          <p:nvPr/>
        </p:nvCxnSpPr>
        <p:spPr>
          <a:xfrm flipH="1">
            <a:off x="6095998" y="4722201"/>
            <a:ext cx="2594475" cy="451555"/>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220761E-C2D6-9239-7726-C2D020F41B4B}"/>
              </a:ext>
            </a:extLst>
          </p:cNvPr>
          <p:cNvCxnSpPr>
            <a:cxnSpLocks/>
          </p:cNvCxnSpPr>
          <p:nvPr/>
        </p:nvCxnSpPr>
        <p:spPr>
          <a:xfrm flipH="1">
            <a:off x="3454873" y="4031677"/>
            <a:ext cx="2672229" cy="45155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336F199-DF5E-306F-EA86-EA3AD4D3F2CB}"/>
              </a:ext>
            </a:extLst>
          </p:cNvPr>
          <p:cNvCxnSpPr>
            <a:cxnSpLocks/>
          </p:cNvCxnSpPr>
          <p:nvPr/>
        </p:nvCxnSpPr>
        <p:spPr>
          <a:xfrm flipH="1">
            <a:off x="6095999" y="3122002"/>
            <a:ext cx="2625575" cy="254920"/>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2F8888D-8634-E572-E7BB-8865A555289F}"/>
              </a:ext>
            </a:extLst>
          </p:cNvPr>
          <p:cNvSpPr txBox="1"/>
          <p:nvPr/>
        </p:nvSpPr>
        <p:spPr>
          <a:xfrm rot="20900434">
            <a:off x="3868790" y="2198330"/>
            <a:ext cx="1403269"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Discover </a:t>
            </a:r>
            <a:r>
              <a:rPr lang="en-US" dirty="0">
                <a:solidFill>
                  <a:srgbClr val="FF0000"/>
                </a:solidFill>
              </a:rPr>
              <a:t>BC</a:t>
            </a:r>
            <a:endParaRPr lang="en-CA" dirty="0">
              <a:solidFill>
                <a:srgbClr val="FF0000"/>
              </a:solidFill>
            </a:endParaRPr>
          </a:p>
        </p:txBody>
      </p:sp>
      <p:sp>
        <p:nvSpPr>
          <p:cNvPr id="28" name="TextBox 27">
            <a:extLst>
              <a:ext uri="{FF2B5EF4-FFF2-40B4-BE49-F238E27FC236}">
                <a16:creationId xmlns:a16="http://schemas.microsoft.com/office/drawing/2014/main" id="{D7BB2D66-D316-7D80-820D-2629075291A1}"/>
              </a:ext>
            </a:extLst>
          </p:cNvPr>
          <p:cNvSpPr txBox="1"/>
          <p:nvPr/>
        </p:nvSpPr>
        <p:spPr>
          <a:xfrm rot="562556">
            <a:off x="6722704" y="2177067"/>
            <a:ext cx="1403269"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Discover </a:t>
            </a:r>
            <a:r>
              <a:rPr lang="en-US" dirty="0">
                <a:solidFill>
                  <a:srgbClr val="FF0000"/>
                </a:solidFill>
              </a:rPr>
              <a:t>BC</a:t>
            </a:r>
            <a:endParaRPr lang="en-CA" dirty="0">
              <a:solidFill>
                <a:srgbClr val="FF0000"/>
              </a:solidFill>
            </a:endParaRPr>
          </a:p>
        </p:txBody>
      </p:sp>
      <p:sp>
        <p:nvSpPr>
          <p:cNvPr id="29" name="TextBox 28">
            <a:extLst>
              <a:ext uri="{FF2B5EF4-FFF2-40B4-BE49-F238E27FC236}">
                <a16:creationId xmlns:a16="http://schemas.microsoft.com/office/drawing/2014/main" id="{809646F6-94A6-F0F3-BCEF-A0EB6E1FAD2B}"/>
              </a:ext>
            </a:extLst>
          </p:cNvPr>
          <p:cNvSpPr txBox="1"/>
          <p:nvPr/>
        </p:nvSpPr>
        <p:spPr>
          <a:xfrm rot="20996342">
            <a:off x="4015853" y="3794646"/>
            <a:ext cx="1358321"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Request </a:t>
            </a:r>
            <a:r>
              <a:rPr lang="en-US" dirty="0">
                <a:solidFill>
                  <a:srgbClr val="FF0000"/>
                </a:solidFill>
              </a:rPr>
              <a:t>BC</a:t>
            </a:r>
            <a:endParaRPr lang="en-CA" dirty="0">
              <a:solidFill>
                <a:srgbClr val="FF0000"/>
              </a:solidFill>
            </a:endParaRPr>
          </a:p>
        </p:txBody>
      </p:sp>
      <p:sp>
        <p:nvSpPr>
          <p:cNvPr id="30" name="TextBox 29">
            <a:extLst>
              <a:ext uri="{FF2B5EF4-FFF2-40B4-BE49-F238E27FC236}">
                <a16:creationId xmlns:a16="http://schemas.microsoft.com/office/drawing/2014/main" id="{EAF3724C-865E-980D-BBD4-EBDC51A9D066}"/>
              </a:ext>
            </a:extLst>
          </p:cNvPr>
          <p:cNvSpPr txBox="1"/>
          <p:nvPr/>
        </p:nvSpPr>
        <p:spPr>
          <a:xfrm rot="632135">
            <a:off x="6760728" y="3790795"/>
            <a:ext cx="1358321"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Request </a:t>
            </a:r>
            <a:r>
              <a:rPr lang="en-US" dirty="0">
                <a:solidFill>
                  <a:srgbClr val="FF0000"/>
                </a:solidFill>
              </a:rPr>
              <a:t>BC</a:t>
            </a:r>
            <a:endParaRPr lang="en-CA" dirty="0">
              <a:solidFill>
                <a:srgbClr val="FF0000"/>
              </a:solidFill>
            </a:endParaRPr>
          </a:p>
        </p:txBody>
      </p:sp>
      <p:sp>
        <p:nvSpPr>
          <p:cNvPr id="31" name="TextBox 30">
            <a:extLst>
              <a:ext uri="{FF2B5EF4-FFF2-40B4-BE49-F238E27FC236}">
                <a16:creationId xmlns:a16="http://schemas.microsoft.com/office/drawing/2014/main" id="{5899E9ED-FA9D-5E69-6522-9AB1B0D38F45}"/>
              </a:ext>
            </a:extLst>
          </p:cNvPr>
          <p:cNvSpPr txBox="1"/>
          <p:nvPr/>
        </p:nvSpPr>
        <p:spPr>
          <a:xfrm rot="21161319">
            <a:off x="6858075" y="2811271"/>
            <a:ext cx="686663"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Offer</a:t>
            </a:r>
            <a:endParaRPr lang="en-CA" dirty="0">
              <a:solidFill>
                <a:schemeClr val="tx1"/>
              </a:solidFill>
            </a:endParaRPr>
          </a:p>
        </p:txBody>
      </p:sp>
      <p:sp>
        <p:nvSpPr>
          <p:cNvPr id="32" name="TextBox 31">
            <a:extLst>
              <a:ext uri="{FF2B5EF4-FFF2-40B4-BE49-F238E27FC236}">
                <a16:creationId xmlns:a16="http://schemas.microsoft.com/office/drawing/2014/main" id="{1DF0F5D5-58EE-F4DD-BDDD-68130CD2D01B}"/>
              </a:ext>
            </a:extLst>
          </p:cNvPr>
          <p:cNvSpPr txBox="1"/>
          <p:nvPr/>
        </p:nvSpPr>
        <p:spPr>
          <a:xfrm rot="20996342">
            <a:off x="6928483" y="4537535"/>
            <a:ext cx="608052"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ACK</a:t>
            </a:r>
            <a:endParaRPr lang="en-CA" dirty="0">
              <a:solidFill>
                <a:schemeClr val="tx1"/>
              </a:solidFill>
            </a:endParaRPr>
          </a:p>
        </p:txBody>
      </p:sp>
      <p:sp>
        <p:nvSpPr>
          <p:cNvPr id="33" name="TextBox 32">
            <a:extLst>
              <a:ext uri="{FF2B5EF4-FFF2-40B4-BE49-F238E27FC236}">
                <a16:creationId xmlns:a16="http://schemas.microsoft.com/office/drawing/2014/main" id="{7E7AFF10-B624-1D6A-360E-B1F8F51495EC}"/>
              </a:ext>
            </a:extLst>
          </p:cNvPr>
          <p:cNvSpPr txBox="1"/>
          <p:nvPr/>
        </p:nvSpPr>
        <p:spPr>
          <a:xfrm rot="906370">
            <a:off x="4588382" y="2952949"/>
            <a:ext cx="686663"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Offer</a:t>
            </a:r>
            <a:endParaRPr lang="en-CA" dirty="0">
              <a:solidFill>
                <a:schemeClr val="tx1"/>
              </a:solidFill>
            </a:endParaRPr>
          </a:p>
        </p:txBody>
      </p:sp>
      <p:sp>
        <p:nvSpPr>
          <p:cNvPr id="35" name="TextBox 34">
            <a:extLst>
              <a:ext uri="{FF2B5EF4-FFF2-40B4-BE49-F238E27FC236}">
                <a16:creationId xmlns:a16="http://schemas.microsoft.com/office/drawing/2014/main" id="{D7DA0D12-FBF7-26EA-49A7-7A49DE4855A4}"/>
              </a:ext>
            </a:extLst>
          </p:cNvPr>
          <p:cNvSpPr txBox="1"/>
          <p:nvPr/>
        </p:nvSpPr>
        <p:spPr>
          <a:xfrm>
            <a:off x="3120486" y="6066468"/>
            <a:ext cx="668773"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Time</a:t>
            </a:r>
            <a:endParaRPr lang="en-CA" dirty="0"/>
          </a:p>
        </p:txBody>
      </p:sp>
      <p:sp>
        <p:nvSpPr>
          <p:cNvPr id="36" name="TextBox 35">
            <a:extLst>
              <a:ext uri="{FF2B5EF4-FFF2-40B4-BE49-F238E27FC236}">
                <a16:creationId xmlns:a16="http://schemas.microsoft.com/office/drawing/2014/main" id="{D09C5CDE-FCA7-DB81-A894-E9670AC0FF17}"/>
              </a:ext>
            </a:extLst>
          </p:cNvPr>
          <p:cNvSpPr txBox="1"/>
          <p:nvPr/>
        </p:nvSpPr>
        <p:spPr>
          <a:xfrm>
            <a:off x="8402743" y="6066468"/>
            <a:ext cx="668773"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Time</a:t>
            </a:r>
            <a:endParaRPr lang="en-CA" dirty="0"/>
          </a:p>
        </p:txBody>
      </p:sp>
      <p:sp>
        <p:nvSpPr>
          <p:cNvPr id="37" name="TextBox 36">
            <a:extLst>
              <a:ext uri="{FF2B5EF4-FFF2-40B4-BE49-F238E27FC236}">
                <a16:creationId xmlns:a16="http://schemas.microsoft.com/office/drawing/2014/main" id="{34535099-6862-258B-B4BC-E9B8A0F01BF0}"/>
              </a:ext>
            </a:extLst>
          </p:cNvPr>
          <p:cNvSpPr txBox="1"/>
          <p:nvPr/>
        </p:nvSpPr>
        <p:spPr>
          <a:xfrm>
            <a:off x="5792715" y="6059879"/>
            <a:ext cx="668773"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Time</a:t>
            </a:r>
            <a:endParaRPr lang="en-CA" dirty="0"/>
          </a:p>
        </p:txBody>
      </p:sp>
      <p:sp>
        <p:nvSpPr>
          <p:cNvPr id="38" name="TextBox 37">
            <a:extLst>
              <a:ext uri="{FF2B5EF4-FFF2-40B4-BE49-F238E27FC236}">
                <a16:creationId xmlns:a16="http://schemas.microsoft.com/office/drawing/2014/main" id="{A04F36F1-E243-9742-01F6-218A99F886E0}"/>
              </a:ext>
            </a:extLst>
          </p:cNvPr>
          <p:cNvSpPr txBox="1"/>
          <p:nvPr/>
        </p:nvSpPr>
        <p:spPr>
          <a:xfrm>
            <a:off x="5644756" y="1534050"/>
            <a:ext cx="909673" cy="369332"/>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t>Port 68</a:t>
            </a:r>
            <a:endParaRPr lang="en-CA" b="1" dirty="0"/>
          </a:p>
        </p:txBody>
      </p:sp>
      <p:sp>
        <p:nvSpPr>
          <p:cNvPr id="39" name="TextBox 38">
            <a:extLst>
              <a:ext uri="{FF2B5EF4-FFF2-40B4-BE49-F238E27FC236}">
                <a16:creationId xmlns:a16="http://schemas.microsoft.com/office/drawing/2014/main" id="{18E9981B-3F54-4FFA-5E8E-39825F4694AA}"/>
              </a:ext>
            </a:extLst>
          </p:cNvPr>
          <p:cNvSpPr txBox="1"/>
          <p:nvPr/>
        </p:nvSpPr>
        <p:spPr>
          <a:xfrm>
            <a:off x="3011995" y="1565067"/>
            <a:ext cx="909673" cy="369332"/>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t>Port 67</a:t>
            </a:r>
            <a:endParaRPr lang="en-CA" b="1" dirty="0"/>
          </a:p>
        </p:txBody>
      </p:sp>
      <p:sp>
        <p:nvSpPr>
          <p:cNvPr id="40" name="TextBox 39">
            <a:extLst>
              <a:ext uri="{FF2B5EF4-FFF2-40B4-BE49-F238E27FC236}">
                <a16:creationId xmlns:a16="http://schemas.microsoft.com/office/drawing/2014/main" id="{B2E27A47-F056-51EB-7297-508D73093395}"/>
              </a:ext>
            </a:extLst>
          </p:cNvPr>
          <p:cNvSpPr txBox="1"/>
          <p:nvPr/>
        </p:nvSpPr>
        <p:spPr>
          <a:xfrm>
            <a:off x="8213924" y="1592671"/>
            <a:ext cx="909673" cy="369332"/>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t>Port 67</a:t>
            </a:r>
            <a:endParaRPr lang="en-CA" b="1" dirty="0"/>
          </a:p>
        </p:txBody>
      </p:sp>
      <p:sp>
        <p:nvSpPr>
          <p:cNvPr id="5" name="Footer Placeholder 4">
            <a:extLst>
              <a:ext uri="{FF2B5EF4-FFF2-40B4-BE49-F238E27FC236}">
                <a16:creationId xmlns:a16="http://schemas.microsoft.com/office/drawing/2014/main" id="{F53EB7DA-298F-EC5A-987E-CA703EE61678}"/>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828124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of a chameleon&#10;&#10;Description automatically generated">
            <a:extLst>
              <a:ext uri="{FF2B5EF4-FFF2-40B4-BE49-F238E27FC236}">
                <a16:creationId xmlns:a16="http://schemas.microsoft.com/office/drawing/2014/main" id="{D10C915C-BDAE-40C9-E3D9-424DD4C0D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22" y="410328"/>
            <a:ext cx="1436510" cy="1436510"/>
          </a:xfrm>
          <a:prstGeom prst="rect">
            <a:avLst/>
          </a:prstGeom>
        </p:spPr>
      </p:pic>
      <p:sp>
        <p:nvSpPr>
          <p:cNvPr id="3" name="TextBox 2">
            <a:extLst>
              <a:ext uri="{FF2B5EF4-FFF2-40B4-BE49-F238E27FC236}">
                <a16:creationId xmlns:a16="http://schemas.microsoft.com/office/drawing/2014/main" id="{ED5DFDAC-AD6A-249D-9133-71119CB1015C}"/>
              </a:ext>
            </a:extLst>
          </p:cNvPr>
          <p:cNvSpPr txBox="1"/>
          <p:nvPr/>
        </p:nvSpPr>
        <p:spPr>
          <a:xfrm>
            <a:off x="5409754" y="589279"/>
            <a:ext cx="1372492" cy="646331"/>
          </a:xfrm>
          <a:prstGeom prst="rect">
            <a:avLst/>
          </a:prstGeom>
          <a:noFill/>
        </p:spPr>
        <p:txBody>
          <a:bodyPr wrap="none" rtlCol="0">
            <a:spAutoFit/>
          </a:bodyPr>
          <a:lstStyle/>
          <a:p>
            <a:r>
              <a:rPr lang="en-US" sz="3600" b="1" dirty="0"/>
              <a:t>GNS3</a:t>
            </a:r>
            <a:endParaRPr lang="en-CA" sz="3600" b="1" dirty="0"/>
          </a:p>
        </p:txBody>
      </p:sp>
      <p:sp>
        <p:nvSpPr>
          <p:cNvPr id="4" name="TextBox 3">
            <a:extLst>
              <a:ext uri="{FF2B5EF4-FFF2-40B4-BE49-F238E27FC236}">
                <a16:creationId xmlns:a16="http://schemas.microsoft.com/office/drawing/2014/main" id="{C6CE4C0E-E608-E517-7251-2394D6CE8AF4}"/>
              </a:ext>
            </a:extLst>
          </p:cNvPr>
          <p:cNvSpPr txBox="1"/>
          <p:nvPr/>
        </p:nvSpPr>
        <p:spPr>
          <a:xfrm>
            <a:off x="402122" y="2458065"/>
            <a:ext cx="7089058" cy="1323439"/>
          </a:xfrm>
          <a:prstGeom prst="rect">
            <a:avLst/>
          </a:prstGeom>
          <a:noFill/>
        </p:spPr>
        <p:txBody>
          <a:bodyPr wrap="square" rtlCol="0">
            <a:spAutoFit/>
          </a:bodyPr>
          <a:lstStyle/>
          <a:p>
            <a:r>
              <a:rPr lang="en-US" sz="2000" dirty="0"/>
              <a:t>GNS3 (Graphical Network Simulator-3)</a:t>
            </a:r>
          </a:p>
          <a:p>
            <a:r>
              <a:rPr lang="en-US" sz="2000" dirty="0"/>
              <a:t>is a network software emulator that allows users to simulate, </a:t>
            </a:r>
          </a:p>
          <a:p>
            <a:r>
              <a:rPr lang="en-US" sz="2000" dirty="0"/>
              <a:t>configure, test, and troubleshoot complex networks using virtual devices.</a:t>
            </a:r>
            <a:endParaRPr lang="en-CA" sz="2000" dirty="0"/>
          </a:p>
        </p:txBody>
      </p:sp>
      <p:pic>
        <p:nvPicPr>
          <p:cNvPr id="5" name="Picture 4" descr="A diagram of a computer network&#10;&#10;Description automatically generated">
            <a:extLst>
              <a:ext uri="{FF2B5EF4-FFF2-40B4-BE49-F238E27FC236}">
                <a16:creationId xmlns:a16="http://schemas.microsoft.com/office/drawing/2014/main" id="{9ABAE409-0807-5C22-E6BB-BDDD96DF0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042" y="3429000"/>
            <a:ext cx="4279061" cy="2727447"/>
          </a:xfrm>
          <a:prstGeom prst="rect">
            <a:avLst/>
          </a:prstGeom>
        </p:spPr>
      </p:pic>
      <p:pic>
        <p:nvPicPr>
          <p:cNvPr id="7" name="Picture 6" descr="A blue square with arrows&#10;&#10;Description automatically generated">
            <a:extLst>
              <a:ext uri="{FF2B5EF4-FFF2-40B4-BE49-F238E27FC236}">
                <a16:creationId xmlns:a16="http://schemas.microsoft.com/office/drawing/2014/main" id="{51068C64-E832-E504-8622-7F8982E11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076" y="4130757"/>
            <a:ext cx="857370" cy="523948"/>
          </a:xfrm>
          <a:prstGeom prst="rect">
            <a:avLst/>
          </a:prstGeom>
        </p:spPr>
      </p:pic>
      <p:pic>
        <p:nvPicPr>
          <p:cNvPr id="9" name="Picture 8" descr="A computer screen with a blue sign&#10;&#10;Description automatically generated">
            <a:extLst>
              <a:ext uri="{FF2B5EF4-FFF2-40B4-BE49-F238E27FC236}">
                <a16:creationId xmlns:a16="http://schemas.microsoft.com/office/drawing/2014/main" id="{3BCFED9B-79CE-A8C3-F7EC-9806604D8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122" y="4011564"/>
            <a:ext cx="914528" cy="781159"/>
          </a:xfrm>
          <a:prstGeom prst="rect">
            <a:avLst/>
          </a:prstGeom>
        </p:spPr>
      </p:pic>
      <p:sp>
        <p:nvSpPr>
          <p:cNvPr id="6" name="Footer Placeholder 5">
            <a:extLst>
              <a:ext uri="{FF2B5EF4-FFF2-40B4-BE49-F238E27FC236}">
                <a16:creationId xmlns:a16="http://schemas.microsoft.com/office/drawing/2014/main" id="{22312229-A001-AAE7-FD97-52EA2496F6D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54393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black logo&#10;&#10;Description automatically generated">
            <a:extLst>
              <a:ext uri="{FF2B5EF4-FFF2-40B4-BE49-F238E27FC236}">
                <a16:creationId xmlns:a16="http://schemas.microsoft.com/office/drawing/2014/main" id="{8F8BB703-642A-CA81-CD18-1D48C76E1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27" y="479475"/>
            <a:ext cx="1182177" cy="1182177"/>
          </a:xfrm>
          <a:prstGeom prst="rect">
            <a:avLst/>
          </a:prstGeom>
        </p:spPr>
      </p:pic>
      <p:sp>
        <p:nvSpPr>
          <p:cNvPr id="4" name="TextBox 3">
            <a:extLst>
              <a:ext uri="{FF2B5EF4-FFF2-40B4-BE49-F238E27FC236}">
                <a16:creationId xmlns:a16="http://schemas.microsoft.com/office/drawing/2014/main" id="{2889A2C0-8097-0930-6AED-F17538A6E9E5}"/>
              </a:ext>
            </a:extLst>
          </p:cNvPr>
          <p:cNvSpPr txBox="1"/>
          <p:nvPr/>
        </p:nvSpPr>
        <p:spPr>
          <a:xfrm>
            <a:off x="4925038" y="589279"/>
            <a:ext cx="2341923" cy="646331"/>
          </a:xfrm>
          <a:prstGeom prst="rect">
            <a:avLst/>
          </a:prstGeom>
          <a:noFill/>
        </p:spPr>
        <p:txBody>
          <a:bodyPr wrap="none" rtlCol="0">
            <a:spAutoFit/>
          </a:bodyPr>
          <a:lstStyle/>
          <a:p>
            <a:r>
              <a:rPr lang="en-US" sz="3600" b="1" dirty="0"/>
              <a:t>Wireshark</a:t>
            </a:r>
            <a:endParaRPr lang="en-CA" sz="3600" b="1" dirty="0"/>
          </a:p>
        </p:txBody>
      </p:sp>
      <p:sp>
        <p:nvSpPr>
          <p:cNvPr id="6" name="TextBox 5">
            <a:extLst>
              <a:ext uri="{FF2B5EF4-FFF2-40B4-BE49-F238E27FC236}">
                <a16:creationId xmlns:a16="http://schemas.microsoft.com/office/drawing/2014/main" id="{DDCDE62E-829F-30D6-0D79-9B67ED42504A}"/>
              </a:ext>
            </a:extLst>
          </p:cNvPr>
          <p:cNvSpPr txBox="1"/>
          <p:nvPr/>
        </p:nvSpPr>
        <p:spPr>
          <a:xfrm>
            <a:off x="402121" y="2458065"/>
            <a:ext cx="7335865" cy="1631216"/>
          </a:xfrm>
          <a:prstGeom prst="rect">
            <a:avLst/>
          </a:prstGeom>
          <a:noFill/>
        </p:spPr>
        <p:txBody>
          <a:bodyPr wrap="square" rtlCol="0">
            <a:spAutoFit/>
          </a:bodyPr>
          <a:lstStyle/>
          <a:p>
            <a:r>
              <a:rPr lang="en-US" sz="2000" dirty="0"/>
              <a:t>Wireshark is a popular </a:t>
            </a:r>
            <a:r>
              <a:rPr lang="en-US" sz="2000" b="1" dirty="0"/>
              <a:t>open-source network protocol analyzer </a:t>
            </a:r>
            <a:r>
              <a:rPr lang="en-US" sz="2000" dirty="0"/>
              <a:t>used for </a:t>
            </a:r>
            <a:r>
              <a:rPr lang="en-US" sz="2000" b="1" dirty="0"/>
              <a:t>capturing and analyzing network traffic </a:t>
            </a:r>
            <a:r>
              <a:rPr lang="en-US" sz="2000" dirty="0"/>
              <a:t>in real-time. It helps network administrators and security professionals </a:t>
            </a:r>
            <a:r>
              <a:rPr lang="en-US" sz="2000" b="1" dirty="0"/>
              <a:t>troubleshoot</a:t>
            </a:r>
            <a:r>
              <a:rPr lang="en-US" sz="2000" dirty="0"/>
              <a:t> network issues, </a:t>
            </a:r>
            <a:r>
              <a:rPr lang="en-US" sz="2000" b="1" dirty="0"/>
              <a:t>monitor</a:t>
            </a:r>
            <a:r>
              <a:rPr lang="en-US" sz="2000" dirty="0"/>
              <a:t> network performance, and </a:t>
            </a:r>
            <a:r>
              <a:rPr lang="en-US" sz="2000" b="1" dirty="0"/>
              <a:t>detect</a:t>
            </a:r>
            <a:r>
              <a:rPr lang="en-US" sz="2000" dirty="0"/>
              <a:t> security </a:t>
            </a:r>
            <a:r>
              <a:rPr lang="en-US" sz="2000" b="1" dirty="0"/>
              <a:t>vulnerabilities</a:t>
            </a:r>
            <a:r>
              <a:rPr lang="en-US" sz="2000" dirty="0"/>
              <a:t>.</a:t>
            </a:r>
            <a:endParaRPr lang="en-CA" sz="2000" dirty="0"/>
          </a:p>
        </p:txBody>
      </p:sp>
      <p:sp>
        <p:nvSpPr>
          <p:cNvPr id="2" name="Footer Placeholder 1">
            <a:extLst>
              <a:ext uri="{FF2B5EF4-FFF2-40B4-BE49-F238E27FC236}">
                <a16:creationId xmlns:a16="http://schemas.microsoft.com/office/drawing/2014/main" id="{14FA1816-133B-558C-76D4-BF4D358976F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394663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EC888E9-3094-2D32-FEE6-D722FED45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365" y="1052672"/>
            <a:ext cx="2663983" cy="5805328"/>
          </a:xfrm>
          <a:prstGeom prst="rect">
            <a:avLst/>
          </a:prstGeom>
        </p:spPr>
      </p:pic>
      <p:pic>
        <p:nvPicPr>
          <p:cNvPr id="3" name="Picture 2" descr="A logo of a chameleon&#10;&#10;Description automatically generated">
            <a:extLst>
              <a:ext uri="{FF2B5EF4-FFF2-40B4-BE49-F238E27FC236}">
                <a16:creationId xmlns:a16="http://schemas.microsoft.com/office/drawing/2014/main" id="{35331CFD-B4E2-4E39-40A9-DD01B4FBC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39" y="223688"/>
            <a:ext cx="1093836" cy="1093836"/>
          </a:xfrm>
          <a:prstGeom prst="rect">
            <a:avLst/>
          </a:prstGeom>
        </p:spPr>
      </p:pic>
      <p:pic>
        <p:nvPicPr>
          <p:cNvPr id="5" name="Picture 4" descr="A diagram of a computer network&#10;&#10;Description automatically generated">
            <a:extLst>
              <a:ext uri="{FF2B5EF4-FFF2-40B4-BE49-F238E27FC236}">
                <a16:creationId xmlns:a16="http://schemas.microsoft.com/office/drawing/2014/main" id="{63957AFD-9A7C-16A9-D9EB-C686E1C83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41" y="1462552"/>
            <a:ext cx="3362794" cy="2143424"/>
          </a:xfrm>
          <a:prstGeom prst="rect">
            <a:avLst/>
          </a:prstGeom>
        </p:spPr>
      </p:pic>
      <p:sp>
        <p:nvSpPr>
          <p:cNvPr id="8" name="Rectangle: Rounded Corners 7">
            <a:extLst>
              <a:ext uri="{FF2B5EF4-FFF2-40B4-BE49-F238E27FC236}">
                <a16:creationId xmlns:a16="http://schemas.microsoft.com/office/drawing/2014/main" id="{EA2FAB6E-0BC6-C046-0653-EEDABA948DA0}"/>
              </a:ext>
            </a:extLst>
          </p:cNvPr>
          <p:cNvSpPr/>
          <p:nvPr/>
        </p:nvSpPr>
        <p:spPr>
          <a:xfrm>
            <a:off x="4984955" y="2880852"/>
            <a:ext cx="2310580" cy="235974"/>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pic>
        <p:nvPicPr>
          <p:cNvPr id="10" name="Picture 9" descr="A diagram of a computer network&#10;&#10;Description automatically generated">
            <a:extLst>
              <a:ext uri="{FF2B5EF4-FFF2-40B4-BE49-F238E27FC236}">
                <a16:creationId xmlns:a16="http://schemas.microsoft.com/office/drawing/2014/main" id="{F978C42B-535C-5597-9435-BFE86F5EF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3377" y="1462552"/>
            <a:ext cx="3362794" cy="2162477"/>
          </a:xfrm>
          <a:prstGeom prst="rect">
            <a:avLst/>
          </a:prstGeom>
        </p:spPr>
      </p:pic>
      <p:sp>
        <p:nvSpPr>
          <p:cNvPr id="2" name="TextBox 1">
            <a:extLst>
              <a:ext uri="{FF2B5EF4-FFF2-40B4-BE49-F238E27FC236}">
                <a16:creationId xmlns:a16="http://schemas.microsoft.com/office/drawing/2014/main" id="{168EF821-1B57-F48F-25A0-2E4C7ED71AB0}"/>
              </a:ext>
            </a:extLst>
          </p:cNvPr>
          <p:cNvSpPr txBox="1"/>
          <p:nvPr/>
        </p:nvSpPr>
        <p:spPr>
          <a:xfrm>
            <a:off x="3047919" y="314841"/>
            <a:ext cx="6096162" cy="646331"/>
          </a:xfrm>
          <a:prstGeom prst="rect">
            <a:avLst/>
          </a:prstGeom>
          <a:noFill/>
        </p:spPr>
        <p:txBody>
          <a:bodyPr wrap="square" rtlCol="0">
            <a:spAutoFit/>
          </a:bodyPr>
          <a:lstStyle/>
          <a:p>
            <a:r>
              <a:rPr lang="en-US" sz="3600" b="1" dirty="0"/>
              <a:t>ARP example using GNS3</a:t>
            </a:r>
            <a:endParaRPr lang="en-CA" sz="3600" b="1" dirty="0"/>
          </a:p>
        </p:txBody>
      </p:sp>
      <p:sp>
        <p:nvSpPr>
          <p:cNvPr id="6" name="TextBox 5">
            <a:extLst>
              <a:ext uri="{FF2B5EF4-FFF2-40B4-BE49-F238E27FC236}">
                <a16:creationId xmlns:a16="http://schemas.microsoft.com/office/drawing/2014/main" id="{E2C4CE55-D8E7-A9B9-F14A-2531A156049C}"/>
              </a:ext>
            </a:extLst>
          </p:cNvPr>
          <p:cNvSpPr txBox="1"/>
          <p:nvPr/>
        </p:nvSpPr>
        <p:spPr>
          <a:xfrm>
            <a:off x="589935" y="4139381"/>
            <a:ext cx="260013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By default, PC is turn Off</a:t>
            </a:r>
          </a:p>
          <a:p>
            <a:r>
              <a:rPr lang="en-US" dirty="0"/>
              <a:t>You must turn it On</a:t>
            </a:r>
            <a:endParaRPr lang="en-CA" dirty="0"/>
          </a:p>
        </p:txBody>
      </p:sp>
      <p:sp>
        <p:nvSpPr>
          <p:cNvPr id="4" name="Footer Placeholder 3">
            <a:extLst>
              <a:ext uri="{FF2B5EF4-FFF2-40B4-BE49-F238E27FC236}">
                <a16:creationId xmlns:a16="http://schemas.microsoft.com/office/drawing/2014/main" id="{912362DA-1615-5FBA-A92F-25ADE4360F7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562318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FC1BEA9F-B0B0-C9FF-A290-F52B54C06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307" y="2556619"/>
            <a:ext cx="3758045" cy="88333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9054927-C625-7589-E887-B1DCAD301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307" y="3716960"/>
            <a:ext cx="3758045" cy="88333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580638B6-E078-507D-A1AE-60E6356FCC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413" y="1492818"/>
            <a:ext cx="3758045" cy="80280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60DF896-030A-097A-2AF2-ED86B26E5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592" y="0"/>
            <a:ext cx="3232666" cy="6858000"/>
          </a:xfrm>
          <a:prstGeom prst="rect">
            <a:avLst/>
          </a:prstGeom>
        </p:spPr>
      </p:pic>
      <p:sp>
        <p:nvSpPr>
          <p:cNvPr id="12" name="Rectangle: Rounded Corners 11">
            <a:extLst>
              <a:ext uri="{FF2B5EF4-FFF2-40B4-BE49-F238E27FC236}">
                <a16:creationId xmlns:a16="http://schemas.microsoft.com/office/drawing/2014/main" id="{75559A25-E6EB-F109-AD1B-1C1E166067F0}"/>
              </a:ext>
            </a:extLst>
          </p:cNvPr>
          <p:cNvSpPr/>
          <p:nvPr/>
        </p:nvSpPr>
        <p:spPr>
          <a:xfrm>
            <a:off x="963562" y="1894220"/>
            <a:ext cx="2605548" cy="23937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pic>
        <p:nvPicPr>
          <p:cNvPr id="14" name="Picture 13">
            <a:extLst>
              <a:ext uri="{FF2B5EF4-FFF2-40B4-BE49-F238E27FC236}">
                <a16:creationId xmlns:a16="http://schemas.microsoft.com/office/drawing/2014/main" id="{BE51889A-6B62-56CA-A1B8-5685B02488B5}"/>
              </a:ext>
            </a:extLst>
          </p:cNvPr>
          <p:cNvPicPr>
            <a:picLocks noChangeAspect="1"/>
          </p:cNvPicPr>
          <p:nvPr/>
        </p:nvPicPr>
        <p:blipFill>
          <a:blip r:embed="rId6"/>
          <a:stretch>
            <a:fillRect/>
          </a:stretch>
        </p:blipFill>
        <p:spPr>
          <a:xfrm>
            <a:off x="4670307" y="4915573"/>
            <a:ext cx="6759188" cy="1605150"/>
          </a:xfrm>
          <a:prstGeom prst="rect">
            <a:avLst/>
          </a:prstGeom>
        </p:spPr>
      </p:pic>
      <p:sp>
        <p:nvSpPr>
          <p:cNvPr id="2" name="TextBox 1">
            <a:extLst>
              <a:ext uri="{FF2B5EF4-FFF2-40B4-BE49-F238E27FC236}">
                <a16:creationId xmlns:a16="http://schemas.microsoft.com/office/drawing/2014/main" id="{61EF0A53-FD3E-F60A-9F3B-DCE25E3844F8}"/>
              </a:ext>
            </a:extLst>
          </p:cNvPr>
          <p:cNvSpPr txBox="1"/>
          <p:nvPr/>
        </p:nvSpPr>
        <p:spPr>
          <a:xfrm>
            <a:off x="4670307" y="489679"/>
            <a:ext cx="217880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Open Console in PC</a:t>
            </a:r>
            <a:endParaRPr lang="en-CA" dirty="0"/>
          </a:p>
        </p:txBody>
      </p:sp>
      <p:sp>
        <p:nvSpPr>
          <p:cNvPr id="3" name="Footer Placeholder 2">
            <a:extLst>
              <a:ext uri="{FF2B5EF4-FFF2-40B4-BE49-F238E27FC236}">
                <a16:creationId xmlns:a16="http://schemas.microsoft.com/office/drawing/2014/main" id="{3916D7B0-828F-20F6-B83E-AF404DC6021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907074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diagram with text and images&#10;&#10;Description automatically generated with medium confidence">
            <a:extLst>
              <a:ext uri="{FF2B5EF4-FFF2-40B4-BE49-F238E27FC236}">
                <a16:creationId xmlns:a16="http://schemas.microsoft.com/office/drawing/2014/main" id="{FFEB4CE5-101C-F0D1-8A47-C908ACA43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75" y="2081674"/>
            <a:ext cx="5235772" cy="4267814"/>
          </a:xfrm>
          <a:prstGeom prst="rect">
            <a:avLst/>
          </a:prstGeom>
        </p:spPr>
      </p:pic>
      <p:pic>
        <p:nvPicPr>
          <p:cNvPr id="5" name="Picture 4" descr="A diagram of a computer network&#10;&#10;Description automatically generated">
            <a:extLst>
              <a:ext uri="{FF2B5EF4-FFF2-40B4-BE49-F238E27FC236}">
                <a16:creationId xmlns:a16="http://schemas.microsoft.com/office/drawing/2014/main" id="{84EB959E-7626-C0EB-D312-371EEC4E1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7296" y="2410921"/>
            <a:ext cx="5531167" cy="3609320"/>
          </a:xfrm>
          <a:prstGeom prst="rect">
            <a:avLst/>
          </a:prstGeom>
        </p:spPr>
      </p:pic>
      <p:sp>
        <p:nvSpPr>
          <p:cNvPr id="6" name="Rectangle: Rounded Corners 5">
            <a:extLst>
              <a:ext uri="{FF2B5EF4-FFF2-40B4-BE49-F238E27FC236}">
                <a16:creationId xmlns:a16="http://schemas.microsoft.com/office/drawing/2014/main" id="{111F0C2B-D221-E7FE-6516-7A998ABD2CA8}"/>
              </a:ext>
            </a:extLst>
          </p:cNvPr>
          <p:cNvSpPr/>
          <p:nvPr/>
        </p:nvSpPr>
        <p:spPr>
          <a:xfrm>
            <a:off x="1964571" y="4048434"/>
            <a:ext cx="2961390" cy="376082"/>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 name="TextBox 1">
            <a:extLst>
              <a:ext uri="{FF2B5EF4-FFF2-40B4-BE49-F238E27FC236}">
                <a16:creationId xmlns:a16="http://schemas.microsoft.com/office/drawing/2014/main" id="{B1750127-D8F6-A4F3-76D4-C03A1C5899BF}"/>
              </a:ext>
            </a:extLst>
          </p:cNvPr>
          <p:cNvSpPr txBox="1"/>
          <p:nvPr/>
        </p:nvSpPr>
        <p:spPr>
          <a:xfrm>
            <a:off x="664503" y="775129"/>
            <a:ext cx="36079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Start Capture PC wire in Wireshark</a:t>
            </a:r>
            <a:endParaRPr lang="en-CA" dirty="0"/>
          </a:p>
        </p:txBody>
      </p:sp>
      <p:sp>
        <p:nvSpPr>
          <p:cNvPr id="4" name="Footer Placeholder 3">
            <a:extLst>
              <a:ext uri="{FF2B5EF4-FFF2-40B4-BE49-F238E27FC236}">
                <a16:creationId xmlns:a16="http://schemas.microsoft.com/office/drawing/2014/main" id="{F055947D-810F-7503-5339-67DC81B4802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341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E61D-83D0-3E78-CC26-A24AF418E4D7}"/>
              </a:ext>
            </a:extLst>
          </p:cNvPr>
          <p:cNvSpPr>
            <a:spLocks noGrp="1"/>
          </p:cNvSpPr>
          <p:nvPr>
            <p:ph type="title"/>
          </p:nvPr>
        </p:nvSpPr>
        <p:spPr/>
        <p:txBody>
          <a:bodyPr/>
          <a:lstStyle/>
          <a:p>
            <a:r>
              <a:rPr lang="en-US" dirty="0"/>
              <a:t>TCP/IP Model</a:t>
            </a:r>
            <a:endParaRPr lang="en-CA" dirty="0"/>
          </a:p>
        </p:txBody>
      </p:sp>
      <p:sp>
        <p:nvSpPr>
          <p:cNvPr id="3" name="Content Placeholder 2">
            <a:extLst>
              <a:ext uri="{FF2B5EF4-FFF2-40B4-BE49-F238E27FC236}">
                <a16:creationId xmlns:a16="http://schemas.microsoft.com/office/drawing/2014/main" id="{E31747A6-9571-4D2B-45B5-A34A788C90D3}"/>
              </a:ext>
            </a:extLst>
          </p:cNvPr>
          <p:cNvSpPr>
            <a:spLocks noGrp="1"/>
          </p:cNvSpPr>
          <p:nvPr>
            <p:ph idx="1"/>
          </p:nvPr>
        </p:nvSpPr>
        <p:spPr>
          <a:xfrm>
            <a:off x="838200" y="1825625"/>
            <a:ext cx="4333568" cy="4351338"/>
          </a:xfrm>
        </p:spPr>
        <p:txBody>
          <a:bodyPr>
            <a:normAutofit/>
          </a:bodyPr>
          <a:lstStyle/>
          <a:p>
            <a:r>
              <a:rPr lang="en-US" sz="2000" dirty="0"/>
              <a:t>Have 5 Layers</a:t>
            </a:r>
          </a:p>
          <a:p>
            <a:r>
              <a:rPr lang="en-US" sz="2000" dirty="0"/>
              <a:t>From CISCO</a:t>
            </a:r>
          </a:p>
          <a:p>
            <a:r>
              <a:rPr lang="en-US" sz="2000" dirty="0"/>
              <a:t>Encapsulation:</a:t>
            </a:r>
          </a:p>
          <a:p>
            <a:pPr marL="0" indent="0">
              <a:buNone/>
            </a:pPr>
            <a:r>
              <a:rPr lang="en-US" sz="2000" dirty="0"/>
              <a:t>Each layer adds its own data [control data] to the [Data].</a:t>
            </a:r>
            <a:endParaRPr lang="en-CA" sz="2000" dirty="0"/>
          </a:p>
        </p:txBody>
      </p:sp>
      <p:pic>
        <p:nvPicPr>
          <p:cNvPr id="7" name="Picture 6" descr="A table of different types of applications&#10;&#10;Description automatically generated">
            <a:extLst>
              <a:ext uri="{FF2B5EF4-FFF2-40B4-BE49-F238E27FC236}">
                <a16:creationId xmlns:a16="http://schemas.microsoft.com/office/drawing/2014/main" id="{6C63F40C-370F-4F30-4D08-D10CC1E81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811" y="930480"/>
            <a:ext cx="6530712" cy="5927520"/>
          </a:xfrm>
          <a:prstGeom prst="rect">
            <a:avLst/>
          </a:prstGeom>
        </p:spPr>
      </p:pic>
      <p:sp>
        <p:nvSpPr>
          <p:cNvPr id="8" name="TextBox 7">
            <a:extLst>
              <a:ext uri="{FF2B5EF4-FFF2-40B4-BE49-F238E27FC236}">
                <a16:creationId xmlns:a16="http://schemas.microsoft.com/office/drawing/2014/main" id="{2FE49D1E-3F9F-668B-A23C-2FA5B121E150}"/>
              </a:ext>
            </a:extLst>
          </p:cNvPr>
          <p:cNvSpPr txBox="1"/>
          <p:nvPr/>
        </p:nvSpPr>
        <p:spPr>
          <a:xfrm>
            <a:off x="3923071" y="2265579"/>
            <a:ext cx="1248697"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Data</a:t>
            </a:r>
            <a:endParaRPr lang="en-CA" dirty="0"/>
          </a:p>
        </p:txBody>
      </p:sp>
      <p:sp>
        <p:nvSpPr>
          <p:cNvPr id="9" name="TextBox 8">
            <a:extLst>
              <a:ext uri="{FF2B5EF4-FFF2-40B4-BE49-F238E27FC236}">
                <a16:creationId xmlns:a16="http://schemas.microsoft.com/office/drawing/2014/main" id="{2AF7DC6E-85DB-3C12-89A4-EF59EF027FE3}"/>
              </a:ext>
            </a:extLst>
          </p:cNvPr>
          <p:cNvSpPr txBox="1"/>
          <p:nvPr/>
        </p:nvSpPr>
        <p:spPr>
          <a:xfrm>
            <a:off x="1258530" y="3756251"/>
            <a:ext cx="4117280" cy="64633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a:t>
            </a:r>
            <a:r>
              <a:rPr lang="en-US" b="1" dirty="0">
                <a:solidFill>
                  <a:srgbClr val="FF0000"/>
                </a:solidFill>
              </a:rPr>
              <a:t>Transport Header (Port #) </a:t>
            </a:r>
            <a:r>
              <a:rPr lang="en-US" dirty="0"/>
              <a:t>| Data] </a:t>
            </a:r>
            <a:r>
              <a:rPr lang="en-US" dirty="0">
                <a:sym typeface="Wingdings" panose="05000000000000000000" pitchFamily="2" charset="2"/>
              </a:rPr>
              <a:t></a:t>
            </a:r>
            <a:r>
              <a:rPr lang="en-US" dirty="0"/>
              <a:t> Segment</a:t>
            </a:r>
            <a:endParaRPr lang="en-CA" dirty="0"/>
          </a:p>
        </p:txBody>
      </p:sp>
      <p:sp>
        <p:nvSpPr>
          <p:cNvPr id="10" name="TextBox 9">
            <a:extLst>
              <a:ext uri="{FF2B5EF4-FFF2-40B4-BE49-F238E27FC236}">
                <a16:creationId xmlns:a16="http://schemas.microsoft.com/office/drawing/2014/main" id="{513BA4EB-62A8-B78A-5498-D77B67B34EAF}"/>
              </a:ext>
            </a:extLst>
          </p:cNvPr>
          <p:cNvSpPr txBox="1"/>
          <p:nvPr/>
        </p:nvSpPr>
        <p:spPr>
          <a:xfrm>
            <a:off x="1258530" y="4524860"/>
            <a:ext cx="4117280" cy="64633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a:t>
            </a:r>
            <a:r>
              <a:rPr lang="en-US" b="1" dirty="0">
                <a:solidFill>
                  <a:srgbClr val="FF0000"/>
                </a:solidFill>
              </a:rPr>
              <a:t>Network Header (IP)</a:t>
            </a:r>
            <a:r>
              <a:rPr lang="en-US" dirty="0"/>
              <a:t> | Port # | Data] </a:t>
            </a:r>
            <a:r>
              <a:rPr lang="en-US" dirty="0">
                <a:sym typeface="Wingdings" panose="05000000000000000000" pitchFamily="2" charset="2"/>
              </a:rPr>
              <a:t> </a:t>
            </a:r>
            <a:r>
              <a:rPr lang="en-US" dirty="0"/>
              <a:t>Packet</a:t>
            </a:r>
            <a:endParaRPr lang="en-CA" dirty="0"/>
          </a:p>
        </p:txBody>
      </p:sp>
      <p:sp>
        <p:nvSpPr>
          <p:cNvPr id="11" name="TextBox 10">
            <a:extLst>
              <a:ext uri="{FF2B5EF4-FFF2-40B4-BE49-F238E27FC236}">
                <a16:creationId xmlns:a16="http://schemas.microsoft.com/office/drawing/2014/main" id="{1F3B97F0-D31E-EA0D-8F2E-60EE53DB455C}"/>
              </a:ext>
            </a:extLst>
          </p:cNvPr>
          <p:cNvSpPr txBox="1"/>
          <p:nvPr/>
        </p:nvSpPr>
        <p:spPr>
          <a:xfrm>
            <a:off x="1258530" y="5293469"/>
            <a:ext cx="4117280" cy="64633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a:t>
            </a:r>
            <a:r>
              <a:rPr lang="en-US" b="1" dirty="0">
                <a:solidFill>
                  <a:srgbClr val="FF0000"/>
                </a:solidFill>
              </a:rPr>
              <a:t>Data Link Header (MAC)</a:t>
            </a:r>
            <a:r>
              <a:rPr lang="en-US" dirty="0"/>
              <a:t> | IP | Port # | Data] </a:t>
            </a:r>
            <a:r>
              <a:rPr lang="en-US" dirty="0">
                <a:sym typeface="Wingdings" panose="05000000000000000000" pitchFamily="2" charset="2"/>
              </a:rPr>
              <a:t> </a:t>
            </a:r>
            <a:r>
              <a:rPr lang="en-US" dirty="0"/>
              <a:t>Frame</a:t>
            </a:r>
            <a:endParaRPr lang="en-CA" dirty="0"/>
          </a:p>
        </p:txBody>
      </p:sp>
      <p:sp>
        <p:nvSpPr>
          <p:cNvPr id="12" name="TextBox 11">
            <a:extLst>
              <a:ext uri="{FF2B5EF4-FFF2-40B4-BE49-F238E27FC236}">
                <a16:creationId xmlns:a16="http://schemas.microsoft.com/office/drawing/2014/main" id="{E6B151EE-F22C-C0C9-1B42-AEE6A089BC90}"/>
              </a:ext>
            </a:extLst>
          </p:cNvPr>
          <p:cNvSpPr txBox="1"/>
          <p:nvPr/>
        </p:nvSpPr>
        <p:spPr>
          <a:xfrm>
            <a:off x="4127113" y="6169580"/>
            <a:ext cx="1248697"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Bits</a:t>
            </a:r>
            <a:endParaRPr lang="en-CA" dirty="0"/>
          </a:p>
        </p:txBody>
      </p:sp>
      <p:sp>
        <p:nvSpPr>
          <p:cNvPr id="4" name="Footer Placeholder 3">
            <a:extLst>
              <a:ext uri="{FF2B5EF4-FFF2-40B4-BE49-F238E27FC236}">
                <a16:creationId xmlns:a16="http://schemas.microsoft.com/office/drawing/2014/main" id="{64B20F76-9E89-EBEC-F39F-CA5726046654}"/>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0055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22ABC98-3B8F-53EC-E062-97C120668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694828"/>
          </a:xfrm>
          <a:prstGeom prst="rect">
            <a:avLst/>
          </a:prstGeom>
        </p:spPr>
      </p:pic>
      <p:sp>
        <p:nvSpPr>
          <p:cNvPr id="12" name="TextBox 11">
            <a:extLst>
              <a:ext uri="{FF2B5EF4-FFF2-40B4-BE49-F238E27FC236}">
                <a16:creationId xmlns:a16="http://schemas.microsoft.com/office/drawing/2014/main" id="{D01993B0-11D2-E793-82FD-6B8CBFB7A71B}"/>
              </a:ext>
            </a:extLst>
          </p:cNvPr>
          <p:cNvSpPr txBox="1"/>
          <p:nvPr/>
        </p:nvSpPr>
        <p:spPr>
          <a:xfrm>
            <a:off x="589935" y="4109884"/>
            <a:ext cx="1113011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Here we see the </a:t>
            </a:r>
            <a:r>
              <a:rPr lang="en-US" b="1" dirty="0">
                <a:solidFill>
                  <a:srgbClr val="FF0000"/>
                </a:solidFill>
              </a:rPr>
              <a:t>capture analysis </a:t>
            </a:r>
            <a:r>
              <a:rPr lang="en-US" dirty="0"/>
              <a:t>that we placed on the first computer wire.</a:t>
            </a:r>
          </a:p>
          <a:p>
            <a:pPr marL="285750" indent="-285750">
              <a:buFont typeface="Arial" panose="020B0604020202020204" pitchFamily="34" charset="0"/>
              <a:buChar char="•"/>
            </a:pPr>
            <a:r>
              <a:rPr lang="en-US" dirty="0"/>
              <a:t>First, the device searches for the recipient's MAC address in the </a:t>
            </a:r>
            <a:r>
              <a:rPr lang="en-US" b="1" dirty="0">
                <a:solidFill>
                  <a:srgbClr val="FF0000"/>
                </a:solidFill>
              </a:rPr>
              <a:t>ARP table</a:t>
            </a:r>
            <a:r>
              <a:rPr lang="en-US" dirty="0"/>
              <a:t>, because for the first time the table is </a:t>
            </a:r>
            <a:r>
              <a:rPr lang="en-US" b="1" dirty="0">
                <a:solidFill>
                  <a:srgbClr val="FF0000"/>
                </a:solidFill>
              </a:rPr>
              <a:t>empty</a:t>
            </a:r>
            <a:r>
              <a:rPr lang="en-US" dirty="0"/>
              <a:t>, and it will not find the address.</a:t>
            </a:r>
          </a:p>
          <a:p>
            <a:pPr marL="285750" indent="-285750">
              <a:buFont typeface="Arial" panose="020B0604020202020204" pitchFamily="34" charset="0"/>
              <a:buChar char="•"/>
            </a:pPr>
            <a:r>
              <a:rPr lang="en-US" dirty="0"/>
              <a:t>The first message is the </a:t>
            </a:r>
            <a:r>
              <a:rPr lang="en-US" b="1" dirty="0">
                <a:solidFill>
                  <a:srgbClr val="FF0000"/>
                </a:solidFill>
              </a:rPr>
              <a:t>ARP message</a:t>
            </a:r>
            <a:r>
              <a:rPr lang="en-US" dirty="0"/>
              <a:t>. The device sends a</a:t>
            </a:r>
            <a:r>
              <a:rPr lang="en-US" b="1" dirty="0">
                <a:solidFill>
                  <a:srgbClr val="FF0000"/>
                </a:solidFill>
              </a:rPr>
              <a:t> broadcast </a:t>
            </a:r>
            <a:r>
              <a:rPr lang="en-US" dirty="0"/>
              <a:t>to all devices asking who owns this IP address, so the receiver sends the MAC address to the sender IP address.</a:t>
            </a:r>
          </a:p>
          <a:p>
            <a:pPr marL="285750" indent="-285750">
              <a:buFont typeface="Arial" panose="020B0604020202020204" pitchFamily="34" charset="0"/>
              <a:buChar char="•"/>
            </a:pPr>
            <a:r>
              <a:rPr lang="en-US" dirty="0"/>
              <a:t>The response is </a:t>
            </a:r>
            <a:r>
              <a:rPr lang="en-US" b="1" dirty="0">
                <a:solidFill>
                  <a:srgbClr val="FF0000"/>
                </a:solidFill>
              </a:rPr>
              <a:t>unicast </a:t>
            </a:r>
            <a:r>
              <a:rPr lang="en-US" dirty="0"/>
              <a:t>to the sender and contains the recipient </a:t>
            </a:r>
            <a:r>
              <a:rPr lang="en-US" b="1" dirty="0">
                <a:solidFill>
                  <a:srgbClr val="FF0000"/>
                </a:solidFill>
              </a:rPr>
              <a:t>MAC address </a:t>
            </a:r>
            <a:r>
              <a:rPr lang="en-US" dirty="0"/>
              <a:t>of the message.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computer saves this address at ARP Table and </a:t>
            </a:r>
            <a:r>
              <a:rPr lang="en-US" b="1" dirty="0">
                <a:solidFill>
                  <a:srgbClr val="FF0000"/>
                </a:solidFill>
              </a:rPr>
              <a:t>begins sending the actual message</a:t>
            </a:r>
            <a:r>
              <a:rPr lang="en-US" dirty="0"/>
              <a:t>.</a:t>
            </a:r>
            <a:endParaRPr lang="en-CA" dirty="0"/>
          </a:p>
        </p:txBody>
      </p:sp>
      <p:sp>
        <p:nvSpPr>
          <p:cNvPr id="2" name="Footer Placeholder 1">
            <a:extLst>
              <a:ext uri="{FF2B5EF4-FFF2-40B4-BE49-F238E27FC236}">
                <a16:creationId xmlns:a16="http://schemas.microsoft.com/office/drawing/2014/main" id="{552025E2-9D88-308B-B916-C143234EBBA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47539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computer program&#10;&#10;Description automatically generated">
            <a:extLst>
              <a:ext uri="{FF2B5EF4-FFF2-40B4-BE49-F238E27FC236}">
                <a16:creationId xmlns:a16="http://schemas.microsoft.com/office/drawing/2014/main" id="{FC36345B-AFB8-D0A1-CA0A-496120950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05" y="1700981"/>
            <a:ext cx="10825791" cy="5028155"/>
          </a:xfrm>
          <a:prstGeom prst="rect">
            <a:avLst/>
          </a:prstGeom>
        </p:spPr>
      </p:pic>
      <p:pic>
        <p:nvPicPr>
          <p:cNvPr id="2" name="Picture 1" descr="A screen shot of a computer&#10;&#10;Description automatically generated">
            <a:extLst>
              <a:ext uri="{FF2B5EF4-FFF2-40B4-BE49-F238E27FC236}">
                <a16:creationId xmlns:a16="http://schemas.microsoft.com/office/drawing/2014/main" id="{D91640F1-06D1-47D3-70F8-F1AAC41E9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05" y="128864"/>
            <a:ext cx="10788151" cy="1404968"/>
          </a:xfrm>
          <a:prstGeom prst="rect">
            <a:avLst/>
          </a:prstGeom>
        </p:spPr>
      </p:pic>
      <p:sp>
        <p:nvSpPr>
          <p:cNvPr id="3" name="TextBox 2">
            <a:extLst>
              <a:ext uri="{FF2B5EF4-FFF2-40B4-BE49-F238E27FC236}">
                <a16:creationId xmlns:a16="http://schemas.microsoft.com/office/drawing/2014/main" id="{50DB54FF-A7FC-60A0-DF93-FE9FBE800E45}"/>
              </a:ext>
            </a:extLst>
          </p:cNvPr>
          <p:cNvSpPr txBox="1"/>
          <p:nvPr/>
        </p:nvSpPr>
        <p:spPr>
          <a:xfrm>
            <a:off x="8681884" y="3558458"/>
            <a:ext cx="3267311"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Here is the contents of the first frame sent, the Broadcast frame.</a:t>
            </a:r>
          </a:p>
          <a:p>
            <a:endParaRPr lang="en-US" dirty="0"/>
          </a:p>
          <a:p>
            <a:r>
              <a:rPr lang="en-US" dirty="0"/>
              <a:t>Frame </a:t>
            </a:r>
            <a:r>
              <a:rPr lang="en-US" dirty="0">
                <a:sym typeface="Wingdings" panose="05000000000000000000" pitchFamily="2" charset="2"/>
              </a:rPr>
              <a:t> Physical L1</a:t>
            </a:r>
          </a:p>
          <a:p>
            <a:r>
              <a:rPr lang="en-US" dirty="0">
                <a:sym typeface="Wingdings" panose="05000000000000000000" pitchFamily="2" charset="2"/>
              </a:rPr>
              <a:t>Ethernet II  Data Link L2</a:t>
            </a:r>
          </a:p>
          <a:p>
            <a:r>
              <a:rPr lang="en-US" dirty="0">
                <a:sym typeface="Wingdings" panose="05000000000000000000" pitchFamily="2" charset="2"/>
              </a:rPr>
              <a:t>Address Resolution Protocol  message protocol</a:t>
            </a:r>
            <a:endParaRPr lang="en-CA" dirty="0"/>
          </a:p>
        </p:txBody>
      </p:sp>
      <p:sp>
        <p:nvSpPr>
          <p:cNvPr id="6" name="Rectangle: Rounded Corners 5">
            <a:extLst>
              <a:ext uri="{FF2B5EF4-FFF2-40B4-BE49-F238E27FC236}">
                <a16:creationId xmlns:a16="http://schemas.microsoft.com/office/drawing/2014/main" id="{AA021F38-8B63-CE97-61E7-A3F6EC45B75B}"/>
              </a:ext>
            </a:extLst>
          </p:cNvPr>
          <p:cNvSpPr/>
          <p:nvPr/>
        </p:nvSpPr>
        <p:spPr>
          <a:xfrm>
            <a:off x="511278" y="1700982"/>
            <a:ext cx="1248696" cy="226142"/>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0306CBA5-91D7-9410-82BD-96D97CA886CA}"/>
              </a:ext>
            </a:extLst>
          </p:cNvPr>
          <p:cNvSpPr/>
          <p:nvPr/>
        </p:nvSpPr>
        <p:spPr>
          <a:xfrm>
            <a:off x="806245" y="2487563"/>
            <a:ext cx="4188542" cy="226142"/>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4" name="Footer Placeholder 3">
            <a:extLst>
              <a:ext uri="{FF2B5EF4-FFF2-40B4-BE49-F238E27FC236}">
                <a16:creationId xmlns:a16="http://schemas.microsoft.com/office/drawing/2014/main" id="{ACBB0878-DB15-1D90-230B-494FE7CD516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871957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E218C6BA-CB97-DD38-A5AB-44C39F437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55" y="230809"/>
            <a:ext cx="11431579" cy="1932288"/>
          </a:xfrm>
          <a:prstGeom prst="rect">
            <a:avLst/>
          </a:prstGeom>
        </p:spPr>
      </p:pic>
      <p:sp>
        <p:nvSpPr>
          <p:cNvPr id="7" name="Rectangle: Rounded Corners 6">
            <a:extLst>
              <a:ext uri="{FF2B5EF4-FFF2-40B4-BE49-F238E27FC236}">
                <a16:creationId xmlns:a16="http://schemas.microsoft.com/office/drawing/2014/main" id="{1FCD9C45-7A54-7D0E-5BD6-C461143DF3EA}"/>
              </a:ext>
            </a:extLst>
          </p:cNvPr>
          <p:cNvSpPr/>
          <p:nvPr/>
        </p:nvSpPr>
        <p:spPr>
          <a:xfrm>
            <a:off x="634180" y="250118"/>
            <a:ext cx="11093953" cy="27099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3F12F6ED-B2F9-9832-6561-3B955E1C9A84}"/>
              </a:ext>
            </a:extLst>
          </p:cNvPr>
          <p:cNvSpPr/>
          <p:nvPr/>
        </p:nvSpPr>
        <p:spPr>
          <a:xfrm>
            <a:off x="958645" y="530941"/>
            <a:ext cx="5697794" cy="160265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 name="TextBox 1">
            <a:extLst>
              <a:ext uri="{FF2B5EF4-FFF2-40B4-BE49-F238E27FC236}">
                <a16:creationId xmlns:a16="http://schemas.microsoft.com/office/drawing/2014/main" id="{2386D70D-15E2-F76D-F701-800D52E222B4}"/>
              </a:ext>
            </a:extLst>
          </p:cNvPr>
          <p:cNvSpPr txBox="1"/>
          <p:nvPr/>
        </p:nvSpPr>
        <p:spPr>
          <a:xfrm>
            <a:off x="296555" y="2400512"/>
            <a:ext cx="11431578" cy="4207370"/>
          </a:xfrm>
          <a:prstGeom prst="rect">
            <a:avLst/>
          </a:prstGeom>
          <a:noFill/>
        </p:spPr>
        <p:txBody>
          <a:bodyPr wrap="square" rtlCol="0">
            <a:spAutoFit/>
          </a:bodyPr>
          <a:lstStyle/>
          <a:p>
            <a:pPr>
              <a:lnSpc>
                <a:spcPct val="150000"/>
              </a:lnSpc>
            </a:pPr>
            <a:r>
              <a:rPr lang="en-US" dirty="0"/>
              <a:t>- </a:t>
            </a:r>
            <a:r>
              <a:rPr lang="en-US" b="1" dirty="0"/>
              <a:t>Ethernet II</a:t>
            </a:r>
            <a:r>
              <a:rPr lang="en-US" dirty="0"/>
              <a:t>: The frame uses the Ethernet II encapsulation.</a:t>
            </a:r>
          </a:p>
          <a:p>
            <a:pPr>
              <a:lnSpc>
                <a:spcPct val="150000"/>
              </a:lnSpc>
            </a:pPr>
            <a:r>
              <a:rPr lang="en-US" dirty="0"/>
              <a:t>- </a:t>
            </a:r>
            <a:r>
              <a:rPr lang="en-US" b="1" dirty="0"/>
              <a:t>Source</a:t>
            </a:r>
            <a:r>
              <a:rPr lang="en-US" dirty="0"/>
              <a:t>: `00:50:79:66:68:00` - The </a:t>
            </a:r>
            <a:r>
              <a:rPr lang="en-US" b="1" dirty="0"/>
              <a:t>MAC address</a:t>
            </a:r>
            <a:r>
              <a:rPr lang="en-US" dirty="0"/>
              <a:t> of the source device sending the frame.</a:t>
            </a:r>
          </a:p>
          <a:p>
            <a:pPr>
              <a:lnSpc>
                <a:spcPct val="150000"/>
              </a:lnSpc>
            </a:pPr>
            <a:r>
              <a:rPr lang="en-US" dirty="0"/>
              <a:t>- </a:t>
            </a:r>
            <a:r>
              <a:rPr lang="en-US" b="1" dirty="0"/>
              <a:t>Destination</a:t>
            </a:r>
            <a:r>
              <a:rPr lang="en-US" dirty="0"/>
              <a:t>: `</a:t>
            </a:r>
            <a:r>
              <a:rPr lang="en-US" dirty="0" err="1"/>
              <a:t>ff:ff:ff:ff:ff:ff</a:t>
            </a:r>
            <a:r>
              <a:rPr lang="en-US" dirty="0"/>
              <a:t>` - This indicates a </a:t>
            </a:r>
            <a:r>
              <a:rPr lang="en-US" b="1" dirty="0"/>
              <a:t>broadcast address</a:t>
            </a:r>
            <a:r>
              <a:rPr lang="en-US" dirty="0"/>
              <a:t>, meaning the frame is sent to all devices on the local network.</a:t>
            </a:r>
          </a:p>
          <a:p>
            <a:pPr>
              <a:lnSpc>
                <a:spcPct val="150000"/>
              </a:lnSpc>
            </a:pPr>
            <a:r>
              <a:rPr lang="en-US" dirty="0"/>
              <a:t>- </a:t>
            </a:r>
            <a:r>
              <a:rPr lang="en-US" b="1" dirty="0"/>
              <a:t>Type</a:t>
            </a:r>
            <a:r>
              <a:rPr lang="en-US" dirty="0"/>
              <a:t>: `ARP (0x0806)` - The frame contains an ARP (Address Resolution Protocol) packet.</a:t>
            </a:r>
          </a:p>
          <a:p>
            <a:pPr>
              <a:lnSpc>
                <a:spcPct val="150000"/>
              </a:lnSpc>
            </a:pPr>
            <a:r>
              <a:rPr lang="en-US" dirty="0"/>
              <a:t>- </a:t>
            </a:r>
            <a:r>
              <a:rPr lang="en-US" b="1" dirty="0"/>
              <a:t>Padding</a:t>
            </a:r>
            <a:r>
              <a:rPr lang="en-US" dirty="0"/>
              <a:t>: `000000000000000000000000000000000000000000` - Additional data added to meet the </a:t>
            </a:r>
            <a:r>
              <a:rPr lang="en-US" b="1" dirty="0"/>
              <a:t>minimum frame size</a:t>
            </a:r>
            <a:r>
              <a:rPr lang="en-US" dirty="0"/>
              <a:t> requirement.</a:t>
            </a:r>
          </a:p>
          <a:p>
            <a:pPr>
              <a:lnSpc>
                <a:spcPct val="150000"/>
              </a:lnSpc>
            </a:pPr>
            <a:r>
              <a:rPr lang="en-US" dirty="0"/>
              <a:t>- </a:t>
            </a:r>
            <a:r>
              <a:rPr lang="en-US" b="1" dirty="0"/>
              <a:t>Frame check sequence (FCS)</a:t>
            </a:r>
            <a:r>
              <a:rPr lang="en-US" dirty="0"/>
              <a:t>: `0x00000000 [unverified]` - The FCS is used to check the integrity of the frame. Here, it shows as unverified, meaning the checksum has not been validated.</a:t>
            </a:r>
          </a:p>
          <a:p>
            <a:pPr>
              <a:lnSpc>
                <a:spcPct val="150000"/>
              </a:lnSpc>
            </a:pPr>
            <a:r>
              <a:rPr lang="en-US" dirty="0"/>
              <a:t>- </a:t>
            </a:r>
            <a:r>
              <a:rPr lang="en-US" b="1" dirty="0"/>
              <a:t>FCS Status</a:t>
            </a:r>
            <a:r>
              <a:rPr lang="en-US" dirty="0"/>
              <a:t>: Unverified - Indicates the frame check sequence status has not been verified.</a:t>
            </a:r>
            <a:endParaRPr lang="en-CA" dirty="0"/>
          </a:p>
        </p:txBody>
      </p:sp>
      <p:sp>
        <p:nvSpPr>
          <p:cNvPr id="4" name="Footer Placeholder 3">
            <a:extLst>
              <a:ext uri="{FF2B5EF4-FFF2-40B4-BE49-F238E27FC236}">
                <a16:creationId xmlns:a16="http://schemas.microsoft.com/office/drawing/2014/main" id="{B006E2D4-F340-97C9-A81A-DEEF2BD9356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177668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9CE93E30-0D00-9DD9-EFC6-C704148FC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00" y="191132"/>
            <a:ext cx="10246819" cy="3698236"/>
          </a:xfrm>
          <a:prstGeom prst="rect">
            <a:avLst/>
          </a:prstGeom>
        </p:spPr>
      </p:pic>
      <p:sp>
        <p:nvSpPr>
          <p:cNvPr id="4" name="Rectangle: Rounded Corners 3">
            <a:extLst>
              <a:ext uri="{FF2B5EF4-FFF2-40B4-BE49-F238E27FC236}">
                <a16:creationId xmlns:a16="http://schemas.microsoft.com/office/drawing/2014/main" id="{D5EF4BE5-EBCF-1280-79B7-A576268EE8CC}"/>
              </a:ext>
            </a:extLst>
          </p:cNvPr>
          <p:cNvSpPr/>
          <p:nvPr/>
        </p:nvSpPr>
        <p:spPr>
          <a:xfrm>
            <a:off x="688258" y="240291"/>
            <a:ext cx="4503174" cy="32997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1CCE49A2-9C39-DA1F-D064-B0626595434F}"/>
              </a:ext>
            </a:extLst>
          </p:cNvPr>
          <p:cNvSpPr/>
          <p:nvPr/>
        </p:nvSpPr>
        <p:spPr>
          <a:xfrm>
            <a:off x="1135625" y="2398471"/>
            <a:ext cx="9355394" cy="149089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 name="Footer Placeholder 1">
            <a:extLst>
              <a:ext uri="{FF2B5EF4-FFF2-40B4-BE49-F238E27FC236}">
                <a16:creationId xmlns:a16="http://schemas.microsoft.com/office/drawing/2014/main" id="{EBD34E5F-A6F3-56BD-C904-23E53161020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206229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computer program&#10;&#10;Description automatically generated">
            <a:extLst>
              <a:ext uri="{FF2B5EF4-FFF2-40B4-BE49-F238E27FC236}">
                <a16:creationId xmlns:a16="http://schemas.microsoft.com/office/drawing/2014/main" id="{BDE7EB61-1310-60C9-5ACC-0FB8FA432D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678" y="1955768"/>
            <a:ext cx="10145706" cy="4638387"/>
          </a:xfrm>
        </p:spPr>
      </p:pic>
      <p:pic>
        <p:nvPicPr>
          <p:cNvPr id="7" name="Picture 6" descr="A screen shot of a computer&#10;&#10;Description automatically generated">
            <a:extLst>
              <a:ext uri="{FF2B5EF4-FFF2-40B4-BE49-F238E27FC236}">
                <a16:creationId xmlns:a16="http://schemas.microsoft.com/office/drawing/2014/main" id="{A2095887-86D2-E086-E695-94F8CC20C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78" y="263845"/>
            <a:ext cx="11256350" cy="1594451"/>
          </a:xfrm>
          <a:prstGeom prst="rect">
            <a:avLst/>
          </a:prstGeom>
        </p:spPr>
      </p:pic>
      <p:sp>
        <p:nvSpPr>
          <p:cNvPr id="8" name="Rectangle: Rounded Corners 7">
            <a:extLst>
              <a:ext uri="{FF2B5EF4-FFF2-40B4-BE49-F238E27FC236}">
                <a16:creationId xmlns:a16="http://schemas.microsoft.com/office/drawing/2014/main" id="{09DEA8EC-FD34-CE49-57A1-E4DB165F3B2D}"/>
              </a:ext>
            </a:extLst>
          </p:cNvPr>
          <p:cNvSpPr/>
          <p:nvPr/>
        </p:nvSpPr>
        <p:spPr>
          <a:xfrm>
            <a:off x="275304" y="263845"/>
            <a:ext cx="2399070" cy="34575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5D83F94B-4311-A3FF-D9EF-091F1934DA4B}"/>
              </a:ext>
            </a:extLst>
          </p:cNvPr>
          <p:cNvSpPr/>
          <p:nvPr/>
        </p:nvSpPr>
        <p:spPr>
          <a:xfrm>
            <a:off x="554972" y="1347020"/>
            <a:ext cx="7202680" cy="501444"/>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A6E09C07-91D4-3848-563B-69EA9D3D8FA8}"/>
              </a:ext>
            </a:extLst>
          </p:cNvPr>
          <p:cNvSpPr/>
          <p:nvPr/>
        </p:nvSpPr>
        <p:spPr>
          <a:xfrm>
            <a:off x="811162" y="1955769"/>
            <a:ext cx="1056967" cy="23682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15B7E5D4-8701-702B-51B8-9B794D6A4418}"/>
              </a:ext>
            </a:extLst>
          </p:cNvPr>
          <p:cNvSpPr/>
          <p:nvPr/>
        </p:nvSpPr>
        <p:spPr>
          <a:xfrm>
            <a:off x="1174955" y="2680106"/>
            <a:ext cx="3583858" cy="26136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 name="Footer Placeholder 1">
            <a:extLst>
              <a:ext uri="{FF2B5EF4-FFF2-40B4-BE49-F238E27FC236}">
                <a16:creationId xmlns:a16="http://schemas.microsoft.com/office/drawing/2014/main" id="{93AC17E5-997E-B698-9432-843EB019A06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497710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6CBBAF-B9FF-5D89-E686-100A553F5E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590" y="487131"/>
            <a:ext cx="11730036" cy="1017204"/>
          </a:xfrm>
        </p:spPr>
      </p:pic>
      <p:pic>
        <p:nvPicPr>
          <p:cNvPr id="7" name="Picture 6" descr="A screenshot of a computer&#10;&#10;Description automatically generated">
            <a:extLst>
              <a:ext uri="{FF2B5EF4-FFF2-40B4-BE49-F238E27FC236}">
                <a16:creationId xmlns:a16="http://schemas.microsoft.com/office/drawing/2014/main" id="{AD48C636-8E0F-C5A4-DB10-3C4128111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90" y="1947829"/>
            <a:ext cx="9197631" cy="3804042"/>
          </a:xfrm>
          <a:prstGeom prst="rect">
            <a:avLst/>
          </a:prstGeom>
        </p:spPr>
      </p:pic>
      <p:sp>
        <p:nvSpPr>
          <p:cNvPr id="8" name="Rectangle: Rounded Corners 7">
            <a:extLst>
              <a:ext uri="{FF2B5EF4-FFF2-40B4-BE49-F238E27FC236}">
                <a16:creationId xmlns:a16="http://schemas.microsoft.com/office/drawing/2014/main" id="{DD40869C-9FA2-F889-0CA6-9153697407AB}"/>
              </a:ext>
            </a:extLst>
          </p:cNvPr>
          <p:cNvSpPr/>
          <p:nvPr/>
        </p:nvSpPr>
        <p:spPr>
          <a:xfrm>
            <a:off x="242590" y="487131"/>
            <a:ext cx="11730036" cy="250288"/>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E7BFF2AA-2D56-1D8E-78B2-D7218A9A5B67}"/>
              </a:ext>
            </a:extLst>
          </p:cNvPr>
          <p:cNvSpPr/>
          <p:nvPr/>
        </p:nvSpPr>
        <p:spPr>
          <a:xfrm>
            <a:off x="604684" y="737419"/>
            <a:ext cx="6159910" cy="76691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F80E06C1-FB28-ADDF-A362-6915662BE1A4}"/>
              </a:ext>
            </a:extLst>
          </p:cNvPr>
          <p:cNvSpPr/>
          <p:nvPr/>
        </p:nvSpPr>
        <p:spPr>
          <a:xfrm>
            <a:off x="604683" y="1947829"/>
            <a:ext cx="7742903" cy="25459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925ECFEB-83D7-8C33-298A-367FA4D016EF}"/>
              </a:ext>
            </a:extLst>
          </p:cNvPr>
          <p:cNvSpPr/>
          <p:nvPr/>
        </p:nvSpPr>
        <p:spPr>
          <a:xfrm>
            <a:off x="881465" y="4096178"/>
            <a:ext cx="5597995" cy="164586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 name="Footer Placeholder 1">
            <a:extLst>
              <a:ext uri="{FF2B5EF4-FFF2-40B4-BE49-F238E27FC236}">
                <a16:creationId xmlns:a16="http://schemas.microsoft.com/office/drawing/2014/main" id="{5ECE6807-C799-AA00-0CDB-6BD3757854A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652560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6F98591C-A934-BE73-3BEF-27DCF23B4C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815" y="618695"/>
            <a:ext cx="7641310" cy="3520686"/>
          </a:xfrm>
        </p:spPr>
      </p:pic>
      <p:sp>
        <p:nvSpPr>
          <p:cNvPr id="6" name="Rectangle: Rounded Corners 5">
            <a:extLst>
              <a:ext uri="{FF2B5EF4-FFF2-40B4-BE49-F238E27FC236}">
                <a16:creationId xmlns:a16="http://schemas.microsoft.com/office/drawing/2014/main" id="{A1E367F6-DF22-0187-94B3-5566CF06523C}"/>
              </a:ext>
            </a:extLst>
          </p:cNvPr>
          <p:cNvSpPr/>
          <p:nvPr/>
        </p:nvSpPr>
        <p:spPr>
          <a:xfrm>
            <a:off x="958644" y="618695"/>
            <a:ext cx="4803059" cy="30553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EA46C6E9-66FA-B2F3-9DF7-686E961C5287}"/>
              </a:ext>
            </a:extLst>
          </p:cNvPr>
          <p:cNvSpPr/>
          <p:nvPr/>
        </p:nvSpPr>
        <p:spPr>
          <a:xfrm>
            <a:off x="1361474" y="924232"/>
            <a:ext cx="4400230" cy="122903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674DC328-4A8E-07F9-4E98-4F933582EEE8}"/>
              </a:ext>
            </a:extLst>
          </p:cNvPr>
          <p:cNvSpPr/>
          <p:nvPr/>
        </p:nvSpPr>
        <p:spPr>
          <a:xfrm>
            <a:off x="1292941" y="3755188"/>
            <a:ext cx="2374491" cy="30553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2" name="Footer Placeholder 1">
            <a:extLst>
              <a:ext uri="{FF2B5EF4-FFF2-40B4-BE49-F238E27FC236}">
                <a16:creationId xmlns:a16="http://schemas.microsoft.com/office/drawing/2014/main" id="{A0AE0272-45DD-31BB-F2FF-462952987E0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44957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2CBB-A0A0-4BA4-248A-473FBD31E873}"/>
              </a:ext>
            </a:extLst>
          </p:cNvPr>
          <p:cNvSpPr>
            <a:spLocks noGrp="1"/>
          </p:cNvSpPr>
          <p:nvPr>
            <p:ph type="title"/>
          </p:nvPr>
        </p:nvSpPr>
        <p:spPr/>
        <p:txBody>
          <a:bodyPr/>
          <a:lstStyle/>
          <a:p>
            <a:r>
              <a:rPr lang="en-US" dirty="0"/>
              <a:t>Day 3</a:t>
            </a:r>
            <a:endParaRPr lang="en-CA" dirty="0"/>
          </a:p>
        </p:txBody>
      </p:sp>
      <p:sp>
        <p:nvSpPr>
          <p:cNvPr id="3" name="Content Placeholder 2">
            <a:extLst>
              <a:ext uri="{FF2B5EF4-FFF2-40B4-BE49-F238E27FC236}">
                <a16:creationId xmlns:a16="http://schemas.microsoft.com/office/drawing/2014/main" id="{606B74C7-D3A7-B508-F611-E9478E7E56D0}"/>
              </a:ext>
            </a:extLst>
          </p:cNvPr>
          <p:cNvSpPr>
            <a:spLocks noGrp="1"/>
          </p:cNvSpPr>
          <p:nvPr>
            <p:ph idx="1"/>
          </p:nvPr>
        </p:nvSpPr>
        <p:spPr/>
        <p:txBody>
          <a:bodyPr/>
          <a:lstStyle/>
          <a:p>
            <a:r>
              <a:rPr lang="en-US" dirty="0"/>
              <a:t>Outline:</a:t>
            </a:r>
          </a:p>
          <a:p>
            <a:pPr lvl="1"/>
            <a:r>
              <a:rPr lang="en-US" dirty="0"/>
              <a:t>Transport Layer</a:t>
            </a:r>
          </a:p>
          <a:p>
            <a:pPr lvl="1"/>
            <a:r>
              <a:rPr lang="en-US" dirty="0"/>
              <a:t>Multiplexing </a:t>
            </a:r>
          </a:p>
          <a:p>
            <a:pPr lvl="1"/>
            <a:r>
              <a:rPr lang="en-US" dirty="0"/>
              <a:t>Subnetting </a:t>
            </a:r>
            <a:endParaRPr lang="en-CA" dirty="0"/>
          </a:p>
        </p:txBody>
      </p:sp>
      <p:sp>
        <p:nvSpPr>
          <p:cNvPr id="4" name="Footer Placeholder 3">
            <a:extLst>
              <a:ext uri="{FF2B5EF4-FFF2-40B4-BE49-F238E27FC236}">
                <a16:creationId xmlns:a16="http://schemas.microsoft.com/office/drawing/2014/main" id="{8FD81BC8-D50B-82D7-462B-AA30193254D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4348589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7C3A-F92E-F8AF-9917-195FA6925192}"/>
              </a:ext>
            </a:extLst>
          </p:cNvPr>
          <p:cNvSpPr>
            <a:spLocks noGrp="1"/>
          </p:cNvSpPr>
          <p:nvPr>
            <p:ph type="title"/>
          </p:nvPr>
        </p:nvSpPr>
        <p:spPr>
          <a:xfrm>
            <a:off x="120445" y="121673"/>
            <a:ext cx="10515600" cy="1325563"/>
          </a:xfrm>
        </p:spPr>
        <p:txBody>
          <a:bodyPr/>
          <a:lstStyle/>
          <a:p>
            <a:r>
              <a:rPr lang="en-US" dirty="0"/>
              <a:t>Transport Layer</a:t>
            </a:r>
            <a:endParaRPr lang="en-CA" dirty="0"/>
          </a:p>
        </p:txBody>
      </p:sp>
      <p:sp>
        <p:nvSpPr>
          <p:cNvPr id="3" name="Content Placeholder 2">
            <a:extLst>
              <a:ext uri="{FF2B5EF4-FFF2-40B4-BE49-F238E27FC236}">
                <a16:creationId xmlns:a16="http://schemas.microsoft.com/office/drawing/2014/main" id="{22B08E77-72D2-F1EE-DB47-1DF0E276BD31}"/>
              </a:ext>
            </a:extLst>
          </p:cNvPr>
          <p:cNvSpPr>
            <a:spLocks noGrp="1"/>
          </p:cNvSpPr>
          <p:nvPr>
            <p:ph idx="1"/>
          </p:nvPr>
        </p:nvSpPr>
        <p:spPr>
          <a:xfrm>
            <a:off x="196643" y="1347018"/>
            <a:ext cx="9271821" cy="5379015"/>
          </a:xfrm>
        </p:spPr>
        <p:txBody>
          <a:bodyPr>
            <a:normAutofit/>
          </a:bodyPr>
          <a:lstStyle/>
          <a:p>
            <a:r>
              <a:rPr lang="en-US" sz="2400" dirty="0"/>
              <a:t>providing </a:t>
            </a:r>
            <a:r>
              <a:rPr lang="en-US" sz="2400" b="1" dirty="0"/>
              <a:t>end-to-end communication </a:t>
            </a:r>
            <a:r>
              <a:rPr lang="en-US" sz="2400" dirty="0"/>
              <a:t>services for applications. It ensures complete data transfer and manages error correction, data flow, and data segmentation.</a:t>
            </a:r>
          </a:p>
          <a:p>
            <a:r>
              <a:rPr lang="en-CA" sz="2400" dirty="0"/>
              <a:t>Protocols:</a:t>
            </a:r>
          </a:p>
          <a:p>
            <a:pPr lvl="1"/>
            <a:r>
              <a:rPr lang="en-CA" sz="1800" dirty="0"/>
              <a:t>TCP</a:t>
            </a:r>
          </a:p>
          <a:p>
            <a:pPr lvl="1"/>
            <a:r>
              <a:rPr lang="en-CA" sz="1800" dirty="0"/>
              <a:t>UDP</a:t>
            </a:r>
          </a:p>
          <a:p>
            <a:r>
              <a:rPr lang="en-CA" sz="2400" dirty="0"/>
              <a:t>Key Functions:</a:t>
            </a:r>
          </a:p>
          <a:p>
            <a:pPr lvl="1"/>
            <a:r>
              <a:rPr lang="en-CA" sz="1800" b="1" dirty="0">
                <a:solidFill>
                  <a:srgbClr val="FF0000"/>
                </a:solidFill>
              </a:rPr>
              <a:t>Multiplexing and Demultiplexing </a:t>
            </a:r>
            <a:r>
              <a:rPr lang="en-CA" sz="1800" b="1" dirty="0">
                <a:solidFill>
                  <a:srgbClr val="FF0000"/>
                </a:solidFill>
                <a:sym typeface="Wingdings" panose="05000000000000000000" pitchFamily="2" charset="2"/>
              </a:rPr>
              <a:t> </a:t>
            </a:r>
          </a:p>
          <a:p>
            <a:pPr lvl="2"/>
            <a:r>
              <a:rPr lang="en-US" sz="1400" b="1" dirty="0">
                <a:solidFill>
                  <a:srgbClr val="FF0000"/>
                </a:solidFill>
              </a:rPr>
              <a:t>Allows multiple applications to use the network simultaneously.</a:t>
            </a:r>
          </a:p>
          <a:p>
            <a:pPr lvl="2"/>
            <a:r>
              <a:rPr lang="en-US" sz="1400" b="1" dirty="0">
                <a:solidFill>
                  <a:srgbClr val="FF0000"/>
                </a:solidFill>
              </a:rPr>
              <a:t>Uses port numbers to direct incoming data</a:t>
            </a:r>
            <a:endParaRPr lang="en-CA" sz="1400" b="1" dirty="0">
              <a:solidFill>
                <a:srgbClr val="FF0000"/>
              </a:solidFill>
            </a:endParaRPr>
          </a:p>
          <a:p>
            <a:pPr lvl="2"/>
            <a:endParaRPr lang="en-CA" sz="2000" dirty="0"/>
          </a:p>
          <a:p>
            <a:pPr lvl="1"/>
            <a:r>
              <a:rPr lang="en-CA" sz="1800" b="1" dirty="0"/>
              <a:t>Segmentation</a:t>
            </a:r>
            <a:r>
              <a:rPr lang="en-CA" sz="1800" dirty="0"/>
              <a:t> and Reassembly </a:t>
            </a:r>
            <a:r>
              <a:rPr lang="en-CA" sz="1800" dirty="0">
                <a:sym typeface="Wingdings" panose="05000000000000000000" pitchFamily="2" charset="2"/>
              </a:rPr>
              <a:t> </a:t>
            </a:r>
            <a:r>
              <a:rPr lang="en-US" sz="1800" dirty="0">
                <a:sym typeface="Wingdings" panose="05000000000000000000" pitchFamily="2" charset="2"/>
              </a:rPr>
              <a:t>Data divided &amp; reassembled(TCP)</a:t>
            </a:r>
          </a:p>
          <a:p>
            <a:pPr lvl="1"/>
            <a:r>
              <a:rPr lang="en-CA" sz="1800" dirty="0"/>
              <a:t>Connection Establishment and Termination</a:t>
            </a:r>
            <a:r>
              <a:rPr lang="en-US" sz="1800" dirty="0">
                <a:sym typeface="Wingdings" panose="05000000000000000000" pitchFamily="2" charset="2"/>
              </a:rPr>
              <a:t>  connection/less &amp; handshake</a:t>
            </a:r>
          </a:p>
          <a:p>
            <a:pPr lvl="1"/>
            <a:r>
              <a:rPr lang="en-CA" sz="1800" b="1" dirty="0"/>
              <a:t>Flow Control</a:t>
            </a:r>
            <a:r>
              <a:rPr lang="en-US" sz="1800" b="1" dirty="0">
                <a:sym typeface="Wingdings" panose="05000000000000000000" pitchFamily="2" charset="2"/>
              </a:rPr>
              <a:t> </a:t>
            </a:r>
            <a:r>
              <a:rPr lang="en-US" sz="1800" dirty="0">
                <a:sym typeface="Wingdings" panose="05000000000000000000" pitchFamily="2" charset="2"/>
              </a:rPr>
              <a:t> Manages the rate of data transmission  (TCP window-based)</a:t>
            </a:r>
          </a:p>
          <a:p>
            <a:pPr lvl="1"/>
            <a:r>
              <a:rPr lang="en-CA" sz="1800" b="1" dirty="0"/>
              <a:t>Error Detection </a:t>
            </a:r>
            <a:r>
              <a:rPr lang="en-CA" sz="1800" dirty="0"/>
              <a:t>and Correction</a:t>
            </a:r>
            <a:r>
              <a:rPr lang="en-US" sz="1800" dirty="0">
                <a:sym typeface="Wingdings" panose="05000000000000000000" pitchFamily="2" charset="2"/>
              </a:rPr>
              <a:t>  data integrity (TCP ACK &amp; retransmissions)</a:t>
            </a:r>
          </a:p>
        </p:txBody>
      </p:sp>
      <p:pic>
        <p:nvPicPr>
          <p:cNvPr id="4" name="Picture 3" descr="A table of different types of applications&#10;&#10;Description automatically generated">
            <a:extLst>
              <a:ext uri="{FF2B5EF4-FFF2-40B4-BE49-F238E27FC236}">
                <a16:creationId xmlns:a16="http://schemas.microsoft.com/office/drawing/2014/main" id="{550DB1B0-A9DB-CA4E-8EBA-D5E73F76EE2E}"/>
              </a:ext>
            </a:extLst>
          </p:cNvPr>
          <p:cNvPicPr>
            <a:picLocks noChangeAspect="1"/>
          </p:cNvPicPr>
          <p:nvPr/>
        </p:nvPicPr>
        <p:blipFill rotWithShape="1">
          <a:blip r:embed="rId2">
            <a:extLst>
              <a:ext uri="{28A0092B-C50C-407E-A947-70E740481C1C}">
                <a14:useLocalDpi xmlns:a14="http://schemas.microsoft.com/office/drawing/2010/main" val="0"/>
              </a:ext>
            </a:extLst>
          </a:blip>
          <a:srcRect l="7114" r="55399"/>
          <a:stretch/>
        </p:blipFill>
        <p:spPr>
          <a:xfrm>
            <a:off x="9468464" y="131966"/>
            <a:ext cx="2723536" cy="6594068"/>
          </a:xfrm>
          <a:prstGeom prst="rect">
            <a:avLst/>
          </a:prstGeom>
        </p:spPr>
      </p:pic>
      <p:sp>
        <p:nvSpPr>
          <p:cNvPr id="5" name="Lightning Bolt 4">
            <a:extLst>
              <a:ext uri="{FF2B5EF4-FFF2-40B4-BE49-F238E27FC236}">
                <a16:creationId xmlns:a16="http://schemas.microsoft.com/office/drawing/2014/main" id="{010D1B59-FC9D-9E98-1A6E-C1FFBBF994B1}"/>
              </a:ext>
            </a:extLst>
          </p:cNvPr>
          <p:cNvSpPr/>
          <p:nvPr/>
        </p:nvSpPr>
        <p:spPr>
          <a:xfrm>
            <a:off x="11572568" y="3115240"/>
            <a:ext cx="422788" cy="592394"/>
          </a:xfrm>
          <a:prstGeom prst="lightningBolt">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ooter Placeholder 5">
            <a:extLst>
              <a:ext uri="{FF2B5EF4-FFF2-40B4-BE49-F238E27FC236}">
                <a16:creationId xmlns:a16="http://schemas.microsoft.com/office/drawing/2014/main" id="{DB47E6D7-001E-37EE-E491-CFC85677952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60330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8174-2C41-940C-C1FF-A1E414B427BB}"/>
              </a:ext>
            </a:extLst>
          </p:cNvPr>
          <p:cNvSpPr>
            <a:spLocks noGrp="1"/>
          </p:cNvSpPr>
          <p:nvPr>
            <p:ph type="title"/>
          </p:nvPr>
        </p:nvSpPr>
        <p:spPr/>
        <p:txBody>
          <a:bodyPr/>
          <a:lstStyle/>
          <a:p>
            <a:r>
              <a:rPr lang="en-US" dirty="0"/>
              <a:t>Port</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310A97-973C-5B19-3F78-90611FECD0FA}"/>
                  </a:ext>
                </a:extLst>
              </p:cNvPr>
              <p:cNvSpPr>
                <a:spLocks noGrp="1"/>
              </p:cNvSpPr>
              <p:nvPr>
                <p:ph idx="1"/>
              </p:nvPr>
            </p:nvSpPr>
            <p:spPr>
              <a:xfrm>
                <a:off x="467832" y="1690688"/>
                <a:ext cx="7272670" cy="4802187"/>
              </a:xfrm>
            </p:spPr>
            <p:txBody>
              <a:bodyPr>
                <a:normAutofit/>
              </a:bodyPr>
              <a:lstStyle/>
              <a:p>
                <a:r>
                  <a:rPr lang="en-US" sz="2000" b="1" dirty="0"/>
                  <a:t>Client</a:t>
                </a:r>
                <a:r>
                  <a:rPr lang="en-US" sz="2000" dirty="0"/>
                  <a:t>: does not provide a service, he uses a </a:t>
                </a:r>
                <a:r>
                  <a:rPr lang="en-US" sz="2000" b="1" dirty="0"/>
                  <a:t>random port </a:t>
                </a:r>
                <a:r>
                  <a:rPr lang="en-US" sz="2000" dirty="0"/>
                  <a:t>that is not reserved for a service.</a:t>
                </a:r>
                <a:endParaRPr lang="en-CA" sz="2000" dirty="0"/>
              </a:p>
              <a:p>
                <a:r>
                  <a:rPr lang="en-US" sz="2000" b="1" dirty="0"/>
                  <a:t>Server</a:t>
                </a:r>
                <a:r>
                  <a:rPr lang="en-US" sz="2000" dirty="0"/>
                  <a:t>: provides services, uses a </a:t>
                </a:r>
                <a:r>
                  <a:rPr lang="en-US" sz="2000" b="1" dirty="0"/>
                  <a:t>port designated for this service and continues listening on it </a:t>
                </a:r>
                <a:r>
                  <a:rPr lang="en-US" sz="2000" dirty="0"/>
                  <a:t>(waiting for the client to request the service from this port)</a:t>
                </a:r>
              </a:p>
              <a:p>
                <a:endParaRPr lang="en-US" sz="2000" dirty="0"/>
              </a:p>
              <a:p>
                <a:r>
                  <a:rPr lang="en-US" sz="2000" dirty="0"/>
                  <a:t>There are three </a:t>
                </a:r>
                <a:r>
                  <a:rPr lang="en-US" sz="2000" b="1" dirty="0"/>
                  <a:t>ranges</a:t>
                </a:r>
                <a:r>
                  <a:rPr lang="en-US" sz="2000" dirty="0"/>
                  <a:t>: </a:t>
                </a:r>
                <a:r>
                  <a:rPr lang="en-US" sz="1400" dirty="0">
                    <a:sym typeface="Wingdings" panose="05000000000000000000" pitchFamily="2" charset="2"/>
                  </a:rPr>
                  <a:t> [</a:t>
                </a:r>
                <a14:m>
                  <m:oMath xmlns:m="http://schemas.openxmlformats.org/officeDocument/2006/math">
                    <m:sSup>
                      <m:sSupPr>
                        <m:ctrlPr>
                          <a:rPr lang="en-US" sz="1400" i="1" dirty="0" smtClean="0">
                            <a:latin typeface="Cambria Math" panose="02040503050406030204" pitchFamily="18" charset="0"/>
                            <a:sym typeface="Wingdings" panose="05000000000000000000" pitchFamily="2" charset="2"/>
                          </a:rPr>
                        </m:ctrlPr>
                      </m:sSupPr>
                      <m:e>
                        <m:r>
                          <a:rPr lang="en-US" sz="1400" b="0" i="1" dirty="0" smtClean="0">
                            <a:latin typeface="Cambria Math" panose="02040503050406030204" pitchFamily="18" charset="0"/>
                            <a:sym typeface="Wingdings" panose="05000000000000000000" pitchFamily="2" charset="2"/>
                          </a:rPr>
                          <m:t>(2</m:t>
                        </m:r>
                      </m:e>
                      <m:sup>
                        <m:r>
                          <a:rPr lang="en-US" sz="1400" b="0" i="1" dirty="0" smtClean="0">
                            <a:latin typeface="Cambria Math" panose="02040503050406030204" pitchFamily="18" charset="0"/>
                            <a:sym typeface="Wingdings" panose="05000000000000000000" pitchFamily="2" charset="2"/>
                          </a:rPr>
                          <m:t>0</m:t>
                        </m:r>
                      </m:sup>
                    </m:sSup>
                    <m:r>
                      <a:rPr lang="en-US" sz="1400" b="0" i="1" dirty="0" smtClean="0">
                        <a:latin typeface="Cambria Math" panose="02040503050406030204" pitchFamily="18" charset="0"/>
                        <a:sym typeface="Wingdings" panose="05000000000000000000" pitchFamily="2" charset="2"/>
                      </a:rPr>
                      <m:t>−1)−</m:t>
                    </m:r>
                    <m:sSup>
                      <m:sSupPr>
                        <m:ctrlPr>
                          <a:rPr lang="en-US" sz="1400" i="1" dirty="0">
                            <a:latin typeface="Cambria Math" panose="02040503050406030204" pitchFamily="18" charset="0"/>
                            <a:sym typeface="Wingdings" panose="05000000000000000000" pitchFamily="2" charset="2"/>
                          </a:rPr>
                        </m:ctrlPr>
                      </m:sSupPr>
                      <m:e>
                        <m:r>
                          <a:rPr lang="en-US" sz="1400" b="0" i="1" dirty="0" smtClean="0">
                            <a:latin typeface="Cambria Math" panose="02040503050406030204" pitchFamily="18" charset="0"/>
                            <a:sym typeface="Wingdings" panose="05000000000000000000" pitchFamily="2" charset="2"/>
                          </a:rPr>
                          <m:t>(</m:t>
                        </m:r>
                        <m:r>
                          <a:rPr lang="en-US" sz="1400" b="0" i="1" dirty="0">
                            <a:latin typeface="Cambria Math" panose="02040503050406030204" pitchFamily="18" charset="0"/>
                            <a:sym typeface="Wingdings" panose="05000000000000000000" pitchFamily="2" charset="2"/>
                          </a:rPr>
                          <m:t>2</m:t>
                        </m:r>
                      </m:e>
                      <m:sup>
                        <m:r>
                          <a:rPr lang="en-US" sz="1400" b="0" i="1" dirty="0" smtClean="0">
                            <a:latin typeface="Cambria Math" panose="02040503050406030204" pitchFamily="18" charset="0"/>
                            <a:sym typeface="Wingdings" panose="05000000000000000000" pitchFamily="2" charset="2"/>
                          </a:rPr>
                          <m:t>16</m:t>
                        </m:r>
                      </m:sup>
                    </m:sSup>
                    <m:r>
                      <a:rPr lang="en-US" sz="1400" b="0" i="1" dirty="0" smtClean="0">
                        <a:latin typeface="Cambria Math" panose="02040503050406030204" pitchFamily="18" charset="0"/>
                        <a:sym typeface="Wingdings" panose="05000000000000000000" pitchFamily="2" charset="2"/>
                      </a:rPr>
                      <m:t>−1)</m:t>
                    </m:r>
                  </m:oMath>
                </a14:m>
                <a:r>
                  <a:rPr lang="en-US" sz="1400" dirty="0">
                    <a:sym typeface="Wingdings" panose="05000000000000000000" pitchFamily="2" charset="2"/>
                  </a:rPr>
                  <a:t>]</a:t>
                </a:r>
                <a:r>
                  <a:rPr lang="en-US" sz="1400" dirty="0"/>
                  <a:t> </a:t>
                </a:r>
                <a:endParaRPr lang="en-US" sz="2000" dirty="0"/>
              </a:p>
              <a:p>
                <a:pPr lvl="1"/>
                <a:r>
                  <a:rPr lang="en-US" sz="1800" dirty="0"/>
                  <a:t>Well-Known Ports: 0 – 1023</a:t>
                </a:r>
              </a:p>
              <a:p>
                <a:pPr lvl="1"/>
                <a:r>
                  <a:rPr lang="en-US" sz="1800" dirty="0"/>
                  <a:t>Registered Ports: 1024 – 49151 </a:t>
                </a:r>
              </a:p>
              <a:p>
                <a:pPr lvl="1"/>
                <a:r>
                  <a:rPr lang="en-US" sz="1800" dirty="0"/>
                  <a:t>Dynamic and Private Ports: 49152 – 65535 (Client used).</a:t>
                </a:r>
              </a:p>
              <a:p>
                <a:pPr lvl="1"/>
                <a:endParaRPr lang="en-US" sz="1800" dirty="0"/>
              </a:p>
              <a:p>
                <a:r>
                  <a:rPr lang="en-US" sz="2200" dirty="0"/>
                  <a:t>Note:</a:t>
                </a:r>
              </a:p>
              <a:p>
                <a:pPr marL="0" indent="0">
                  <a:buNone/>
                </a:pPr>
                <a:r>
                  <a:rPr lang="en-US" sz="2200" dirty="0"/>
                  <a:t>The port number is </a:t>
                </a:r>
                <a:r>
                  <a:rPr lang="en-US" sz="2200" b="1" dirty="0"/>
                  <a:t>determined</a:t>
                </a:r>
                <a:r>
                  <a:rPr lang="en-US" sz="2200" dirty="0"/>
                  <a:t> in the application layer, and is </a:t>
                </a:r>
                <a:r>
                  <a:rPr lang="en-US" sz="2200" b="1" dirty="0"/>
                  <a:t>placed in the control data </a:t>
                </a:r>
                <a:r>
                  <a:rPr lang="en-US" sz="2200" dirty="0"/>
                  <a:t>in the transport layer</a:t>
                </a:r>
                <a:endParaRPr lang="en-CA" sz="2200" dirty="0"/>
              </a:p>
            </p:txBody>
          </p:sp>
        </mc:Choice>
        <mc:Fallback xmlns="">
          <p:sp>
            <p:nvSpPr>
              <p:cNvPr id="3" name="Content Placeholder 2">
                <a:extLst>
                  <a:ext uri="{FF2B5EF4-FFF2-40B4-BE49-F238E27FC236}">
                    <a16:creationId xmlns:a16="http://schemas.microsoft.com/office/drawing/2014/main" id="{1D310A97-973C-5B19-3F78-90611FECD0FA}"/>
                  </a:ext>
                </a:extLst>
              </p:cNvPr>
              <p:cNvSpPr>
                <a:spLocks noGrp="1" noRot="1" noChangeAspect="1" noMove="1" noResize="1" noEditPoints="1" noAdjustHandles="1" noChangeArrowheads="1" noChangeShapeType="1" noTextEdit="1"/>
              </p:cNvSpPr>
              <p:nvPr>
                <p:ph idx="1"/>
              </p:nvPr>
            </p:nvSpPr>
            <p:spPr>
              <a:xfrm>
                <a:off x="467832" y="1690688"/>
                <a:ext cx="7272670" cy="4802187"/>
              </a:xfrm>
              <a:blipFill>
                <a:blip r:embed="rId2"/>
                <a:stretch>
                  <a:fillRect l="-1090" t="-1142" r="-671" b="-2538"/>
                </a:stretch>
              </a:blipFill>
            </p:spPr>
            <p:txBody>
              <a:bodyPr/>
              <a:lstStyle/>
              <a:p>
                <a:r>
                  <a:rPr lang="en-CA">
                    <a:noFill/>
                  </a:rPr>
                  <a:t> </a:t>
                </a:r>
              </a:p>
            </p:txBody>
          </p:sp>
        </mc:Fallback>
      </mc:AlternateContent>
      <p:pic>
        <p:nvPicPr>
          <p:cNvPr id="5" name="Picture 4" descr="A close up of a paper&#10;&#10;Description automatically generated">
            <a:extLst>
              <a:ext uri="{FF2B5EF4-FFF2-40B4-BE49-F238E27FC236}">
                <a16:creationId xmlns:a16="http://schemas.microsoft.com/office/drawing/2014/main" id="{D1079FFB-D5B3-FF2C-FE52-861B3975A8FB}"/>
              </a:ext>
            </a:extLst>
          </p:cNvPr>
          <p:cNvPicPr>
            <a:picLocks noChangeAspect="1"/>
          </p:cNvPicPr>
          <p:nvPr/>
        </p:nvPicPr>
        <p:blipFill rotWithShape="1">
          <a:blip r:embed="rId3">
            <a:extLst>
              <a:ext uri="{28A0092B-C50C-407E-A947-70E740481C1C}">
                <a14:useLocalDpi xmlns:a14="http://schemas.microsoft.com/office/drawing/2010/main" val="0"/>
              </a:ext>
            </a:extLst>
          </a:blip>
          <a:srcRect l="54286" t="12868" b="56667"/>
          <a:stretch/>
        </p:blipFill>
        <p:spPr>
          <a:xfrm>
            <a:off x="8516680" y="0"/>
            <a:ext cx="3207488" cy="6818269"/>
          </a:xfrm>
          <a:prstGeom prst="rect">
            <a:avLst/>
          </a:prstGeom>
        </p:spPr>
      </p:pic>
      <p:sp>
        <p:nvSpPr>
          <p:cNvPr id="4" name="Footer Placeholder 3">
            <a:extLst>
              <a:ext uri="{FF2B5EF4-FFF2-40B4-BE49-F238E27FC236}">
                <a16:creationId xmlns:a16="http://schemas.microsoft.com/office/drawing/2014/main" id="{E61845F8-B741-F329-9AB9-CC4CEE45284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40003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251B-09B1-6D63-AE8D-7A9F33D50C95}"/>
              </a:ext>
            </a:extLst>
          </p:cNvPr>
          <p:cNvSpPr>
            <a:spLocks noGrp="1"/>
          </p:cNvSpPr>
          <p:nvPr>
            <p:ph type="title"/>
          </p:nvPr>
        </p:nvSpPr>
        <p:spPr/>
        <p:txBody>
          <a:bodyPr/>
          <a:lstStyle/>
          <a:p>
            <a:r>
              <a:rPr lang="en-US" dirty="0"/>
              <a:t>Network Devices</a:t>
            </a:r>
            <a:endParaRPr lang="en-CA" dirty="0"/>
          </a:p>
        </p:txBody>
      </p:sp>
      <p:sp>
        <p:nvSpPr>
          <p:cNvPr id="3" name="Content Placeholder 2">
            <a:extLst>
              <a:ext uri="{FF2B5EF4-FFF2-40B4-BE49-F238E27FC236}">
                <a16:creationId xmlns:a16="http://schemas.microsoft.com/office/drawing/2014/main" id="{8B5327C3-834A-5113-6971-A1D1A244A4C7}"/>
              </a:ext>
            </a:extLst>
          </p:cNvPr>
          <p:cNvSpPr>
            <a:spLocks noGrp="1"/>
          </p:cNvSpPr>
          <p:nvPr>
            <p:ph idx="1"/>
          </p:nvPr>
        </p:nvSpPr>
        <p:spPr/>
        <p:txBody>
          <a:bodyPr/>
          <a:lstStyle/>
          <a:p>
            <a:pPr marL="514350" indent="-514350">
              <a:buFont typeface="+mj-lt"/>
              <a:buAutoNum type="arabicPeriod"/>
            </a:pPr>
            <a:r>
              <a:rPr lang="en-US" dirty="0"/>
              <a:t>Switch:</a:t>
            </a:r>
          </a:p>
          <a:p>
            <a:pPr marL="514350" indent="-514350">
              <a:buFont typeface="+mj-lt"/>
              <a:buAutoNum type="arabicPeriod"/>
            </a:pPr>
            <a:endParaRPr lang="en-US" dirty="0"/>
          </a:p>
          <a:p>
            <a:pPr marL="0" indent="0">
              <a:buNone/>
            </a:pPr>
            <a:r>
              <a:rPr lang="en-US" sz="2000" dirty="0"/>
              <a:t>Connects between two host devices (End devices), one Network.</a:t>
            </a:r>
          </a:p>
          <a:p>
            <a:pPr marL="0" indent="0">
              <a:buNone/>
            </a:pPr>
            <a:r>
              <a:rPr lang="en-US" sz="2000" dirty="0"/>
              <a:t>Work at layer 2 (Data Link Layer) </a:t>
            </a:r>
            <a:r>
              <a:rPr lang="en-US" sz="2000" dirty="0">
                <a:sym typeface="Wingdings" panose="05000000000000000000" pitchFamily="2" charset="2"/>
              </a:rPr>
              <a:t> MAC Address.</a:t>
            </a:r>
          </a:p>
          <a:p>
            <a:pPr marL="0" indent="0">
              <a:buNone/>
            </a:pPr>
            <a:endParaRPr lang="en-US" sz="2000" dirty="0">
              <a:sym typeface="Wingdings" panose="05000000000000000000" pitchFamily="2" charset="2"/>
            </a:endParaRPr>
          </a:p>
          <a:p>
            <a:pPr marL="0" indent="0">
              <a:buNone/>
            </a:pPr>
            <a:r>
              <a:rPr lang="en-US" sz="2000" dirty="0">
                <a:sym typeface="Wingdings" panose="05000000000000000000" pitchFamily="2" charset="2"/>
              </a:rPr>
              <a:t>Switch have ports:</a:t>
            </a:r>
          </a:p>
          <a:p>
            <a:r>
              <a:rPr lang="en-US" sz="1600" dirty="0">
                <a:sym typeface="Wingdings" panose="05000000000000000000" pitchFamily="2" charset="2"/>
              </a:rPr>
              <a:t>Console</a:t>
            </a:r>
          </a:p>
          <a:p>
            <a:r>
              <a:rPr lang="en-US" sz="1600" dirty="0">
                <a:sym typeface="Wingdings" panose="05000000000000000000" pitchFamily="2" charset="2"/>
              </a:rPr>
              <a:t>Fast Ethernet [0/1 – 0/24 || 0/32]</a:t>
            </a:r>
          </a:p>
          <a:p>
            <a:r>
              <a:rPr lang="en-US" sz="1600" dirty="0">
                <a:sym typeface="Wingdings" panose="05000000000000000000" pitchFamily="2" charset="2"/>
              </a:rPr>
              <a:t>Gigabit Ethernet [0/1 – 0/2]</a:t>
            </a:r>
            <a:endParaRPr lang="en-CA" sz="1600" dirty="0"/>
          </a:p>
        </p:txBody>
      </p:sp>
      <p:pic>
        <p:nvPicPr>
          <p:cNvPr id="5" name="Picture 4" descr="A close-up of a switch&#10;&#10;Description automatically generated">
            <a:extLst>
              <a:ext uri="{FF2B5EF4-FFF2-40B4-BE49-F238E27FC236}">
                <a16:creationId xmlns:a16="http://schemas.microsoft.com/office/drawing/2014/main" id="{25AC2AB1-3867-2FD2-EBF2-5E15E6612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942" y="341909"/>
            <a:ext cx="4864509" cy="2294426"/>
          </a:xfrm>
          <a:prstGeom prst="rect">
            <a:avLst/>
          </a:prstGeom>
        </p:spPr>
      </p:pic>
      <p:pic>
        <p:nvPicPr>
          <p:cNvPr id="7" name="Picture 6" descr="A blue box with arrows&#10;&#10;Description automatically generated">
            <a:extLst>
              <a:ext uri="{FF2B5EF4-FFF2-40B4-BE49-F238E27FC236}">
                <a16:creationId xmlns:a16="http://schemas.microsoft.com/office/drawing/2014/main" id="{5291CDD8-9E0C-A6F3-9B2C-61B39E29B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465" y="1690688"/>
            <a:ext cx="1820504" cy="924701"/>
          </a:xfrm>
          <a:prstGeom prst="rect">
            <a:avLst/>
          </a:prstGeom>
        </p:spPr>
      </p:pic>
      <p:pic>
        <p:nvPicPr>
          <p:cNvPr id="9" name="Picture 8">
            <a:extLst>
              <a:ext uri="{FF2B5EF4-FFF2-40B4-BE49-F238E27FC236}">
                <a16:creationId xmlns:a16="http://schemas.microsoft.com/office/drawing/2014/main" id="{8363002C-D47E-5E07-0541-FC395889C3E1}"/>
              </a:ext>
            </a:extLst>
          </p:cNvPr>
          <p:cNvPicPr>
            <a:picLocks noChangeAspect="1"/>
          </p:cNvPicPr>
          <p:nvPr/>
        </p:nvPicPr>
        <p:blipFill>
          <a:blip r:embed="rId4"/>
          <a:stretch>
            <a:fillRect/>
          </a:stretch>
        </p:blipFill>
        <p:spPr>
          <a:xfrm>
            <a:off x="7384026" y="3256814"/>
            <a:ext cx="3951373" cy="3055086"/>
          </a:xfrm>
          <a:prstGeom prst="rect">
            <a:avLst/>
          </a:prstGeom>
        </p:spPr>
      </p:pic>
      <p:sp>
        <p:nvSpPr>
          <p:cNvPr id="4" name="Footer Placeholder 3">
            <a:extLst>
              <a:ext uri="{FF2B5EF4-FFF2-40B4-BE49-F238E27FC236}">
                <a16:creationId xmlns:a16="http://schemas.microsoft.com/office/drawing/2014/main" id="{E3E37B1A-B577-38F0-810D-2E35D7A94545}"/>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971162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4860-CC1D-DA98-90E7-ACD8CEB0CA34}"/>
              </a:ext>
            </a:extLst>
          </p:cNvPr>
          <p:cNvSpPr>
            <a:spLocks noGrp="1"/>
          </p:cNvSpPr>
          <p:nvPr>
            <p:ph type="title"/>
          </p:nvPr>
        </p:nvSpPr>
        <p:spPr/>
        <p:txBody>
          <a:bodyPr/>
          <a:lstStyle/>
          <a:p>
            <a:r>
              <a:rPr lang="en-US" dirty="0"/>
              <a:t>Question</a:t>
            </a:r>
            <a:endParaRPr lang="en-CA" dirty="0"/>
          </a:p>
        </p:txBody>
      </p:sp>
      <p:sp>
        <p:nvSpPr>
          <p:cNvPr id="3" name="Content Placeholder 2">
            <a:extLst>
              <a:ext uri="{FF2B5EF4-FFF2-40B4-BE49-F238E27FC236}">
                <a16:creationId xmlns:a16="http://schemas.microsoft.com/office/drawing/2014/main" id="{53E45F06-1CA6-5D66-52C4-04B5FB438D3E}"/>
              </a:ext>
            </a:extLst>
          </p:cNvPr>
          <p:cNvSpPr>
            <a:spLocks noGrp="1"/>
          </p:cNvSpPr>
          <p:nvPr>
            <p:ph idx="1"/>
          </p:nvPr>
        </p:nvSpPr>
        <p:spPr/>
        <p:txBody>
          <a:bodyPr/>
          <a:lstStyle/>
          <a:p>
            <a:r>
              <a:rPr lang="en-US" dirty="0"/>
              <a:t>Q: Why is it ineffective to scan all ports by a hacker on a client?</a:t>
            </a:r>
            <a:endParaRPr lang="ar-JO" dirty="0"/>
          </a:p>
          <a:p>
            <a:r>
              <a:rPr lang="en-CA" dirty="0"/>
              <a:t>A: </a:t>
            </a:r>
          </a:p>
          <a:p>
            <a:pPr marL="0" indent="0">
              <a:buNone/>
            </a:pPr>
            <a:r>
              <a:rPr lang="en-US" sz="2400" dirty="0"/>
              <a:t>1) There are many ports and checking them all takes a lot of time.</a:t>
            </a:r>
          </a:p>
          <a:p>
            <a:pPr marL="0" indent="0">
              <a:buNone/>
            </a:pPr>
            <a:endParaRPr lang="en-US" sz="2400" dirty="0"/>
          </a:p>
          <a:p>
            <a:pPr marL="0" indent="0">
              <a:buNone/>
            </a:pPr>
            <a:r>
              <a:rPr lang="en-US" sz="2400" dirty="0"/>
              <a:t>2) When the client requests a service from the server, the random port is opened for a very limited period and then closed again.</a:t>
            </a:r>
            <a:endParaRPr lang="en-CA" sz="2400" dirty="0"/>
          </a:p>
        </p:txBody>
      </p:sp>
      <p:sp>
        <p:nvSpPr>
          <p:cNvPr id="4" name="Footer Placeholder 3">
            <a:extLst>
              <a:ext uri="{FF2B5EF4-FFF2-40B4-BE49-F238E27FC236}">
                <a16:creationId xmlns:a16="http://schemas.microsoft.com/office/drawing/2014/main" id="{1865BB28-ABC0-9326-7DC2-D432A0B8D75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8415157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8F1F13B4-6786-151A-0424-BA9CF13DA6F1}"/>
              </a:ext>
            </a:extLst>
          </p:cNvPr>
          <p:cNvCxnSpPr>
            <a:cxnSpLocks/>
          </p:cNvCxnSpPr>
          <p:nvPr/>
        </p:nvCxnSpPr>
        <p:spPr>
          <a:xfrm flipV="1">
            <a:off x="10558773" y="4171999"/>
            <a:ext cx="6426" cy="109144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4A3E27F5-205E-E75F-1A4C-30222F09153A}"/>
              </a:ext>
            </a:extLst>
          </p:cNvPr>
          <p:cNvCxnSpPr>
            <a:cxnSpLocks/>
          </p:cNvCxnSpPr>
          <p:nvPr/>
        </p:nvCxnSpPr>
        <p:spPr>
          <a:xfrm>
            <a:off x="1410724" y="4178647"/>
            <a:ext cx="6426" cy="109144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87E62E6-FD66-C19A-AFA6-9CCA3E869C8A}"/>
              </a:ext>
            </a:extLst>
          </p:cNvPr>
          <p:cNvCxnSpPr/>
          <p:nvPr/>
        </p:nvCxnSpPr>
        <p:spPr>
          <a:xfrm>
            <a:off x="7659329" y="0"/>
            <a:ext cx="0" cy="685800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omputer screen with a green and yellow box&#10;&#10;Description automatically generated with medium confidence">
            <a:extLst>
              <a:ext uri="{FF2B5EF4-FFF2-40B4-BE49-F238E27FC236}">
                <a16:creationId xmlns:a16="http://schemas.microsoft.com/office/drawing/2014/main" id="{AA34A296-5DB1-A6EC-9261-BDFABEB74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40" y="1329263"/>
            <a:ext cx="1807230" cy="1807230"/>
          </a:xfrm>
          <a:prstGeom prst="rect">
            <a:avLst/>
          </a:prstGeom>
        </p:spPr>
      </p:pic>
      <p:sp>
        <p:nvSpPr>
          <p:cNvPr id="10" name="Rectangle: Rounded Corners 9">
            <a:extLst>
              <a:ext uri="{FF2B5EF4-FFF2-40B4-BE49-F238E27FC236}">
                <a16:creationId xmlns:a16="http://schemas.microsoft.com/office/drawing/2014/main" id="{526CBDB5-7C19-BE5D-870E-1592101726A3}"/>
              </a:ext>
            </a:extLst>
          </p:cNvPr>
          <p:cNvSpPr/>
          <p:nvPr/>
        </p:nvSpPr>
        <p:spPr>
          <a:xfrm>
            <a:off x="2202912" y="3222530"/>
            <a:ext cx="2053663" cy="337323"/>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www.bau.edu.jo</a:t>
            </a:r>
            <a:endParaRPr lang="en-CA" dirty="0"/>
          </a:p>
        </p:txBody>
      </p:sp>
      <p:sp>
        <p:nvSpPr>
          <p:cNvPr id="11" name="Rectangle: Rounded Corners 10">
            <a:extLst>
              <a:ext uri="{FF2B5EF4-FFF2-40B4-BE49-F238E27FC236}">
                <a16:creationId xmlns:a16="http://schemas.microsoft.com/office/drawing/2014/main" id="{0127052E-F488-D268-628D-239B7AF9AFE5}"/>
              </a:ext>
            </a:extLst>
          </p:cNvPr>
          <p:cNvSpPr/>
          <p:nvPr/>
        </p:nvSpPr>
        <p:spPr>
          <a:xfrm>
            <a:off x="1867976" y="194186"/>
            <a:ext cx="2833596" cy="602227"/>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Client Side</a:t>
            </a:r>
            <a:endParaRPr lang="en-CA" sz="2800" dirty="0"/>
          </a:p>
        </p:txBody>
      </p:sp>
      <p:cxnSp>
        <p:nvCxnSpPr>
          <p:cNvPr id="13" name="Straight Connector 12">
            <a:extLst>
              <a:ext uri="{FF2B5EF4-FFF2-40B4-BE49-F238E27FC236}">
                <a16:creationId xmlns:a16="http://schemas.microsoft.com/office/drawing/2014/main" id="{474F0652-E915-1D74-62B8-90940FC5F702}"/>
              </a:ext>
            </a:extLst>
          </p:cNvPr>
          <p:cNvCxnSpPr/>
          <p:nvPr/>
        </p:nvCxnSpPr>
        <p:spPr>
          <a:xfrm>
            <a:off x="0" y="4061299"/>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Rounded Corners 13">
            <a:extLst>
              <a:ext uri="{FF2B5EF4-FFF2-40B4-BE49-F238E27FC236}">
                <a16:creationId xmlns:a16="http://schemas.microsoft.com/office/drawing/2014/main" id="{26116BE4-CBDC-FD97-7553-350EAEEF8441}"/>
              </a:ext>
            </a:extLst>
          </p:cNvPr>
          <p:cNvSpPr/>
          <p:nvPr/>
        </p:nvSpPr>
        <p:spPr>
          <a:xfrm>
            <a:off x="6626941" y="3559853"/>
            <a:ext cx="2231923" cy="501446"/>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 Layer</a:t>
            </a:r>
            <a:endParaRPr lang="en-CA" dirty="0"/>
          </a:p>
        </p:txBody>
      </p:sp>
      <p:sp>
        <p:nvSpPr>
          <p:cNvPr id="15" name="Rectangle: Rounded Corners 14">
            <a:extLst>
              <a:ext uri="{FF2B5EF4-FFF2-40B4-BE49-F238E27FC236}">
                <a16:creationId xmlns:a16="http://schemas.microsoft.com/office/drawing/2014/main" id="{E7CC6A6C-F37B-3103-20D2-2476A707A848}"/>
              </a:ext>
            </a:extLst>
          </p:cNvPr>
          <p:cNvSpPr/>
          <p:nvPr/>
        </p:nvSpPr>
        <p:spPr>
          <a:xfrm>
            <a:off x="6626941" y="4058843"/>
            <a:ext cx="2231923" cy="501446"/>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Transport Layer</a:t>
            </a:r>
            <a:endParaRPr lang="en-CA" dirty="0"/>
          </a:p>
        </p:txBody>
      </p:sp>
      <p:sp>
        <p:nvSpPr>
          <p:cNvPr id="18" name="Rectangle: Rounded Corners 17">
            <a:extLst>
              <a:ext uri="{FF2B5EF4-FFF2-40B4-BE49-F238E27FC236}">
                <a16:creationId xmlns:a16="http://schemas.microsoft.com/office/drawing/2014/main" id="{8395793E-4272-EEA4-B95E-A54FF210C382}"/>
              </a:ext>
            </a:extLst>
          </p:cNvPr>
          <p:cNvSpPr/>
          <p:nvPr/>
        </p:nvSpPr>
        <p:spPr>
          <a:xfrm>
            <a:off x="8568660" y="196095"/>
            <a:ext cx="2833596" cy="602227"/>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Boot Server</a:t>
            </a:r>
            <a:endParaRPr lang="en-CA" sz="2800" dirty="0"/>
          </a:p>
        </p:txBody>
      </p:sp>
      <p:grpSp>
        <p:nvGrpSpPr>
          <p:cNvPr id="53" name="Group 52">
            <a:extLst>
              <a:ext uri="{FF2B5EF4-FFF2-40B4-BE49-F238E27FC236}">
                <a16:creationId xmlns:a16="http://schemas.microsoft.com/office/drawing/2014/main" id="{73E84ACD-1C93-7EF0-B973-9EF574F7FF81}"/>
              </a:ext>
            </a:extLst>
          </p:cNvPr>
          <p:cNvGrpSpPr/>
          <p:nvPr/>
        </p:nvGrpSpPr>
        <p:grpSpPr>
          <a:xfrm>
            <a:off x="5117361" y="3962823"/>
            <a:ext cx="554960" cy="526164"/>
            <a:chOff x="5117361" y="3824594"/>
            <a:chExt cx="554960" cy="526164"/>
          </a:xfrm>
        </p:grpSpPr>
        <p:sp>
          <p:nvSpPr>
            <p:cNvPr id="32" name="Oval 31">
              <a:extLst>
                <a:ext uri="{FF2B5EF4-FFF2-40B4-BE49-F238E27FC236}">
                  <a16:creationId xmlns:a16="http://schemas.microsoft.com/office/drawing/2014/main" id="{3F4423A5-8156-B74C-DD10-05031D190B02}"/>
                </a:ext>
              </a:extLst>
            </p:cNvPr>
            <p:cNvSpPr/>
            <p:nvPr/>
          </p:nvSpPr>
          <p:spPr>
            <a:xfrm>
              <a:off x="5296523"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ADAE7861-7FAC-A8B0-D28A-8D31D2F5C643}"/>
                </a:ext>
              </a:extLst>
            </p:cNvPr>
            <p:cNvSpPr txBox="1"/>
            <p:nvPr/>
          </p:nvSpPr>
          <p:spPr>
            <a:xfrm>
              <a:off x="5117361" y="3981426"/>
              <a:ext cx="554960" cy="369332"/>
            </a:xfrm>
            <a:prstGeom prst="rect">
              <a:avLst/>
            </a:prstGeom>
            <a:noFill/>
          </p:spPr>
          <p:txBody>
            <a:bodyPr wrap="none" rtlCol="0">
              <a:spAutoFit/>
            </a:bodyPr>
            <a:lstStyle/>
            <a:p>
              <a:r>
                <a:rPr lang="en-US" b="1" dirty="0">
                  <a:solidFill>
                    <a:srgbClr val="FF0000"/>
                  </a:solidFill>
                </a:rPr>
                <a:t>443</a:t>
              </a:r>
              <a:endParaRPr lang="en-CA" b="1" dirty="0">
                <a:solidFill>
                  <a:srgbClr val="FF0000"/>
                </a:solidFill>
              </a:endParaRPr>
            </a:p>
          </p:txBody>
        </p:sp>
      </p:grpSp>
      <p:grpSp>
        <p:nvGrpSpPr>
          <p:cNvPr id="52" name="Group 51">
            <a:extLst>
              <a:ext uri="{FF2B5EF4-FFF2-40B4-BE49-F238E27FC236}">
                <a16:creationId xmlns:a16="http://schemas.microsoft.com/office/drawing/2014/main" id="{BD584BE9-CA82-2D9F-C975-3EF2FFB468B4}"/>
              </a:ext>
            </a:extLst>
          </p:cNvPr>
          <p:cNvGrpSpPr/>
          <p:nvPr/>
        </p:nvGrpSpPr>
        <p:grpSpPr>
          <a:xfrm>
            <a:off x="4485268" y="3962823"/>
            <a:ext cx="431528" cy="526164"/>
            <a:chOff x="4433934" y="3824594"/>
            <a:chExt cx="431528" cy="526164"/>
          </a:xfrm>
        </p:grpSpPr>
        <p:sp>
          <p:nvSpPr>
            <p:cNvPr id="31" name="Oval 30">
              <a:extLst>
                <a:ext uri="{FF2B5EF4-FFF2-40B4-BE49-F238E27FC236}">
                  <a16:creationId xmlns:a16="http://schemas.microsoft.com/office/drawing/2014/main" id="{5778ED0E-BFD4-B23D-1E32-7B6A2CA6227F}"/>
                </a:ext>
              </a:extLst>
            </p:cNvPr>
            <p:cNvSpPr/>
            <p:nvPr/>
          </p:nvSpPr>
          <p:spPr>
            <a:xfrm>
              <a:off x="4551380"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a:extLst>
                <a:ext uri="{FF2B5EF4-FFF2-40B4-BE49-F238E27FC236}">
                  <a16:creationId xmlns:a16="http://schemas.microsoft.com/office/drawing/2014/main" id="{F7D59DBC-3CD0-19F8-D869-3A60B61FD096}"/>
                </a:ext>
              </a:extLst>
            </p:cNvPr>
            <p:cNvSpPr txBox="1"/>
            <p:nvPr/>
          </p:nvSpPr>
          <p:spPr>
            <a:xfrm>
              <a:off x="4433934" y="3981426"/>
              <a:ext cx="431528" cy="369332"/>
            </a:xfrm>
            <a:prstGeom prst="rect">
              <a:avLst/>
            </a:prstGeom>
            <a:noFill/>
          </p:spPr>
          <p:txBody>
            <a:bodyPr wrap="none" rtlCol="0">
              <a:spAutoFit/>
            </a:bodyPr>
            <a:lstStyle/>
            <a:p>
              <a:r>
                <a:rPr lang="en-US" b="1" dirty="0">
                  <a:solidFill>
                    <a:srgbClr val="FF0000"/>
                  </a:solidFill>
                </a:rPr>
                <a:t>80</a:t>
              </a:r>
              <a:endParaRPr lang="en-CA" b="1" dirty="0">
                <a:solidFill>
                  <a:srgbClr val="FF0000"/>
                </a:solidFill>
              </a:endParaRPr>
            </a:p>
          </p:txBody>
        </p:sp>
      </p:grpSp>
      <p:grpSp>
        <p:nvGrpSpPr>
          <p:cNvPr id="51" name="Group 50">
            <a:extLst>
              <a:ext uri="{FF2B5EF4-FFF2-40B4-BE49-F238E27FC236}">
                <a16:creationId xmlns:a16="http://schemas.microsoft.com/office/drawing/2014/main" id="{536AF24D-2307-E3E8-3F7B-5A05C68D3667}"/>
              </a:ext>
            </a:extLst>
          </p:cNvPr>
          <p:cNvGrpSpPr/>
          <p:nvPr/>
        </p:nvGrpSpPr>
        <p:grpSpPr>
          <a:xfrm>
            <a:off x="3853178" y="3962823"/>
            <a:ext cx="431528" cy="526164"/>
            <a:chOff x="3704842" y="3824594"/>
            <a:chExt cx="431528" cy="526164"/>
          </a:xfrm>
        </p:grpSpPr>
        <p:sp>
          <p:nvSpPr>
            <p:cNvPr id="30" name="Oval 29">
              <a:extLst>
                <a:ext uri="{FF2B5EF4-FFF2-40B4-BE49-F238E27FC236}">
                  <a16:creationId xmlns:a16="http://schemas.microsoft.com/office/drawing/2014/main" id="{7BEB3063-0910-CE39-0312-02B7F4EEE9AD}"/>
                </a:ext>
              </a:extLst>
            </p:cNvPr>
            <p:cNvSpPr/>
            <p:nvPr/>
          </p:nvSpPr>
          <p:spPr>
            <a:xfrm>
              <a:off x="3822288"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EDC8311E-AEBC-E630-E388-03275755CE6B}"/>
                </a:ext>
              </a:extLst>
            </p:cNvPr>
            <p:cNvSpPr txBox="1"/>
            <p:nvPr/>
          </p:nvSpPr>
          <p:spPr>
            <a:xfrm>
              <a:off x="3704842" y="3981426"/>
              <a:ext cx="431528" cy="369332"/>
            </a:xfrm>
            <a:prstGeom prst="rect">
              <a:avLst/>
            </a:prstGeom>
            <a:noFill/>
          </p:spPr>
          <p:txBody>
            <a:bodyPr wrap="none" rtlCol="0">
              <a:spAutoFit/>
            </a:bodyPr>
            <a:lstStyle/>
            <a:p>
              <a:r>
                <a:rPr lang="en-US" b="1" dirty="0">
                  <a:solidFill>
                    <a:srgbClr val="FF0000"/>
                  </a:solidFill>
                </a:rPr>
                <a:t>22</a:t>
              </a:r>
              <a:endParaRPr lang="en-CA" b="1" dirty="0">
                <a:solidFill>
                  <a:srgbClr val="FF0000"/>
                </a:solidFill>
              </a:endParaRPr>
            </a:p>
          </p:txBody>
        </p:sp>
      </p:grpSp>
      <p:grpSp>
        <p:nvGrpSpPr>
          <p:cNvPr id="50" name="Group 49">
            <a:extLst>
              <a:ext uri="{FF2B5EF4-FFF2-40B4-BE49-F238E27FC236}">
                <a16:creationId xmlns:a16="http://schemas.microsoft.com/office/drawing/2014/main" id="{77EE8F35-B0EE-542F-36DB-40D97D84C93A}"/>
              </a:ext>
            </a:extLst>
          </p:cNvPr>
          <p:cNvGrpSpPr/>
          <p:nvPr/>
        </p:nvGrpSpPr>
        <p:grpSpPr>
          <a:xfrm>
            <a:off x="3221088" y="3962823"/>
            <a:ext cx="431528" cy="526164"/>
            <a:chOff x="3026198" y="3824594"/>
            <a:chExt cx="431528" cy="526164"/>
          </a:xfrm>
        </p:grpSpPr>
        <p:sp>
          <p:nvSpPr>
            <p:cNvPr id="29" name="Oval 28">
              <a:extLst>
                <a:ext uri="{FF2B5EF4-FFF2-40B4-BE49-F238E27FC236}">
                  <a16:creationId xmlns:a16="http://schemas.microsoft.com/office/drawing/2014/main" id="{C54E333A-EA40-8EC6-2D40-DD332F90F4F1}"/>
                </a:ext>
              </a:extLst>
            </p:cNvPr>
            <p:cNvSpPr/>
            <p:nvPr/>
          </p:nvSpPr>
          <p:spPr>
            <a:xfrm>
              <a:off x="314364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EBE77965-8A0A-E218-AE0F-4EAE451D4921}"/>
                </a:ext>
              </a:extLst>
            </p:cNvPr>
            <p:cNvSpPr txBox="1"/>
            <p:nvPr/>
          </p:nvSpPr>
          <p:spPr>
            <a:xfrm>
              <a:off x="3026198" y="3981426"/>
              <a:ext cx="431528" cy="369332"/>
            </a:xfrm>
            <a:prstGeom prst="rect">
              <a:avLst/>
            </a:prstGeom>
            <a:noFill/>
          </p:spPr>
          <p:txBody>
            <a:bodyPr wrap="none" rtlCol="0">
              <a:spAutoFit/>
            </a:bodyPr>
            <a:lstStyle/>
            <a:p>
              <a:r>
                <a:rPr lang="en-US" b="1" dirty="0">
                  <a:solidFill>
                    <a:srgbClr val="FF0000"/>
                  </a:solidFill>
                </a:rPr>
                <a:t>21</a:t>
              </a:r>
              <a:endParaRPr lang="en-CA" b="1" dirty="0">
                <a:solidFill>
                  <a:srgbClr val="FF0000"/>
                </a:solidFill>
              </a:endParaRPr>
            </a:p>
          </p:txBody>
        </p:sp>
      </p:grpSp>
      <p:grpSp>
        <p:nvGrpSpPr>
          <p:cNvPr id="49" name="Group 48">
            <a:extLst>
              <a:ext uri="{FF2B5EF4-FFF2-40B4-BE49-F238E27FC236}">
                <a16:creationId xmlns:a16="http://schemas.microsoft.com/office/drawing/2014/main" id="{489A9A54-8127-A76E-C070-F8886BE026BC}"/>
              </a:ext>
            </a:extLst>
          </p:cNvPr>
          <p:cNvGrpSpPr/>
          <p:nvPr/>
        </p:nvGrpSpPr>
        <p:grpSpPr>
          <a:xfrm>
            <a:off x="2588998" y="3962823"/>
            <a:ext cx="431528" cy="526164"/>
            <a:chOff x="2338715" y="3824594"/>
            <a:chExt cx="431528" cy="526164"/>
          </a:xfrm>
        </p:grpSpPr>
        <p:sp>
          <p:nvSpPr>
            <p:cNvPr id="28" name="Oval 27">
              <a:extLst>
                <a:ext uri="{FF2B5EF4-FFF2-40B4-BE49-F238E27FC236}">
                  <a16:creationId xmlns:a16="http://schemas.microsoft.com/office/drawing/2014/main" id="{0ED2FEDF-3B0E-3327-8C48-5511BC382956}"/>
                </a:ext>
              </a:extLst>
            </p:cNvPr>
            <p:cNvSpPr/>
            <p:nvPr/>
          </p:nvSpPr>
          <p:spPr>
            <a:xfrm>
              <a:off x="2456161"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6E0709D3-4B21-2C07-FC79-DE12DE090000}"/>
                </a:ext>
              </a:extLst>
            </p:cNvPr>
            <p:cNvSpPr txBox="1"/>
            <p:nvPr/>
          </p:nvSpPr>
          <p:spPr>
            <a:xfrm>
              <a:off x="2338715" y="3981426"/>
              <a:ext cx="431528" cy="369332"/>
            </a:xfrm>
            <a:prstGeom prst="rect">
              <a:avLst/>
            </a:prstGeom>
            <a:noFill/>
          </p:spPr>
          <p:txBody>
            <a:bodyPr wrap="none" rtlCol="0">
              <a:spAutoFit/>
            </a:bodyPr>
            <a:lstStyle/>
            <a:p>
              <a:r>
                <a:rPr lang="en-US" b="1" dirty="0">
                  <a:solidFill>
                    <a:srgbClr val="FF0000"/>
                  </a:solidFill>
                </a:rPr>
                <a:t>67</a:t>
              </a:r>
              <a:endParaRPr lang="en-CA" b="1" dirty="0">
                <a:solidFill>
                  <a:srgbClr val="FF0000"/>
                </a:solidFill>
              </a:endParaRPr>
            </a:p>
          </p:txBody>
        </p:sp>
      </p:grpSp>
      <p:grpSp>
        <p:nvGrpSpPr>
          <p:cNvPr id="48" name="Group 47">
            <a:extLst>
              <a:ext uri="{FF2B5EF4-FFF2-40B4-BE49-F238E27FC236}">
                <a16:creationId xmlns:a16="http://schemas.microsoft.com/office/drawing/2014/main" id="{9E3460AC-C65E-FD9C-FEF7-9A3FDD9D75DB}"/>
              </a:ext>
            </a:extLst>
          </p:cNvPr>
          <p:cNvGrpSpPr/>
          <p:nvPr/>
        </p:nvGrpSpPr>
        <p:grpSpPr>
          <a:xfrm>
            <a:off x="1956908" y="3962823"/>
            <a:ext cx="431528" cy="526164"/>
            <a:chOff x="1661860" y="3824594"/>
            <a:chExt cx="431528" cy="526164"/>
          </a:xfrm>
        </p:grpSpPr>
        <p:sp>
          <p:nvSpPr>
            <p:cNvPr id="27" name="Oval 26">
              <a:extLst>
                <a:ext uri="{FF2B5EF4-FFF2-40B4-BE49-F238E27FC236}">
                  <a16:creationId xmlns:a16="http://schemas.microsoft.com/office/drawing/2014/main" id="{7A27DB2B-1D44-8C7E-ECFC-47129788A867}"/>
                </a:ext>
              </a:extLst>
            </p:cNvPr>
            <p:cNvSpPr/>
            <p:nvPr/>
          </p:nvSpPr>
          <p:spPr>
            <a:xfrm>
              <a:off x="1779306"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E443DB3F-BCA6-E1AA-DD96-8E2392EE8839}"/>
                </a:ext>
              </a:extLst>
            </p:cNvPr>
            <p:cNvSpPr txBox="1"/>
            <p:nvPr/>
          </p:nvSpPr>
          <p:spPr>
            <a:xfrm>
              <a:off x="1661860" y="3981426"/>
              <a:ext cx="431528" cy="369332"/>
            </a:xfrm>
            <a:prstGeom prst="rect">
              <a:avLst/>
            </a:prstGeom>
            <a:noFill/>
          </p:spPr>
          <p:txBody>
            <a:bodyPr wrap="none" rtlCol="0">
              <a:spAutoFit/>
            </a:bodyPr>
            <a:lstStyle/>
            <a:p>
              <a:r>
                <a:rPr lang="en-US" b="1" dirty="0">
                  <a:solidFill>
                    <a:srgbClr val="FF0000"/>
                  </a:solidFill>
                </a:rPr>
                <a:t>68</a:t>
              </a:r>
              <a:endParaRPr lang="en-CA" b="1" dirty="0">
                <a:solidFill>
                  <a:srgbClr val="FF0000"/>
                </a:solidFill>
              </a:endParaRPr>
            </a:p>
          </p:txBody>
        </p:sp>
      </p:grpSp>
      <p:grpSp>
        <p:nvGrpSpPr>
          <p:cNvPr id="47" name="Group 46">
            <a:extLst>
              <a:ext uri="{FF2B5EF4-FFF2-40B4-BE49-F238E27FC236}">
                <a16:creationId xmlns:a16="http://schemas.microsoft.com/office/drawing/2014/main" id="{DA62C3B3-2D12-53E1-FD9D-34524DC094CB}"/>
              </a:ext>
            </a:extLst>
          </p:cNvPr>
          <p:cNvGrpSpPr/>
          <p:nvPr/>
        </p:nvGrpSpPr>
        <p:grpSpPr>
          <a:xfrm>
            <a:off x="1009812" y="3962823"/>
            <a:ext cx="801823" cy="703140"/>
            <a:chOff x="854962" y="3824594"/>
            <a:chExt cx="801823" cy="703140"/>
          </a:xfrm>
        </p:grpSpPr>
        <p:sp>
          <p:nvSpPr>
            <p:cNvPr id="26" name="Oval 25">
              <a:extLst>
                <a:ext uri="{FF2B5EF4-FFF2-40B4-BE49-F238E27FC236}">
                  <a16:creationId xmlns:a16="http://schemas.microsoft.com/office/drawing/2014/main" id="{BC1E99CE-8C54-C831-5D3F-A035DE88A42C}"/>
                </a:ext>
              </a:extLst>
            </p:cNvPr>
            <p:cNvSpPr/>
            <p:nvPr/>
          </p:nvSpPr>
          <p:spPr>
            <a:xfrm>
              <a:off x="1163982"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BFD5A3CB-181C-6F2C-A498-A6E92D33CDA4}"/>
                </a:ext>
              </a:extLst>
            </p:cNvPr>
            <p:cNvSpPr txBox="1"/>
            <p:nvPr/>
          </p:nvSpPr>
          <p:spPr>
            <a:xfrm>
              <a:off x="854962" y="4158402"/>
              <a:ext cx="80182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solidFill>
                    <a:srgbClr val="FF0000"/>
                  </a:solidFill>
                </a:rPr>
                <a:t>51000</a:t>
              </a:r>
              <a:endParaRPr lang="en-CA" b="1" dirty="0">
                <a:solidFill>
                  <a:srgbClr val="FF0000"/>
                </a:solidFill>
              </a:endParaRPr>
            </a:p>
          </p:txBody>
        </p:sp>
      </p:grpSp>
      <p:grpSp>
        <p:nvGrpSpPr>
          <p:cNvPr id="46" name="Group 45">
            <a:extLst>
              <a:ext uri="{FF2B5EF4-FFF2-40B4-BE49-F238E27FC236}">
                <a16:creationId xmlns:a16="http://schemas.microsoft.com/office/drawing/2014/main" id="{6919EBFB-BA9A-6FC5-19CD-C882C84C09CA}"/>
              </a:ext>
            </a:extLst>
          </p:cNvPr>
          <p:cNvGrpSpPr/>
          <p:nvPr/>
        </p:nvGrpSpPr>
        <p:grpSpPr>
          <a:xfrm>
            <a:off x="149266" y="3962823"/>
            <a:ext cx="801823" cy="526164"/>
            <a:chOff x="149266" y="3824594"/>
            <a:chExt cx="801823" cy="526164"/>
          </a:xfrm>
        </p:grpSpPr>
        <p:sp>
          <p:nvSpPr>
            <p:cNvPr id="24" name="Oval 23">
              <a:extLst>
                <a:ext uri="{FF2B5EF4-FFF2-40B4-BE49-F238E27FC236}">
                  <a16:creationId xmlns:a16="http://schemas.microsoft.com/office/drawing/2014/main" id="{FC54420A-867F-AEDB-3E12-ECF2C75838A0}"/>
                </a:ext>
              </a:extLst>
            </p:cNvPr>
            <p:cNvSpPr/>
            <p:nvPr/>
          </p:nvSpPr>
          <p:spPr>
            <a:xfrm>
              <a:off x="439879"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TextBox 39">
              <a:extLst>
                <a:ext uri="{FF2B5EF4-FFF2-40B4-BE49-F238E27FC236}">
                  <a16:creationId xmlns:a16="http://schemas.microsoft.com/office/drawing/2014/main" id="{6EA753F4-58D2-0C02-56FD-3FE34CCBDDD9}"/>
                </a:ext>
              </a:extLst>
            </p:cNvPr>
            <p:cNvSpPr txBox="1"/>
            <p:nvPr/>
          </p:nvSpPr>
          <p:spPr>
            <a:xfrm>
              <a:off x="149266" y="3981426"/>
              <a:ext cx="801823" cy="369332"/>
            </a:xfrm>
            <a:prstGeom prst="rect">
              <a:avLst/>
            </a:prstGeom>
            <a:noFill/>
          </p:spPr>
          <p:txBody>
            <a:bodyPr wrap="none" rtlCol="0">
              <a:spAutoFit/>
            </a:bodyPr>
            <a:lstStyle/>
            <a:p>
              <a:r>
                <a:rPr lang="en-US" b="1" dirty="0">
                  <a:solidFill>
                    <a:srgbClr val="FF0000"/>
                  </a:solidFill>
                </a:rPr>
                <a:t>50000</a:t>
              </a:r>
              <a:endParaRPr lang="en-CA" b="1" dirty="0">
                <a:solidFill>
                  <a:srgbClr val="FF0000"/>
                </a:solidFill>
              </a:endParaRPr>
            </a:p>
          </p:txBody>
        </p:sp>
      </p:grpSp>
      <p:grpSp>
        <p:nvGrpSpPr>
          <p:cNvPr id="54" name="Group 53">
            <a:extLst>
              <a:ext uri="{FF2B5EF4-FFF2-40B4-BE49-F238E27FC236}">
                <a16:creationId xmlns:a16="http://schemas.microsoft.com/office/drawing/2014/main" id="{2562B0A7-7E13-D56B-A6C8-0073AD11D9D6}"/>
              </a:ext>
            </a:extLst>
          </p:cNvPr>
          <p:cNvGrpSpPr/>
          <p:nvPr/>
        </p:nvGrpSpPr>
        <p:grpSpPr>
          <a:xfrm>
            <a:off x="10978315" y="3962823"/>
            <a:ext cx="554960" cy="526164"/>
            <a:chOff x="5117361" y="3824594"/>
            <a:chExt cx="554960" cy="526164"/>
          </a:xfrm>
        </p:grpSpPr>
        <p:sp>
          <p:nvSpPr>
            <p:cNvPr id="55" name="Oval 54">
              <a:extLst>
                <a:ext uri="{FF2B5EF4-FFF2-40B4-BE49-F238E27FC236}">
                  <a16:creationId xmlns:a16="http://schemas.microsoft.com/office/drawing/2014/main" id="{A1D8DB4B-18A8-BF37-520A-BDE45AD7A75F}"/>
                </a:ext>
              </a:extLst>
            </p:cNvPr>
            <p:cNvSpPr/>
            <p:nvPr/>
          </p:nvSpPr>
          <p:spPr>
            <a:xfrm>
              <a:off x="5296523"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4089FC2A-A040-3677-20FF-EF27E5CA99A7}"/>
                </a:ext>
              </a:extLst>
            </p:cNvPr>
            <p:cNvSpPr txBox="1"/>
            <p:nvPr/>
          </p:nvSpPr>
          <p:spPr>
            <a:xfrm>
              <a:off x="5117361" y="3981426"/>
              <a:ext cx="554960" cy="369332"/>
            </a:xfrm>
            <a:prstGeom prst="rect">
              <a:avLst/>
            </a:prstGeom>
            <a:noFill/>
          </p:spPr>
          <p:txBody>
            <a:bodyPr wrap="none" rtlCol="0">
              <a:spAutoFit/>
            </a:bodyPr>
            <a:lstStyle/>
            <a:p>
              <a:r>
                <a:rPr lang="en-US" b="1" dirty="0">
                  <a:solidFill>
                    <a:srgbClr val="FF0000"/>
                  </a:solidFill>
                </a:rPr>
                <a:t>443</a:t>
              </a:r>
              <a:endParaRPr lang="en-CA" b="1" dirty="0">
                <a:solidFill>
                  <a:srgbClr val="FF0000"/>
                </a:solidFill>
              </a:endParaRPr>
            </a:p>
          </p:txBody>
        </p:sp>
      </p:grpSp>
      <p:grpSp>
        <p:nvGrpSpPr>
          <p:cNvPr id="57" name="Group 56">
            <a:extLst>
              <a:ext uri="{FF2B5EF4-FFF2-40B4-BE49-F238E27FC236}">
                <a16:creationId xmlns:a16="http://schemas.microsoft.com/office/drawing/2014/main" id="{A45121C8-6D9C-185F-60FA-F9DB4C717845}"/>
              </a:ext>
            </a:extLst>
          </p:cNvPr>
          <p:cNvGrpSpPr/>
          <p:nvPr/>
        </p:nvGrpSpPr>
        <p:grpSpPr>
          <a:xfrm>
            <a:off x="10346222" y="3962823"/>
            <a:ext cx="431528" cy="732640"/>
            <a:chOff x="4433934" y="3824594"/>
            <a:chExt cx="431528" cy="732640"/>
          </a:xfrm>
        </p:grpSpPr>
        <p:sp>
          <p:nvSpPr>
            <p:cNvPr id="58" name="Oval 57">
              <a:extLst>
                <a:ext uri="{FF2B5EF4-FFF2-40B4-BE49-F238E27FC236}">
                  <a16:creationId xmlns:a16="http://schemas.microsoft.com/office/drawing/2014/main" id="{4C29A1FE-4E4D-11BA-A9CA-7AB1D0B1B0CC}"/>
                </a:ext>
              </a:extLst>
            </p:cNvPr>
            <p:cNvSpPr/>
            <p:nvPr/>
          </p:nvSpPr>
          <p:spPr>
            <a:xfrm>
              <a:off x="4551380"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TextBox 58">
              <a:extLst>
                <a:ext uri="{FF2B5EF4-FFF2-40B4-BE49-F238E27FC236}">
                  <a16:creationId xmlns:a16="http://schemas.microsoft.com/office/drawing/2014/main" id="{3A870AF3-C39A-C278-857B-D49180FEF9C4}"/>
                </a:ext>
              </a:extLst>
            </p:cNvPr>
            <p:cNvSpPr txBox="1"/>
            <p:nvPr/>
          </p:nvSpPr>
          <p:spPr>
            <a:xfrm>
              <a:off x="4433934" y="4187902"/>
              <a:ext cx="43152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solidFill>
                    <a:srgbClr val="FF0000"/>
                  </a:solidFill>
                </a:rPr>
                <a:t>80</a:t>
              </a:r>
              <a:endParaRPr lang="en-CA" b="1" dirty="0">
                <a:solidFill>
                  <a:srgbClr val="FF0000"/>
                </a:solidFill>
              </a:endParaRPr>
            </a:p>
          </p:txBody>
        </p:sp>
      </p:grpSp>
      <p:grpSp>
        <p:nvGrpSpPr>
          <p:cNvPr id="60" name="Group 59">
            <a:extLst>
              <a:ext uri="{FF2B5EF4-FFF2-40B4-BE49-F238E27FC236}">
                <a16:creationId xmlns:a16="http://schemas.microsoft.com/office/drawing/2014/main" id="{80836D4D-6751-F08C-F473-22A23B448714}"/>
              </a:ext>
            </a:extLst>
          </p:cNvPr>
          <p:cNvGrpSpPr/>
          <p:nvPr/>
        </p:nvGrpSpPr>
        <p:grpSpPr>
          <a:xfrm>
            <a:off x="9714132" y="3962823"/>
            <a:ext cx="431528" cy="526164"/>
            <a:chOff x="3704842" y="3824594"/>
            <a:chExt cx="431528" cy="526164"/>
          </a:xfrm>
        </p:grpSpPr>
        <p:sp>
          <p:nvSpPr>
            <p:cNvPr id="61" name="Oval 60">
              <a:extLst>
                <a:ext uri="{FF2B5EF4-FFF2-40B4-BE49-F238E27FC236}">
                  <a16:creationId xmlns:a16="http://schemas.microsoft.com/office/drawing/2014/main" id="{E7168338-300E-119B-3163-41DB74AD74AD}"/>
                </a:ext>
              </a:extLst>
            </p:cNvPr>
            <p:cNvSpPr/>
            <p:nvPr/>
          </p:nvSpPr>
          <p:spPr>
            <a:xfrm>
              <a:off x="3822288"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TextBox 61">
              <a:extLst>
                <a:ext uri="{FF2B5EF4-FFF2-40B4-BE49-F238E27FC236}">
                  <a16:creationId xmlns:a16="http://schemas.microsoft.com/office/drawing/2014/main" id="{D82DB467-913C-741F-6B11-B3ED4FE380B8}"/>
                </a:ext>
              </a:extLst>
            </p:cNvPr>
            <p:cNvSpPr txBox="1"/>
            <p:nvPr/>
          </p:nvSpPr>
          <p:spPr>
            <a:xfrm>
              <a:off x="3704842" y="3981426"/>
              <a:ext cx="431528" cy="369332"/>
            </a:xfrm>
            <a:prstGeom prst="rect">
              <a:avLst/>
            </a:prstGeom>
            <a:noFill/>
          </p:spPr>
          <p:txBody>
            <a:bodyPr wrap="none" rtlCol="0">
              <a:spAutoFit/>
            </a:bodyPr>
            <a:lstStyle/>
            <a:p>
              <a:r>
                <a:rPr lang="en-US" b="1" dirty="0">
                  <a:solidFill>
                    <a:srgbClr val="FF0000"/>
                  </a:solidFill>
                </a:rPr>
                <a:t>22</a:t>
              </a:r>
              <a:endParaRPr lang="en-CA" b="1" dirty="0">
                <a:solidFill>
                  <a:srgbClr val="FF0000"/>
                </a:solidFill>
              </a:endParaRPr>
            </a:p>
          </p:txBody>
        </p:sp>
      </p:grpSp>
      <p:grpSp>
        <p:nvGrpSpPr>
          <p:cNvPr id="63" name="Group 62">
            <a:extLst>
              <a:ext uri="{FF2B5EF4-FFF2-40B4-BE49-F238E27FC236}">
                <a16:creationId xmlns:a16="http://schemas.microsoft.com/office/drawing/2014/main" id="{28525D57-5086-F528-E685-A1213804DFD1}"/>
              </a:ext>
            </a:extLst>
          </p:cNvPr>
          <p:cNvGrpSpPr/>
          <p:nvPr/>
        </p:nvGrpSpPr>
        <p:grpSpPr>
          <a:xfrm>
            <a:off x="9082042" y="3962823"/>
            <a:ext cx="431528" cy="526164"/>
            <a:chOff x="3026198" y="3824594"/>
            <a:chExt cx="431528" cy="526164"/>
          </a:xfrm>
        </p:grpSpPr>
        <p:sp>
          <p:nvSpPr>
            <p:cNvPr id="64" name="Oval 63">
              <a:extLst>
                <a:ext uri="{FF2B5EF4-FFF2-40B4-BE49-F238E27FC236}">
                  <a16:creationId xmlns:a16="http://schemas.microsoft.com/office/drawing/2014/main" id="{16484C1D-3266-93BC-9604-898F607BE65F}"/>
                </a:ext>
              </a:extLst>
            </p:cNvPr>
            <p:cNvSpPr/>
            <p:nvPr/>
          </p:nvSpPr>
          <p:spPr>
            <a:xfrm>
              <a:off x="314364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TextBox 64">
              <a:extLst>
                <a:ext uri="{FF2B5EF4-FFF2-40B4-BE49-F238E27FC236}">
                  <a16:creationId xmlns:a16="http://schemas.microsoft.com/office/drawing/2014/main" id="{0DD6D1B4-9F79-F336-D480-44A1DC6D146B}"/>
                </a:ext>
              </a:extLst>
            </p:cNvPr>
            <p:cNvSpPr txBox="1"/>
            <p:nvPr/>
          </p:nvSpPr>
          <p:spPr>
            <a:xfrm>
              <a:off x="3026198" y="3981426"/>
              <a:ext cx="431528" cy="369332"/>
            </a:xfrm>
            <a:prstGeom prst="rect">
              <a:avLst/>
            </a:prstGeom>
            <a:noFill/>
          </p:spPr>
          <p:txBody>
            <a:bodyPr wrap="none" rtlCol="0">
              <a:spAutoFit/>
            </a:bodyPr>
            <a:lstStyle/>
            <a:p>
              <a:r>
                <a:rPr lang="en-US" b="1" dirty="0">
                  <a:solidFill>
                    <a:srgbClr val="FF0000"/>
                  </a:solidFill>
                </a:rPr>
                <a:t>21</a:t>
              </a:r>
              <a:endParaRPr lang="en-CA" b="1" dirty="0">
                <a:solidFill>
                  <a:srgbClr val="FF0000"/>
                </a:solidFill>
              </a:endParaRPr>
            </a:p>
          </p:txBody>
        </p:sp>
      </p:grpSp>
      <p:sp>
        <p:nvSpPr>
          <p:cNvPr id="66" name="Rectangle: Rounded Corners 65">
            <a:extLst>
              <a:ext uri="{FF2B5EF4-FFF2-40B4-BE49-F238E27FC236}">
                <a16:creationId xmlns:a16="http://schemas.microsoft.com/office/drawing/2014/main" id="{BAD1979E-F3CF-94A3-24CC-20D2F88371C0}"/>
              </a:ext>
            </a:extLst>
          </p:cNvPr>
          <p:cNvSpPr/>
          <p:nvPr/>
        </p:nvSpPr>
        <p:spPr>
          <a:xfrm>
            <a:off x="9966078" y="3409107"/>
            <a:ext cx="1233814" cy="501446"/>
          </a:xfrm>
          <a:prstGeom prst="round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solidFill>
                  <a:srgbClr val="FF0000"/>
                </a:solidFill>
              </a:rPr>
              <a:t>Listening</a:t>
            </a:r>
          </a:p>
          <a:p>
            <a:pPr algn="ctr"/>
            <a:r>
              <a:rPr lang="en-US" b="1" dirty="0">
                <a:solidFill>
                  <a:srgbClr val="FF0000"/>
                </a:solidFill>
              </a:rPr>
              <a:t>HTTP</a:t>
            </a:r>
            <a:endParaRPr lang="en-CA" b="1" dirty="0">
              <a:solidFill>
                <a:srgbClr val="FF0000"/>
              </a:solidFill>
            </a:endParaRPr>
          </a:p>
        </p:txBody>
      </p:sp>
      <p:sp>
        <p:nvSpPr>
          <p:cNvPr id="67" name="Rectangle: Rounded Corners 66">
            <a:extLst>
              <a:ext uri="{FF2B5EF4-FFF2-40B4-BE49-F238E27FC236}">
                <a16:creationId xmlns:a16="http://schemas.microsoft.com/office/drawing/2014/main" id="{44E1EB12-EB6C-5C97-1DA1-9ECE8A346149}"/>
              </a:ext>
            </a:extLst>
          </p:cNvPr>
          <p:cNvSpPr/>
          <p:nvPr/>
        </p:nvSpPr>
        <p:spPr>
          <a:xfrm>
            <a:off x="6317703" y="2552652"/>
            <a:ext cx="1189697" cy="669867"/>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chemeClr val="tx1"/>
                </a:solidFill>
              </a:rPr>
              <a:t>Data </a:t>
            </a:r>
            <a:r>
              <a:rPr lang="en-US" b="1" dirty="0">
                <a:solidFill>
                  <a:schemeClr val="tx1"/>
                </a:solidFill>
                <a:sym typeface="Wingdings" panose="05000000000000000000" pitchFamily="2" charset="2"/>
              </a:rPr>
              <a:t> Request </a:t>
            </a:r>
            <a:endParaRPr lang="en-CA" b="1" dirty="0">
              <a:solidFill>
                <a:schemeClr val="tx1"/>
              </a:solidFill>
            </a:endParaRPr>
          </a:p>
        </p:txBody>
      </p:sp>
      <p:grpSp>
        <p:nvGrpSpPr>
          <p:cNvPr id="99" name="Group 98">
            <a:extLst>
              <a:ext uri="{FF2B5EF4-FFF2-40B4-BE49-F238E27FC236}">
                <a16:creationId xmlns:a16="http://schemas.microsoft.com/office/drawing/2014/main" id="{469AFB42-C7AA-60A4-5B8B-9C16636C3010}"/>
              </a:ext>
            </a:extLst>
          </p:cNvPr>
          <p:cNvGrpSpPr/>
          <p:nvPr/>
        </p:nvGrpSpPr>
        <p:grpSpPr>
          <a:xfrm>
            <a:off x="210029" y="4753665"/>
            <a:ext cx="5906790" cy="1411009"/>
            <a:chOff x="129828" y="4322250"/>
            <a:chExt cx="5906790" cy="1411009"/>
          </a:xfrm>
        </p:grpSpPr>
        <p:sp>
          <p:nvSpPr>
            <p:cNvPr id="82" name="Rectangle: Rounded Corners 81">
              <a:extLst>
                <a:ext uri="{FF2B5EF4-FFF2-40B4-BE49-F238E27FC236}">
                  <a16:creationId xmlns:a16="http://schemas.microsoft.com/office/drawing/2014/main" id="{40519F65-A03F-8666-3777-F0D61B284238}"/>
                </a:ext>
              </a:extLst>
            </p:cNvPr>
            <p:cNvSpPr/>
            <p:nvPr/>
          </p:nvSpPr>
          <p:spPr>
            <a:xfrm>
              <a:off x="129828" y="5110029"/>
              <a:ext cx="1278309" cy="573272"/>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3" name="TextBox 82">
              <a:extLst>
                <a:ext uri="{FF2B5EF4-FFF2-40B4-BE49-F238E27FC236}">
                  <a16:creationId xmlns:a16="http://schemas.microsoft.com/office/drawing/2014/main" id="{91FC400C-66CB-2C53-E3F8-945FF5CE6C3E}"/>
                </a:ext>
              </a:extLst>
            </p:cNvPr>
            <p:cNvSpPr txBox="1"/>
            <p:nvPr/>
          </p:nvSpPr>
          <p:spPr>
            <a:xfrm>
              <a:off x="227907" y="5203385"/>
              <a:ext cx="1069524" cy="369332"/>
            </a:xfrm>
            <a:prstGeom prst="rect">
              <a:avLst/>
            </a:prstGeom>
            <a:noFill/>
          </p:spPr>
          <p:txBody>
            <a:bodyPr wrap="none" rtlCol="0">
              <a:spAutoFit/>
            </a:bodyPr>
            <a:lstStyle/>
            <a:p>
              <a:pPr algn="ctr"/>
              <a:r>
                <a:rPr lang="en-US" dirty="0"/>
                <a:t>Segment</a:t>
              </a:r>
              <a:endParaRPr lang="en-CA" dirty="0"/>
            </a:p>
          </p:txBody>
        </p:sp>
        <p:grpSp>
          <p:nvGrpSpPr>
            <p:cNvPr id="96" name="Group 95">
              <a:extLst>
                <a:ext uri="{FF2B5EF4-FFF2-40B4-BE49-F238E27FC236}">
                  <a16:creationId xmlns:a16="http://schemas.microsoft.com/office/drawing/2014/main" id="{8F8ECC30-B299-39AB-1A94-36CBA84C2398}"/>
                </a:ext>
              </a:extLst>
            </p:cNvPr>
            <p:cNvGrpSpPr/>
            <p:nvPr/>
          </p:nvGrpSpPr>
          <p:grpSpPr>
            <a:xfrm>
              <a:off x="2101266" y="4322250"/>
              <a:ext cx="3935352" cy="1411009"/>
              <a:chOff x="1613053" y="4320607"/>
              <a:chExt cx="3935352" cy="1411009"/>
            </a:xfrm>
          </p:grpSpPr>
          <p:grpSp>
            <p:nvGrpSpPr>
              <p:cNvPr id="80" name="Group 79">
                <a:extLst>
                  <a:ext uri="{FF2B5EF4-FFF2-40B4-BE49-F238E27FC236}">
                    <a16:creationId xmlns:a16="http://schemas.microsoft.com/office/drawing/2014/main" id="{7D5ADB6B-EBF3-BA64-46EB-FEDF156D446B}"/>
                  </a:ext>
                </a:extLst>
              </p:cNvPr>
              <p:cNvGrpSpPr/>
              <p:nvPr/>
            </p:nvGrpSpPr>
            <p:grpSpPr>
              <a:xfrm>
                <a:off x="1613053" y="5075452"/>
                <a:ext cx="3844233" cy="656164"/>
                <a:chOff x="1273124" y="4915964"/>
                <a:chExt cx="3844233" cy="656164"/>
              </a:xfrm>
            </p:grpSpPr>
            <p:sp>
              <p:nvSpPr>
                <p:cNvPr id="68" name="Rectangle: Rounded Corners 67">
                  <a:extLst>
                    <a:ext uri="{FF2B5EF4-FFF2-40B4-BE49-F238E27FC236}">
                      <a16:creationId xmlns:a16="http://schemas.microsoft.com/office/drawing/2014/main" id="{90FA4DB0-D7B3-47E4-6447-13C848F83860}"/>
                    </a:ext>
                  </a:extLst>
                </p:cNvPr>
                <p:cNvSpPr/>
                <p:nvPr/>
              </p:nvSpPr>
              <p:spPr>
                <a:xfrm>
                  <a:off x="1273124" y="4955458"/>
                  <a:ext cx="3844233" cy="573272"/>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69" name="TextBox 68">
                  <a:extLst>
                    <a:ext uri="{FF2B5EF4-FFF2-40B4-BE49-F238E27FC236}">
                      <a16:creationId xmlns:a16="http://schemas.microsoft.com/office/drawing/2014/main" id="{715605F3-5929-D116-AEC5-86D125D0C6CC}"/>
                    </a:ext>
                  </a:extLst>
                </p:cNvPr>
                <p:cNvSpPr txBox="1"/>
                <p:nvPr/>
              </p:nvSpPr>
              <p:spPr>
                <a:xfrm>
                  <a:off x="1459784" y="4925797"/>
                  <a:ext cx="994247" cy="646331"/>
                </a:xfrm>
                <a:prstGeom prst="rect">
                  <a:avLst/>
                </a:prstGeom>
                <a:noFill/>
              </p:spPr>
              <p:txBody>
                <a:bodyPr wrap="none" rtlCol="0">
                  <a:spAutoFit/>
                </a:bodyPr>
                <a:lstStyle/>
                <a:p>
                  <a:pPr algn="ctr"/>
                  <a:r>
                    <a:rPr lang="en-US" dirty="0" err="1"/>
                    <a:t>src</a:t>
                  </a:r>
                  <a:r>
                    <a:rPr lang="en-US" dirty="0"/>
                    <a:t> port </a:t>
                  </a:r>
                </a:p>
                <a:p>
                  <a:pPr algn="ctr"/>
                  <a:r>
                    <a:rPr lang="en-US" dirty="0"/>
                    <a:t>51000</a:t>
                  </a:r>
                  <a:endParaRPr lang="en-CA" dirty="0"/>
                </a:p>
              </p:txBody>
            </p:sp>
            <p:sp>
              <p:nvSpPr>
                <p:cNvPr id="70" name="TextBox 69">
                  <a:extLst>
                    <a:ext uri="{FF2B5EF4-FFF2-40B4-BE49-F238E27FC236}">
                      <a16:creationId xmlns:a16="http://schemas.microsoft.com/office/drawing/2014/main" id="{742015FD-7D5F-A7D9-0CEF-930B359FDCE4}"/>
                    </a:ext>
                  </a:extLst>
                </p:cNvPr>
                <p:cNvSpPr txBox="1"/>
                <p:nvPr/>
              </p:nvSpPr>
              <p:spPr>
                <a:xfrm>
                  <a:off x="2658947" y="4915964"/>
                  <a:ext cx="1124282" cy="646331"/>
                </a:xfrm>
                <a:prstGeom prst="rect">
                  <a:avLst/>
                </a:prstGeom>
                <a:noFill/>
              </p:spPr>
              <p:txBody>
                <a:bodyPr wrap="none" rtlCol="0">
                  <a:spAutoFit/>
                </a:bodyPr>
                <a:lstStyle/>
                <a:p>
                  <a:pPr algn="ctr"/>
                  <a:r>
                    <a:rPr lang="en-US" dirty="0" err="1"/>
                    <a:t>dest</a:t>
                  </a:r>
                  <a:r>
                    <a:rPr lang="en-US" dirty="0"/>
                    <a:t> port </a:t>
                  </a:r>
                </a:p>
                <a:p>
                  <a:pPr algn="ctr"/>
                  <a:r>
                    <a:rPr lang="en-US" dirty="0"/>
                    <a:t>80</a:t>
                  </a:r>
                  <a:endParaRPr lang="en-CA" dirty="0"/>
                </a:p>
              </p:txBody>
            </p:sp>
            <p:sp>
              <p:nvSpPr>
                <p:cNvPr id="71" name="TextBox 70">
                  <a:extLst>
                    <a:ext uri="{FF2B5EF4-FFF2-40B4-BE49-F238E27FC236}">
                      <a16:creationId xmlns:a16="http://schemas.microsoft.com/office/drawing/2014/main" id="{D3B24A20-30A5-FCDD-6C1F-BF59BDCAD879}"/>
                    </a:ext>
                  </a:extLst>
                </p:cNvPr>
                <p:cNvSpPr txBox="1"/>
                <p:nvPr/>
              </p:nvSpPr>
              <p:spPr>
                <a:xfrm>
                  <a:off x="3905983" y="4915964"/>
                  <a:ext cx="1012072" cy="646331"/>
                </a:xfrm>
                <a:prstGeom prst="rect">
                  <a:avLst/>
                </a:prstGeom>
                <a:noFill/>
              </p:spPr>
              <p:txBody>
                <a:bodyPr wrap="none" rtlCol="0">
                  <a:spAutoFit/>
                </a:bodyPr>
                <a:lstStyle/>
                <a:p>
                  <a:pPr algn="ctr"/>
                  <a:r>
                    <a:rPr lang="en-US" dirty="0"/>
                    <a:t>Data</a:t>
                  </a:r>
                </a:p>
                <a:p>
                  <a:pPr algn="ctr"/>
                  <a:r>
                    <a:rPr lang="en-US" dirty="0"/>
                    <a:t>Request</a:t>
                  </a:r>
                  <a:endParaRPr lang="en-CA" dirty="0"/>
                </a:p>
              </p:txBody>
            </p:sp>
            <p:cxnSp>
              <p:nvCxnSpPr>
                <p:cNvPr id="73" name="Straight Connector 72">
                  <a:extLst>
                    <a:ext uri="{FF2B5EF4-FFF2-40B4-BE49-F238E27FC236}">
                      <a16:creationId xmlns:a16="http://schemas.microsoft.com/office/drawing/2014/main" id="{25BBE74F-4590-288E-C281-A7519FABD153}"/>
                    </a:ext>
                  </a:extLst>
                </p:cNvPr>
                <p:cNvCxnSpPr>
                  <a:cxnSpLocks/>
                </p:cNvCxnSpPr>
                <p:nvPr/>
              </p:nvCxnSpPr>
              <p:spPr>
                <a:xfrm>
                  <a:off x="2559502" y="4955458"/>
                  <a:ext cx="0" cy="573272"/>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793657AE-CD95-C7F4-9E62-17F08406F5E8}"/>
                    </a:ext>
                  </a:extLst>
                </p:cNvPr>
                <p:cNvCxnSpPr>
                  <a:cxnSpLocks/>
                </p:cNvCxnSpPr>
                <p:nvPr/>
              </p:nvCxnSpPr>
              <p:spPr>
                <a:xfrm>
                  <a:off x="3853178" y="4955458"/>
                  <a:ext cx="0" cy="573272"/>
                </a:xfrm>
                <a:prstGeom prst="line">
                  <a:avLst/>
                </a:prstGeom>
              </p:spPr>
              <p:style>
                <a:lnRef idx="2">
                  <a:schemeClr val="dk1"/>
                </a:lnRef>
                <a:fillRef idx="0">
                  <a:schemeClr val="dk1"/>
                </a:fillRef>
                <a:effectRef idx="1">
                  <a:schemeClr val="dk1"/>
                </a:effectRef>
                <a:fontRef idx="minor">
                  <a:schemeClr val="tx1"/>
                </a:fontRef>
              </p:style>
            </p:cxnSp>
          </p:grpSp>
          <p:cxnSp>
            <p:nvCxnSpPr>
              <p:cNvPr id="90" name="Straight Connector 89">
                <a:extLst>
                  <a:ext uri="{FF2B5EF4-FFF2-40B4-BE49-F238E27FC236}">
                    <a16:creationId xmlns:a16="http://schemas.microsoft.com/office/drawing/2014/main" id="{B2CCB577-A7D7-85BB-F8C4-5CE392068D70}"/>
                  </a:ext>
                </a:extLst>
              </p:cNvPr>
              <p:cNvCxnSpPr/>
              <p:nvPr/>
            </p:nvCxnSpPr>
            <p:spPr>
              <a:xfrm>
                <a:off x="1613053" y="4965405"/>
                <a:ext cx="2554207" cy="0"/>
              </a:xfrm>
              <a:prstGeom prst="line">
                <a:avLst/>
              </a:prstGeom>
              <a:ln w="381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1" name="TextBox 90">
                <a:extLst>
                  <a:ext uri="{FF2B5EF4-FFF2-40B4-BE49-F238E27FC236}">
                    <a16:creationId xmlns:a16="http://schemas.microsoft.com/office/drawing/2014/main" id="{940CEA42-794B-4F63-AC80-522A96205388}"/>
                  </a:ext>
                </a:extLst>
              </p:cNvPr>
              <p:cNvSpPr txBox="1"/>
              <p:nvPr/>
            </p:nvSpPr>
            <p:spPr>
              <a:xfrm>
                <a:off x="2297902" y="4320785"/>
                <a:ext cx="1172500" cy="646331"/>
              </a:xfrm>
              <a:prstGeom prst="rect">
                <a:avLst/>
              </a:prstGeom>
              <a:noFill/>
            </p:spPr>
            <p:txBody>
              <a:bodyPr wrap="none" rtlCol="0">
                <a:spAutoFit/>
              </a:bodyPr>
              <a:lstStyle/>
              <a:p>
                <a:pPr algn="ctr"/>
                <a:r>
                  <a:rPr lang="en-US" dirty="0"/>
                  <a:t>Transport </a:t>
                </a:r>
              </a:p>
              <a:p>
                <a:pPr algn="ctr"/>
                <a:r>
                  <a:rPr lang="en-US" dirty="0"/>
                  <a:t>Layer</a:t>
                </a:r>
                <a:endParaRPr lang="en-CA" dirty="0"/>
              </a:p>
            </p:txBody>
          </p:sp>
          <p:cxnSp>
            <p:nvCxnSpPr>
              <p:cNvPr id="92" name="Straight Connector 91">
                <a:extLst>
                  <a:ext uri="{FF2B5EF4-FFF2-40B4-BE49-F238E27FC236}">
                    <a16:creationId xmlns:a16="http://schemas.microsoft.com/office/drawing/2014/main" id="{B5E158B5-1836-7FF2-53BC-24B6A8DBC338}"/>
                  </a:ext>
                </a:extLst>
              </p:cNvPr>
              <p:cNvCxnSpPr>
                <a:cxnSpLocks/>
              </p:cNvCxnSpPr>
              <p:nvPr/>
            </p:nvCxnSpPr>
            <p:spPr>
              <a:xfrm>
                <a:off x="4177647" y="4960726"/>
                <a:ext cx="1315512" cy="4679"/>
              </a:xfrm>
              <a:prstGeom prst="line">
                <a:avLst/>
              </a:prstGeom>
              <a:ln w="381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3" name="TextBox 92">
                <a:extLst>
                  <a:ext uri="{FF2B5EF4-FFF2-40B4-BE49-F238E27FC236}">
                    <a16:creationId xmlns:a16="http://schemas.microsoft.com/office/drawing/2014/main" id="{DAFBF9FF-B194-F415-F91C-6987BF48E9F6}"/>
                  </a:ext>
                </a:extLst>
              </p:cNvPr>
              <p:cNvSpPr txBox="1"/>
              <p:nvPr/>
            </p:nvSpPr>
            <p:spPr>
              <a:xfrm>
                <a:off x="4182518" y="4320607"/>
                <a:ext cx="1365887" cy="646331"/>
              </a:xfrm>
              <a:prstGeom prst="rect">
                <a:avLst/>
              </a:prstGeom>
              <a:noFill/>
            </p:spPr>
            <p:txBody>
              <a:bodyPr wrap="none" rtlCol="0">
                <a:spAutoFit/>
              </a:bodyPr>
              <a:lstStyle/>
              <a:p>
                <a:pPr algn="ctr"/>
                <a:r>
                  <a:rPr lang="en-US" dirty="0"/>
                  <a:t>Application </a:t>
                </a:r>
              </a:p>
              <a:p>
                <a:pPr algn="ctr"/>
                <a:r>
                  <a:rPr lang="en-US" dirty="0"/>
                  <a:t>Layer</a:t>
                </a:r>
                <a:endParaRPr lang="en-CA" dirty="0"/>
              </a:p>
            </p:txBody>
          </p:sp>
        </p:grpSp>
        <p:sp>
          <p:nvSpPr>
            <p:cNvPr id="98" name="Arrow: Right 97">
              <a:extLst>
                <a:ext uri="{FF2B5EF4-FFF2-40B4-BE49-F238E27FC236}">
                  <a16:creationId xmlns:a16="http://schemas.microsoft.com/office/drawing/2014/main" id="{AE5BCD9F-302C-01B1-809F-7D2FF9391CB2}"/>
                </a:ext>
              </a:extLst>
            </p:cNvPr>
            <p:cNvSpPr/>
            <p:nvPr/>
          </p:nvSpPr>
          <p:spPr>
            <a:xfrm>
              <a:off x="1558000" y="5305647"/>
              <a:ext cx="380882" cy="22308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100" name="Rectangle: Rounded Corners 99">
            <a:extLst>
              <a:ext uri="{FF2B5EF4-FFF2-40B4-BE49-F238E27FC236}">
                <a16:creationId xmlns:a16="http://schemas.microsoft.com/office/drawing/2014/main" id="{6146E467-5E85-5E25-D6C0-F11826C1EE12}"/>
              </a:ext>
            </a:extLst>
          </p:cNvPr>
          <p:cNvSpPr/>
          <p:nvPr/>
        </p:nvSpPr>
        <p:spPr>
          <a:xfrm>
            <a:off x="825087" y="3562792"/>
            <a:ext cx="1228893" cy="351642"/>
          </a:xfrm>
          <a:prstGeom prst="round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solidFill>
                  <a:schemeClr val="tx1"/>
                </a:solidFill>
              </a:rPr>
              <a:t>Random</a:t>
            </a:r>
            <a:endParaRPr lang="en-CA" b="1" dirty="0">
              <a:solidFill>
                <a:schemeClr val="tx1"/>
              </a:solidFill>
            </a:endParaRPr>
          </a:p>
        </p:txBody>
      </p:sp>
      <p:sp>
        <p:nvSpPr>
          <p:cNvPr id="101" name="TextBox 100">
            <a:extLst>
              <a:ext uri="{FF2B5EF4-FFF2-40B4-BE49-F238E27FC236}">
                <a16:creationId xmlns:a16="http://schemas.microsoft.com/office/drawing/2014/main" id="{FB7EE30A-469A-D90D-113F-A114444ABF76}"/>
              </a:ext>
            </a:extLst>
          </p:cNvPr>
          <p:cNvSpPr txBox="1"/>
          <p:nvPr/>
        </p:nvSpPr>
        <p:spPr>
          <a:xfrm>
            <a:off x="7822589" y="475129"/>
            <a:ext cx="99899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b="1" dirty="0"/>
              <a:t>24 Hour</a:t>
            </a:r>
            <a:endParaRPr lang="en-CA" b="1" dirty="0"/>
          </a:p>
        </p:txBody>
      </p:sp>
      <p:sp>
        <p:nvSpPr>
          <p:cNvPr id="102" name="Rectangle: Rounded Corners 101">
            <a:extLst>
              <a:ext uri="{FF2B5EF4-FFF2-40B4-BE49-F238E27FC236}">
                <a16:creationId xmlns:a16="http://schemas.microsoft.com/office/drawing/2014/main" id="{422F5D9D-9EF3-A80F-BE7F-C5FC60B7FB10}"/>
              </a:ext>
            </a:extLst>
          </p:cNvPr>
          <p:cNvSpPr/>
          <p:nvPr/>
        </p:nvSpPr>
        <p:spPr>
          <a:xfrm>
            <a:off x="8103262" y="1302168"/>
            <a:ext cx="3784088" cy="669867"/>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chemeClr val="tx1"/>
                </a:solidFill>
              </a:rPr>
              <a:t>www.bau.edu.jo</a:t>
            </a:r>
            <a:endParaRPr lang="en-CA" b="1" dirty="0">
              <a:solidFill>
                <a:schemeClr val="tx1"/>
              </a:solidFill>
            </a:endParaRPr>
          </a:p>
        </p:txBody>
      </p:sp>
      <p:grpSp>
        <p:nvGrpSpPr>
          <p:cNvPr id="106" name="Group 105">
            <a:extLst>
              <a:ext uri="{FF2B5EF4-FFF2-40B4-BE49-F238E27FC236}">
                <a16:creationId xmlns:a16="http://schemas.microsoft.com/office/drawing/2014/main" id="{E9DAA718-0626-B857-AA7B-FF1F9532ACC6}"/>
              </a:ext>
            </a:extLst>
          </p:cNvPr>
          <p:cNvGrpSpPr/>
          <p:nvPr/>
        </p:nvGrpSpPr>
        <p:grpSpPr>
          <a:xfrm>
            <a:off x="8182695" y="4764609"/>
            <a:ext cx="3935352" cy="1411009"/>
            <a:chOff x="1613053" y="4320607"/>
            <a:chExt cx="3935352" cy="1411009"/>
          </a:xfrm>
        </p:grpSpPr>
        <p:grpSp>
          <p:nvGrpSpPr>
            <p:cNvPr id="108" name="Group 107">
              <a:extLst>
                <a:ext uri="{FF2B5EF4-FFF2-40B4-BE49-F238E27FC236}">
                  <a16:creationId xmlns:a16="http://schemas.microsoft.com/office/drawing/2014/main" id="{0B8AB722-DED0-CB1E-E300-7805C1BBB17F}"/>
                </a:ext>
              </a:extLst>
            </p:cNvPr>
            <p:cNvGrpSpPr/>
            <p:nvPr/>
          </p:nvGrpSpPr>
          <p:grpSpPr>
            <a:xfrm>
              <a:off x="1613053" y="5075452"/>
              <a:ext cx="3844233" cy="656164"/>
              <a:chOff x="1273124" y="4915964"/>
              <a:chExt cx="3844233" cy="656164"/>
            </a:xfrm>
          </p:grpSpPr>
          <p:sp>
            <p:nvSpPr>
              <p:cNvPr id="113" name="Rectangle: Rounded Corners 112">
                <a:extLst>
                  <a:ext uri="{FF2B5EF4-FFF2-40B4-BE49-F238E27FC236}">
                    <a16:creationId xmlns:a16="http://schemas.microsoft.com/office/drawing/2014/main" id="{47DB640D-A159-8D9B-C0F9-497C4E81A4BD}"/>
                  </a:ext>
                </a:extLst>
              </p:cNvPr>
              <p:cNvSpPr/>
              <p:nvPr/>
            </p:nvSpPr>
            <p:spPr>
              <a:xfrm>
                <a:off x="1273124" y="4955458"/>
                <a:ext cx="3844233" cy="573272"/>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14" name="TextBox 113">
                <a:extLst>
                  <a:ext uri="{FF2B5EF4-FFF2-40B4-BE49-F238E27FC236}">
                    <a16:creationId xmlns:a16="http://schemas.microsoft.com/office/drawing/2014/main" id="{713FF600-274E-E6B2-30EE-C89455948AC6}"/>
                  </a:ext>
                </a:extLst>
              </p:cNvPr>
              <p:cNvSpPr txBox="1"/>
              <p:nvPr/>
            </p:nvSpPr>
            <p:spPr>
              <a:xfrm>
                <a:off x="1459784" y="4925797"/>
                <a:ext cx="994247" cy="646331"/>
              </a:xfrm>
              <a:prstGeom prst="rect">
                <a:avLst/>
              </a:prstGeom>
              <a:noFill/>
            </p:spPr>
            <p:txBody>
              <a:bodyPr wrap="none" rtlCol="0">
                <a:spAutoFit/>
              </a:bodyPr>
              <a:lstStyle/>
              <a:p>
                <a:pPr algn="ctr"/>
                <a:r>
                  <a:rPr lang="en-US" dirty="0" err="1"/>
                  <a:t>src</a:t>
                </a:r>
                <a:r>
                  <a:rPr lang="en-US" dirty="0"/>
                  <a:t> port </a:t>
                </a:r>
              </a:p>
              <a:p>
                <a:pPr algn="ctr"/>
                <a:r>
                  <a:rPr lang="en-US" dirty="0"/>
                  <a:t>80</a:t>
                </a:r>
                <a:endParaRPr lang="en-CA" dirty="0"/>
              </a:p>
            </p:txBody>
          </p:sp>
          <p:sp>
            <p:nvSpPr>
              <p:cNvPr id="115" name="TextBox 114">
                <a:extLst>
                  <a:ext uri="{FF2B5EF4-FFF2-40B4-BE49-F238E27FC236}">
                    <a16:creationId xmlns:a16="http://schemas.microsoft.com/office/drawing/2014/main" id="{EC9820B4-8759-4CF2-6764-7C6DF2EDF81D}"/>
                  </a:ext>
                </a:extLst>
              </p:cNvPr>
              <p:cNvSpPr txBox="1"/>
              <p:nvPr/>
            </p:nvSpPr>
            <p:spPr>
              <a:xfrm>
                <a:off x="2658947" y="4915964"/>
                <a:ext cx="1124282" cy="646331"/>
              </a:xfrm>
              <a:prstGeom prst="rect">
                <a:avLst/>
              </a:prstGeom>
              <a:noFill/>
            </p:spPr>
            <p:txBody>
              <a:bodyPr wrap="none" rtlCol="0">
                <a:spAutoFit/>
              </a:bodyPr>
              <a:lstStyle/>
              <a:p>
                <a:pPr algn="ctr"/>
                <a:r>
                  <a:rPr lang="en-US" dirty="0" err="1"/>
                  <a:t>dest</a:t>
                </a:r>
                <a:r>
                  <a:rPr lang="en-US" dirty="0"/>
                  <a:t> port </a:t>
                </a:r>
              </a:p>
              <a:p>
                <a:pPr algn="ctr"/>
                <a:r>
                  <a:rPr lang="en-US" dirty="0"/>
                  <a:t>51000</a:t>
                </a:r>
                <a:endParaRPr lang="en-CA" dirty="0"/>
              </a:p>
            </p:txBody>
          </p:sp>
          <p:sp>
            <p:nvSpPr>
              <p:cNvPr id="116" name="TextBox 115">
                <a:extLst>
                  <a:ext uri="{FF2B5EF4-FFF2-40B4-BE49-F238E27FC236}">
                    <a16:creationId xmlns:a16="http://schemas.microsoft.com/office/drawing/2014/main" id="{DC7BA291-D986-28C5-17F9-2C9BF03F673D}"/>
                  </a:ext>
                </a:extLst>
              </p:cNvPr>
              <p:cNvSpPr txBox="1"/>
              <p:nvPr/>
            </p:nvSpPr>
            <p:spPr>
              <a:xfrm>
                <a:off x="4080838" y="4915964"/>
                <a:ext cx="662361" cy="646331"/>
              </a:xfrm>
              <a:prstGeom prst="rect">
                <a:avLst/>
              </a:prstGeom>
              <a:noFill/>
            </p:spPr>
            <p:txBody>
              <a:bodyPr wrap="none" rtlCol="0">
                <a:spAutoFit/>
              </a:bodyPr>
              <a:lstStyle/>
              <a:p>
                <a:pPr algn="ctr"/>
                <a:r>
                  <a:rPr lang="en-US" dirty="0"/>
                  <a:t>Data</a:t>
                </a:r>
              </a:p>
              <a:p>
                <a:pPr algn="ctr"/>
                <a:r>
                  <a:rPr lang="en-US" dirty="0"/>
                  <a:t>Page</a:t>
                </a:r>
                <a:endParaRPr lang="en-CA" dirty="0"/>
              </a:p>
            </p:txBody>
          </p:sp>
          <p:cxnSp>
            <p:nvCxnSpPr>
              <p:cNvPr id="117" name="Straight Connector 116">
                <a:extLst>
                  <a:ext uri="{FF2B5EF4-FFF2-40B4-BE49-F238E27FC236}">
                    <a16:creationId xmlns:a16="http://schemas.microsoft.com/office/drawing/2014/main" id="{483EB586-C003-1D13-6B24-A86856D394A2}"/>
                  </a:ext>
                </a:extLst>
              </p:cNvPr>
              <p:cNvCxnSpPr>
                <a:cxnSpLocks/>
              </p:cNvCxnSpPr>
              <p:nvPr/>
            </p:nvCxnSpPr>
            <p:spPr>
              <a:xfrm>
                <a:off x="2559502" y="4955458"/>
                <a:ext cx="0" cy="573272"/>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45F8FFF4-62F2-7592-0C48-22417A6810DA}"/>
                  </a:ext>
                </a:extLst>
              </p:cNvPr>
              <p:cNvCxnSpPr>
                <a:cxnSpLocks/>
              </p:cNvCxnSpPr>
              <p:nvPr/>
            </p:nvCxnSpPr>
            <p:spPr>
              <a:xfrm>
                <a:off x="3853178" y="4955458"/>
                <a:ext cx="0" cy="573272"/>
              </a:xfrm>
              <a:prstGeom prst="line">
                <a:avLst/>
              </a:prstGeom>
            </p:spPr>
            <p:style>
              <a:lnRef idx="2">
                <a:schemeClr val="dk1"/>
              </a:lnRef>
              <a:fillRef idx="0">
                <a:schemeClr val="dk1"/>
              </a:fillRef>
              <a:effectRef idx="1">
                <a:schemeClr val="dk1"/>
              </a:effectRef>
              <a:fontRef idx="minor">
                <a:schemeClr val="tx1"/>
              </a:fontRef>
            </p:style>
          </p:cxnSp>
        </p:grpSp>
        <p:cxnSp>
          <p:nvCxnSpPr>
            <p:cNvPr id="109" name="Straight Connector 108">
              <a:extLst>
                <a:ext uri="{FF2B5EF4-FFF2-40B4-BE49-F238E27FC236}">
                  <a16:creationId xmlns:a16="http://schemas.microsoft.com/office/drawing/2014/main" id="{6190F05F-3FD1-CCC4-0DEC-E6DDB187977D}"/>
                </a:ext>
              </a:extLst>
            </p:cNvPr>
            <p:cNvCxnSpPr/>
            <p:nvPr/>
          </p:nvCxnSpPr>
          <p:spPr>
            <a:xfrm>
              <a:off x="1613053" y="4965405"/>
              <a:ext cx="2554207" cy="0"/>
            </a:xfrm>
            <a:prstGeom prst="line">
              <a:avLst/>
            </a:prstGeom>
            <a:ln w="381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10" name="TextBox 109">
              <a:extLst>
                <a:ext uri="{FF2B5EF4-FFF2-40B4-BE49-F238E27FC236}">
                  <a16:creationId xmlns:a16="http://schemas.microsoft.com/office/drawing/2014/main" id="{01CF8B13-2FC4-57A8-E452-E6F5042E9B2E}"/>
                </a:ext>
              </a:extLst>
            </p:cNvPr>
            <p:cNvSpPr txBox="1"/>
            <p:nvPr/>
          </p:nvSpPr>
          <p:spPr>
            <a:xfrm>
              <a:off x="2297902" y="4320785"/>
              <a:ext cx="1172500" cy="646331"/>
            </a:xfrm>
            <a:prstGeom prst="rect">
              <a:avLst/>
            </a:prstGeom>
            <a:noFill/>
          </p:spPr>
          <p:txBody>
            <a:bodyPr wrap="none" rtlCol="0">
              <a:spAutoFit/>
            </a:bodyPr>
            <a:lstStyle/>
            <a:p>
              <a:pPr algn="ctr"/>
              <a:r>
                <a:rPr lang="en-US" dirty="0"/>
                <a:t>Transport </a:t>
              </a:r>
            </a:p>
            <a:p>
              <a:pPr algn="ctr"/>
              <a:r>
                <a:rPr lang="en-US" dirty="0"/>
                <a:t>Layer</a:t>
              </a:r>
              <a:endParaRPr lang="en-CA" dirty="0"/>
            </a:p>
          </p:txBody>
        </p:sp>
        <p:cxnSp>
          <p:nvCxnSpPr>
            <p:cNvPr id="111" name="Straight Connector 110">
              <a:extLst>
                <a:ext uri="{FF2B5EF4-FFF2-40B4-BE49-F238E27FC236}">
                  <a16:creationId xmlns:a16="http://schemas.microsoft.com/office/drawing/2014/main" id="{4E6938C8-A295-8267-16DA-139D964B0B47}"/>
                </a:ext>
              </a:extLst>
            </p:cNvPr>
            <p:cNvCxnSpPr>
              <a:cxnSpLocks/>
            </p:cNvCxnSpPr>
            <p:nvPr/>
          </p:nvCxnSpPr>
          <p:spPr>
            <a:xfrm>
              <a:off x="4177647" y="4960726"/>
              <a:ext cx="1315512" cy="4679"/>
            </a:xfrm>
            <a:prstGeom prst="line">
              <a:avLst/>
            </a:prstGeom>
            <a:ln w="381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12" name="TextBox 111">
              <a:extLst>
                <a:ext uri="{FF2B5EF4-FFF2-40B4-BE49-F238E27FC236}">
                  <a16:creationId xmlns:a16="http://schemas.microsoft.com/office/drawing/2014/main" id="{55D5534D-9FB5-27D8-C45E-B7C4AD9B0439}"/>
                </a:ext>
              </a:extLst>
            </p:cNvPr>
            <p:cNvSpPr txBox="1"/>
            <p:nvPr/>
          </p:nvSpPr>
          <p:spPr>
            <a:xfrm>
              <a:off x="4182518" y="4320607"/>
              <a:ext cx="1365887" cy="646331"/>
            </a:xfrm>
            <a:prstGeom prst="rect">
              <a:avLst/>
            </a:prstGeom>
            <a:noFill/>
          </p:spPr>
          <p:txBody>
            <a:bodyPr wrap="none" rtlCol="0">
              <a:spAutoFit/>
            </a:bodyPr>
            <a:lstStyle/>
            <a:p>
              <a:pPr algn="ctr"/>
              <a:r>
                <a:rPr lang="en-US" dirty="0"/>
                <a:t>Application </a:t>
              </a:r>
            </a:p>
            <a:p>
              <a:pPr algn="ctr"/>
              <a:r>
                <a:rPr lang="en-US" dirty="0"/>
                <a:t>Layer</a:t>
              </a:r>
              <a:endParaRPr lang="en-CA" dirty="0"/>
            </a:p>
          </p:txBody>
        </p:sp>
      </p:grpSp>
      <p:sp>
        <p:nvSpPr>
          <p:cNvPr id="2" name="Footer Placeholder 1">
            <a:extLst>
              <a:ext uri="{FF2B5EF4-FFF2-40B4-BE49-F238E27FC236}">
                <a16:creationId xmlns:a16="http://schemas.microsoft.com/office/drawing/2014/main" id="{67ECB72B-2CC5-6D96-CEF4-4FD7653C788D}"/>
              </a:ext>
            </a:extLst>
          </p:cNvPr>
          <p:cNvSpPr>
            <a:spLocks noGrp="1"/>
          </p:cNvSpPr>
          <p:nvPr>
            <p:ph type="ftr" sz="quarter" idx="11"/>
          </p:nvPr>
        </p:nvSpPr>
        <p:spPr/>
        <p:txBody>
          <a:bodyPr/>
          <a:lstStyle/>
          <a:p>
            <a:r>
              <a:rPr lang="sv-SE"/>
              <a:t>INST. : ENG.ALI BANI BAKAR &amp; ENG.Dana Al-Mahrouk</a:t>
            </a:r>
            <a:endParaRPr lang="en-CA"/>
          </a:p>
        </p:txBody>
      </p:sp>
      <p:sp>
        <p:nvSpPr>
          <p:cNvPr id="3" name="Rectangle: Rounded Corners 2">
            <a:extLst>
              <a:ext uri="{FF2B5EF4-FFF2-40B4-BE49-F238E27FC236}">
                <a16:creationId xmlns:a16="http://schemas.microsoft.com/office/drawing/2014/main" id="{D5238B6D-65E8-9A30-AAF9-E9B539BE62DA}"/>
              </a:ext>
            </a:extLst>
          </p:cNvPr>
          <p:cNvSpPr/>
          <p:nvPr/>
        </p:nvSpPr>
        <p:spPr>
          <a:xfrm>
            <a:off x="207044" y="213850"/>
            <a:ext cx="1488933" cy="568733"/>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a:t>
            </a:r>
          </a:p>
          <a:p>
            <a:pPr algn="ctr"/>
            <a:r>
              <a:rPr lang="en-US" dirty="0"/>
              <a:t>One page</a:t>
            </a:r>
            <a:endParaRPr lang="en-CA" dirty="0"/>
          </a:p>
        </p:txBody>
      </p:sp>
      <p:cxnSp>
        <p:nvCxnSpPr>
          <p:cNvPr id="12" name="Connector: Curved 11">
            <a:extLst>
              <a:ext uri="{FF2B5EF4-FFF2-40B4-BE49-F238E27FC236}">
                <a16:creationId xmlns:a16="http://schemas.microsoft.com/office/drawing/2014/main" id="{A90617F4-F170-A635-52C5-428B3551D124}"/>
              </a:ext>
            </a:extLst>
          </p:cNvPr>
          <p:cNvCxnSpPr>
            <a:cxnSpLocks/>
            <a:stCxn id="10" idx="2"/>
            <a:endCxn id="26" idx="0"/>
          </p:cNvCxnSpPr>
          <p:nvPr/>
        </p:nvCxnSpPr>
        <p:spPr>
          <a:xfrm rot="5400000">
            <a:off x="2121962" y="2855041"/>
            <a:ext cx="402970" cy="1812594"/>
          </a:xfrm>
          <a:prstGeom prst="curvedConnector3">
            <a:avLst>
              <a:gd name="adj1" fmla="val 50000"/>
            </a:avLst>
          </a:prstGeom>
          <a:ln w="38100">
            <a:tailEnd type="triangle"/>
          </a:ln>
        </p:spPr>
        <p:style>
          <a:lnRef idx="2">
            <a:schemeClr val="dk1"/>
          </a:lnRef>
          <a:fillRef idx="0">
            <a:schemeClr val="dk1"/>
          </a:fillRef>
          <a:effectRef idx="1">
            <a:schemeClr val="dk1"/>
          </a:effectRef>
          <a:fontRef idx="minor">
            <a:schemeClr val="tx1"/>
          </a:fontRef>
        </p:style>
      </p:cxnSp>
      <p:cxnSp>
        <p:nvCxnSpPr>
          <p:cNvPr id="42" name="Connector: Curved 41">
            <a:extLst>
              <a:ext uri="{FF2B5EF4-FFF2-40B4-BE49-F238E27FC236}">
                <a16:creationId xmlns:a16="http://schemas.microsoft.com/office/drawing/2014/main" id="{5D9996C4-4151-506E-FFA1-399F4D0804B2}"/>
              </a:ext>
            </a:extLst>
          </p:cNvPr>
          <p:cNvCxnSpPr>
            <a:stCxn id="66" idx="0"/>
            <a:endCxn id="102" idx="2"/>
          </p:cNvCxnSpPr>
          <p:nvPr/>
        </p:nvCxnSpPr>
        <p:spPr>
          <a:xfrm rot="16200000" flipV="1">
            <a:off x="9570610" y="2396731"/>
            <a:ext cx="1437072" cy="587679"/>
          </a:xfrm>
          <a:prstGeom prst="curvedConnector3">
            <a:avLst/>
          </a:prstGeom>
          <a:ln w="38100">
            <a:tailEnd type="triangle"/>
          </a:ln>
        </p:spPr>
        <p:style>
          <a:lnRef idx="2">
            <a:schemeClr val="dk1"/>
          </a:lnRef>
          <a:fillRef idx="0">
            <a:schemeClr val="dk1"/>
          </a:fillRef>
          <a:effectRef idx="1">
            <a:schemeClr val="dk1"/>
          </a:effectRef>
          <a:fontRef idx="minor">
            <a:schemeClr val="tx1"/>
          </a:fontRef>
        </p:style>
      </p:cxnSp>
      <p:sp>
        <p:nvSpPr>
          <p:cNvPr id="43" name="Rectangle: Rounded Corners 42">
            <a:extLst>
              <a:ext uri="{FF2B5EF4-FFF2-40B4-BE49-F238E27FC236}">
                <a16:creationId xmlns:a16="http://schemas.microsoft.com/office/drawing/2014/main" id="{F61205A8-ECB8-3A20-451D-F88D4F5D157A}"/>
              </a:ext>
            </a:extLst>
          </p:cNvPr>
          <p:cNvSpPr/>
          <p:nvPr/>
        </p:nvSpPr>
        <p:spPr>
          <a:xfrm>
            <a:off x="7829899" y="2539617"/>
            <a:ext cx="1369589" cy="669867"/>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chemeClr val="tx1"/>
                </a:solidFill>
                <a:sym typeface="Wingdings" panose="05000000000000000000" pitchFamily="2" charset="2"/>
              </a:rPr>
              <a:t> </a:t>
            </a:r>
            <a:r>
              <a:rPr lang="en-US" b="1" dirty="0">
                <a:solidFill>
                  <a:schemeClr val="tx1"/>
                </a:solidFill>
              </a:rPr>
              <a:t>Page</a:t>
            </a:r>
            <a:r>
              <a:rPr lang="en-US" b="1" dirty="0">
                <a:solidFill>
                  <a:schemeClr val="tx1"/>
                </a:solidFill>
                <a:sym typeface="Wingdings" panose="05000000000000000000" pitchFamily="2" charset="2"/>
              </a:rPr>
              <a:t> Response  </a:t>
            </a:r>
            <a:endParaRPr lang="en-CA" b="1" dirty="0">
              <a:solidFill>
                <a:schemeClr val="tx1"/>
              </a:solidFill>
            </a:endParaRPr>
          </a:p>
        </p:txBody>
      </p:sp>
    </p:spTree>
    <p:extLst>
      <p:ext uri="{BB962C8B-B14F-4D97-AF65-F5344CB8AC3E}">
        <p14:creationId xmlns:p14="http://schemas.microsoft.com/office/powerpoint/2010/main" val="642531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87E62E6-FD66-C19A-AFA6-9CCA3E869C8A}"/>
              </a:ext>
            </a:extLst>
          </p:cNvPr>
          <p:cNvCxnSpPr/>
          <p:nvPr/>
        </p:nvCxnSpPr>
        <p:spPr>
          <a:xfrm>
            <a:off x="7659329" y="0"/>
            <a:ext cx="0" cy="685800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descr="A computer screen with a green and yellow box&#10;&#10;Description automatically generated with medium confidence">
            <a:extLst>
              <a:ext uri="{FF2B5EF4-FFF2-40B4-BE49-F238E27FC236}">
                <a16:creationId xmlns:a16="http://schemas.microsoft.com/office/drawing/2014/main" id="{9521C77F-A887-EE51-EB0A-D9C69A9E0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61" y="1043499"/>
            <a:ext cx="1385850" cy="1385850"/>
          </a:xfrm>
          <a:prstGeom prst="rect">
            <a:avLst/>
          </a:prstGeom>
        </p:spPr>
      </p:pic>
      <p:pic>
        <p:nvPicPr>
          <p:cNvPr id="6" name="Picture 5" descr="A computer screen with a green and yellow box&#10;&#10;Description automatically generated with medium confidence">
            <a:extLst>
              <a:ext uri="{FF2B5EF4-FFF2-40B4-BE49-F238E27FC236}">
                <a16:creationId xmlns:a16="http://schemas.microsoft.com/office/drawing/2014/main" id="{E5E5C510-8BB6-7BD5-C786-A6C7A5072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672" y="1043499"/>
            <a:ext cx="1385850" cy="1385850"/>
          </a:xfrm>
          <a:prstGeom prst="rect">
            <a:avLst/>
          </a:prstGeom>
        </p:spPr>
      </p:pic>
      <p:pic>
        <p:nvPicPr>
          <p:cNvPr id="7" name="Picture 6" descr="A computer screen with a green and yellow box&#10;&#10;Description automatically generated with medium confidence">
            <a:extLst>
              <a:ext uri="{FF2B5EF4-FFF2-40B4-BE49-F238E27FC236}">
                <a16:creationId xmlns:a16="http://schemas.microsoft.com/office/drawing/2014/main" id="{AA34A296-5DB1-A6EC-9261-BDFABEB74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593" y="1043499"/>
            <a:ext cx="1385850" cy="1385850"/>
          </a:xfrm>
          <a:prstGeom prst="rect">
            <a:avLst/>
          </a:prstGeom>
        </p:spPr>
      </p:pic>
      <p:sp>
        <p:nvSpPr>
          <p:cNvPr id="8" name="Rectangle: Rounded Corners 7">
            <a:extLst>
              <a:ext uri="{FF2B5EF4-FFF2-40B4-BE49-F238E27FC236}">
                <a16:creationId xmlns:a16="http://schemas.microsoft.com/office/drawing/2014/main" id="{533A88D0-976D-6A19-1C94-B3486A407270}"/>
              </a:ext>
            </a:extLst>
          </p:cNvPr>
          <p:cNvSpPr/>
          <p:nvPr/>
        </p:nvSpPr>
        <p:spPr>
          <a:xfrm>
            <a:off x="581479" y="2487704"/>
            <a:ext cx="1474705" cy="323078"/>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www.bau.edu.jo</a:t>
            </a:r>
          </a:p>
        </p:txBody>
      </p:sp>
      <p:sp>
        <p:nvSpPr>
          <p:cNvPr id="11" name="Rectangle: Rounded Corners 10">
            <a:extLst>
              <a:ext uri="{FF2B5EF4-FFF2-40B4-BE49-F238E27FC236}">
                <a16:creationId xmlns:a16="http://schemas.microsoft.com/office/drawing/2014/main" id="{0127052E-F488-D268-628D-239B7AF9AFE5}"/>
              </a:ext>
            </a:extLst>
          </p:cNvPr>
          <p:cNvSpPr/>
          <p:nvPr/>
        </p:nvSpPr>
        <p:spPr>
          <a:xfrm>
            <a:off x="1867976" y="194186"/>
            <a:ext cx="2833596" cy="602227"/>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Client Side</a:t>
            </a:r>
            <a:endParaRPr lang="en-CA" sz="2800" dirty="0"/>
          </a:p>
        </p:txBody>
      </p:sp>
      <p:cxnSp>
        <p:nvCxnSpPr>
          <p:cNvPr id="13" name="Straight Connector 12">
            <a:extLst>
              <a:ext uri="{FF2B5EF4-FFF2-40B4-BE49-F238E27FC236}">
                <a16:creationId xmlns:a16="http://schemas.microsoft.com/office/drawing/2014/main" id="{474F0652-E915-1D74-62B8-90940FC5F702}"/>
              </a:ext>
            </a:extLst>
          </p:cNvPr>
          <p:cNvCxnSpPr/>
          <p:nvPr/>
        </p:nvCxnSpPr>
        <p:spPr>
          <a:xfrm>
            <a:off x="0" y="336321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Rounded Corners 13">
            <a:extLst>
              <a:ext uri="{FF2B5EF4-FFF2-40B4-BE49-F238E27FC236}">
                <a16:creationId xmlns:a16="http://schemas.microsoft.com/office/drawing/2014/main" id="{26116BE4-CBDC-FD97-7553-350EAEEF8441}"/>
              </a:ext>
            </a:extLst>
          </p:cNvPr>
          <p:cNvSpPr/>
          <p:nvPr/>
        </p:nvSpPr>
        <p:spPr>
          <a:xfrm>
            <a:off x="6626941" y="2861766"/>
            <a:ext cx="2231923" cy="501446"/>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 Layer</a:t>
            </a:r>
            <a:endParaRPr lang="en-CA" dirty="0"/>
          </a:p>
        </p:txBody>
      </p:sp>
      <p:sp>
        <p:nvSpPr>
          <p:cNvPr id="15" name="Rectangle: Rounded Corners 14">
            <a:extLst>
              <a:ext uri="{FF2B5EF4-FFF2-40B4-BE49-F238E27FC236}">
                <a16:creationId xmlns:a16="http://schemas.microsoft.com/office/drawing/2014/main" id="{E7CC6A6C-F37B-3103-20D2-2476A707A848}"/>
              </a:ext>
            </a:extLst>
          </p:cNvPr>
          <p:cNvSpPr/>
          <p:nvPr/>
        </p:nvSpPr>
        <p:spPr>
          <a:xfrm>
            <a:off x="6626941" y="3360756"/>
            <a:ext cx="2231923" cy="501446"/>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Transport Layer</a:t>
            </a:r>
            <a:endParaRPr lang="en-CA" dirty="0"/>
          </a:p>
        </p:txBody>
      </p:sp>
      <p:sp>
        <p:nvSpPr>
          <p:cNvPr id="18" name="Rectangle: Rounded Corners 17">
            <a:extLst>
              <a:ext uri="{FF2B5EF4-FFF2-40B4-BE49-F238E27FC236}">
                <a16:creationId xmlns:a16="http://schemas.microsoft.com/office/drawing/2014/main" id="{8395793E-4272-EEA4-B95E-A54FF210C382}"/>
              </a:ext>
            </a:extLst>
          </p:cNvPr>
          <p:cNvSpPr/>
          <p:nvPr/>
        </p:nvSpPr>
        <p:spPr>
          <a:xfrm>
            <a:off x="8568660" y="196095"/>
            <a:ext cx="2833596" cy="602227"/>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Server Side</a:t>
            </a:r>
            <a:endParaRPr lang="en-CA" sz="2800" dirty="0"/>
          </a:p>
        </p:txBody>
      </p:sp>
      <p:grpSp>
        <p:nvGrpSpPr>
          <p:cNvPr id="53" name="Group 52">
            <a:extLst>
              <a:ext uri="{FF2B5EF4-FFF2-40B4-BE49-F238E27FC236}">
                <a16:creationId xmlns:a16="http://schemas.microsoft.com/office/drawing/2014/main" id="{73E84ACD-1C93-7EF0-B973-9EF574F7FF81}"/>
              </a:ext>
            </a:extLst>
          </p:cNvPr>
          <p:cNvGrpSpPr/>
          <p:nvPr/>
        </p:nvGrpSpPr>
        <p:grpSpPr>
          <a:xfrm>
            <a:off x="5117361" y="3264736"/>
            <a:ext cx="554960" cy="526164"/>
            <a:chOff x="5117361" y="3824594"/>
            <a:chExt cx="554960" cy="526164"/>
          </a:xfrm>
        </p:grpSpPr>
        <p:sp>
          <p:nvSpPr>
            <p:cNvPr id="32" name="Oval 31">
              <a:extLst>
                <a:ext uri="{FF2B5EF4-FFF2-40B4-BE49-F238E27FC236}">
                  <a16:creationId xmlns:a16="http://schemas.microsoft.com/office/drawing/2014/main" id="{3F4423A5-8156-B74C-DD10-05031D190B02}"/>
                </a:ext>
              </a:extLst>
            </p:cNvPr>
            <p:cNvSpPr/>
            <p:nvPr/>
          </p:nvSpPr>
          <p:spPr>
            <a:xfrm>
              <a:off x="5296523"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ADAE7861-7FAC-A8B0-D28A-8D31D2F5C643}"/>
                </a:ext>
              </a:extLst>
            </p:cNvPr>
            <p:cNvSpPr txBox="1"/>
            <p:nvPr/>
          </p:nvSpPr>
          <p:spPr>
            <a:xfrm>
              <a:off x="5117361" y="3981426"/>
              <a:ext cx="554960" cy="369332"/>
            </a:xfrm>
            <a:prstGeom prst="rect">
              <a:avLst/>
            </a:prstGeom>
            <a:noFill/>
          </p:spPr>
          <p:txBody>
            <a:bodyPr wrap="none" rtlCol="0">
              <a:spAutoFit/>
            </a:bodyPr>
            <a:lstStyle/>
            <a:p>
              <a:r>
                <a:rPr lang="en-US" b="1" dirty="0">
                  <a:solidFill>
                    <a:srgbClr val="FF0000"/>
                  </a:solidFill>
                </a:rPr>
                <a:t>443</a:t>
              </a:r>
              <a:endParaRPr lang="en-CA" b="1" dirty="0">
                <a:solidFill>
                  <a:srgbClr val="FF0000"/>
                </a:solidFill>
              </a:endParaRPr>
            </a:p>
          </p:txBody>
        </p:sp>
      </p:grpSp>
      <p:grpSp>
        <p:nvGrpSpPr>
          <p:cNvPr id="52" name="Group 51">
            <a:extLst>
              <a:ext uri="{FF2B5EF4-FFF2-40B4-BE49-F238E27FC236}">
                <a16:creationId xmlns:a16="http://schemas.microsoft.com/office/drawing/2014/main" id="{BD584BE9-CA82-2D9F-C975-3EF2FFB468B4}"/>
              </a:ext>
            </a:extLst>
          </p:cNvPr>
          <p:cNvGrpSpPr/>
          <p:nvPr/>
        </p:nvGrpSpPr>
        <p:grpSpPr>
          <a:xfrm>
            <a:off x="4485268" y="3264736"/>
            <a:ext cx="431528" cy="526164"/>
            <a:chOff x="4433934" y="3824594"/>
            <a:chExt cx="431528" cy="526164"/>
          </a:xfrm>
        </p:grpSpPr>
        <p:sp>
          <p:nvSpPr>
            <p:cNvPr id="31" name="Oval 30">
              <a:extLst>
                <a:ext uri="{FF2B5EF4-FFF2-40B4-BE49-F238E27FC236}">
                  <a16:creationId xmlns:a16="http://schemas.microsoft.com/office/drawing/2014/main" id="{5778ED0E-BFD4-B23D-1E32-7B6A2CA6227F}"/>
                </a:ext>
              </a:extLst>
            </p:cNvPr>
            <p:cNvSpPr/>
            <p:nvPr/>
          </p:nvSpPr>
          <p:spPr>
            <a:xfrm>
              <a:off x="4551380"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a:extLst>
                <a:ext uri="{FF2B5EF4-FFF2-40B4-BE49-F238E27FC236}">
                  <a16:creationId xmlns:a16="http://schemas.microsoft.com/office/drawing/2014/main" id="{F7D59DBC-3CD0-19F8-D869-3A60B61FD096}"/>
                </a:ext>
              </a:extLst>
            </p:cNvPr>
            <p:cNvSpPr txBox="1"/>
            <p:nvPr/>
          </p:nvSpPr>
          <p:spPr>
            <a:xfrm>
              <a:off x="4433934" y="3981426"/>
              <a:ext cx="431528" cy="369332"/>
            </a:xfrm>
            <a:prstGeom prst="rect">
              <a:avLst/>
            </a:prstGeom>
            <a:noFill/>
          </p:spPr>
          <p:txBody>
            <a:bodyPr wrap="none" rtlCol="0">
              <a:spAutoFit/>
            </a:bodyPr>
            <a:lstStyle/>
            <a:p>
              <a:r>
                <a:rPr lang="en-US" b="1" dirty="0">
                  <a:solidFill>
                    <a:srgbClr val="FF0000"/>
                  </a:solidFill>
                </a:rPr>
                <a:t>80</a:t>
              </a:r>
              <a:endParaRPr lang="en-CA" b="1" dirty="0">
                <a:solidFill>
                  <a:srgbClr val="FF0000"/>
                </a:solidFill>
              </a:endParaRPr>
            </a:p>
          </p:txBody>
        </p:sp>
      </p:grpSp>
      <p:grpSp>
        <p:nvGrpSpPr>
          <p:cNvPr id="51" name="Group 50">
            <a:extLst>
              <a:ext uri="{FF2B5EF4-FFF2-40B4-BE49-F238E27FC236}">
                <a16:creationId xmlns:a16="http://schemas.microsoft.com/office/drawing/2014/main" id="{536AF24D-2307-E3E8-3F7B-5A05C68D3667}"/>
              </a:ext>
            </a:extLst>
          </p:cNvPr>
          <p:cNvGrpSpPr/>
          <p:nvPr/>
        </p:nvGrpSpPr>
        <p:grpSpPr>
          <a:xfrm>
            <a:off x="3853178" y="3264736"/>
            <a:ext cx="431528" cy="526164"/>
            <a:chOff x="3704842" y="3824594"/>
            <a:chExt cx="431528" cy="526164"/>
          </a:xfrm>
        </p:grpSpPr>
        <p:sp>
          <p:nvSpPr>
            <p:cNvPr id="30" name="Oval 29">
              <a:extLst>
                <a:ext uri="{FF2B5EF4-FFF2-40B4-BE49-F238E27FC236}">
                  <a16:creationId xmlns:a16="http://schemas.microsoft.com/office/drawing/2014/main" id="{7BEB3063-0910-CE39-0312-02B7F4EEE9AD}"/>
                </a:ext>
              </a:extLst>
            </p:cNvPr>
            <p:cNvSpPr/>
            <p:nvPr/>
          </p:nvSpPr>
          <p:spPr>
            <a:xfrm>
              <a:off x="3822288"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EDC8311E-AEBC-E630-E388-03275755CE6B}"/>
                </a:ext>
              </a:extLst>
            </p:cNvPr>
            <p:cNvSpPr txBox="1"/>
            <p:nvPr/>
          </p:nvSpPr>
          <p:spPr>
            <a:xfrm>
              <a:off x="3704842" y="3981426"/>
              <a:ext cx="431528" cy="369332"/>
            </a:xfrm>
            <a:prstGeom prst="rect">
              <a:avLst/>
            </a:prstGeom>
            <a:noFill/>
          </p:spPr>
          <p:txBody>
            <a:bodyPr wrap="none" rtlCol="0">
              <a:spAutoFit/>
            </a:bodyPr>
            <a:lstStyle/>
            <a:p>
              <a:r>
                <a:rPr lang="en-US" b="1" dirty="0">
                  <a:solidFill>
                    <a:srgbClr val="FF0000"/>
                  </a:solidFill>
                </a:rPr>
                <a:t>22</a:t>
              </a:r>
              <a:endParaRPr lang="en-CA" b="1" dirty="0">
                <a:solidFill>
                  <a:srgbClr val="FF0000"/>
                </a:solidFill>
              </a:endParaRPr>
            </a:p>
          </p:txBody>
        </p:sp>
      </p:grpSp>
      <p:grpSp>
        <p:nvGrpSpPr>
          <p:cNvPr id="50" name="Group 49">
            <a:extLst>
              <a:ext uri="{FF2B5EF4-FFF2-40B4-BE49-F238E27FC236}">
                <a16:creationId xmlns:a16="http://schemas.microsoft.com/office/drawing/2014/main" id="{77EE8F35-B0EE-542F-36DB-40D97D84C93A}"/>
              </a:ext>
            </a:extLst>
          </p:cNvPr>
          <p:cNvGrpSpPr/>
          <p:nvPr/>
        </p:nvGrpSpPr>
        <p:grpSpPr>
          <a:xfrm>
            <a:off x="3221088" y="3264736"/>
            <a:ext cx="431528" cy="526164"/>
            <a:chOff x="3026198" y="3824594"/>
            <a:chExt cx="431528" cy="526164"/>
          </a:xfrm>
        </p:grpSpPr>
        <p:sp>
          <p:nvSpPr>
            <p:cNvPr id="29" name="Oval 28">
              <a:extLst>
                <a:ext uri="{FF2B5EF4-FFF2-40B4-BE49-F238E27FC236}">
                  <a16:creationId xmlns:a16="http://schemas.microsoft.com/office/drawing/2014/main" id="{C54E333A-EA40-8EC6-2D40-DD332F90F4F1}"/>
                </a:ext>
              </a:extLst>
            </p:cNvPr>
            <p:cNvSpPr/>
            <p:nvPr/>
          </p:nvSpPr>
          <p:spPr>
            <a:xfrm>
              <a:off x="314364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EBE77965-8A0A-E218-AE0F-4EAE451D4921}"/>
                </a:ext>
              </a:extLst>
            </p:cNvPr>
            <p:cNvSpPr txBox="1"/>
            <p:nvPr/>
          </p:nvSpPr>
          <p:spPr>
            <a:xfrm>
              <a:off x="3026198" y="3981426"/>
              <a:ext cx="431528" cy="369332"/>
            </a:xfrm>
            <a:prstGeom prst="rect">
              <a:avLst/>
            </a:prstGeom>
            <a:noFill/>
          </p:spPr>
          <p:txBody>
            <a:bodyPr wrap="none" rtlCol="0">
              <a:spAutoFit/>
            </a:bodyPr>
            <a:lstStyle/>
            <a:p>
              <a:r>
                <a:rPr lang="en-US" b="1" dirty="0">
                  <a:solidFill>
                    <a:srgbClr val="FF0000"/>
                  </a:solidFill>
                </a:rPr>
                <a:t>21</a:t>
              </a:r>
              <a:endParaRPr lang="en-CA" b="1" dirty="0">
                <a:solidFill>
                  <a:srgbClr val="FF0000"/>
                </a:solidFill>
              </a:endParaRPr>
            </a:p>
          </p:txBody>
        </p:sp>
      </p:grpSp>
      <p:grpSp>
        <p:nvGrpSpPr>
          <p:cNvPr id="49" name="Group 48">
            <a:extLst>
              <a:ext uri="{FF2B5EF4-FFF2-40B4-BE49-F238E27FC236}">
                <a16:creationId xmlns:a16="http://schemas.microsoft.com/office/drawing/2014/main" id="{489A9A54-8127-A76E-C070-F8886BE026BC}"/>
              </a:ext>
            </a:extLst>
          </p:cNvPr>
          <p:cNvGrpSpPr/>
          <p:nvPr/>
        </p:nvGrpSpPr>
        <p:grpSpPr>
          <a:xfrm>
            <a:off x="2588998" y="3264736"/>
            <a:ext cx="431528" cy="526164"/>
            <a:chOff x="2338715" y="3824594"/>
            <a:chExt cx="431528" cy="526164"/>
          </a:xfrm>
        </p:grpSpPr>
        <p:sp>
          <p:nvSpPr>
            <p:cNvPr id="28" name="Oval 27">
              <a:extLst>
                <a:ext uri="{FF2B5EF4-FFF2-40B4-BE49-F238E27FC236}">
                  <a16:creationId xmlns:a16="http://schemas.microsoft.com/office/drawing/2014/main" id="{0ED2FEDF-3B0E-3327-8C48-5511BC382956}"/>
                </a:ext>
              </a:extLst>
            </p:cNvPr>
            <p:cNvSpPr/>
            <p:nvPr/>
          </p:nvSpPr>
          <p:spPr>
            <a:xfrm>
              <a:off x="2456161"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6E0709D3-4B21-2C07-FC79-DE12DE090000}"/>
                </a:ext>
              </a:extLst>
            </p:cNvPr>
            <p:cNvSpPr txBox="1"/>
            <p:nvPr/>
          </p:nvSpPr>
          <p:spPr>
            <a:xfrm>
              <a:off x="2338715" y="3981426"/>
              <a:ext cx="431528" cy="369332"/>
            </a:xfrm>
            <a:prstGeom prst="rect">
              <a:avLst/>
            </a:prstGeom>
            <a:noFill/>
          </p:spPr>
          <p:txBody>
            <a:bodyPr wrap="none" rtlCol="0">
              <a:spAutoFit/>
            </a:bodyPr>
            <a:lstStyle/>
            <a:p>
              <a:r>
                <a:rPr lang="en-US" b="1" dirty="0">
                  <a:solidFill>
                    <a:srgbClr val="FF0000"/>
                  </a:solidFill>
                </a:rPr>
                <a:t>67</a:t>
              </a:r>
              <a:endParaRPr lang="en-CA" b="1" dirty="0">
                <a:solidFill>
                  <a:srgbClr val="FF0000"/>
                </a:solidFill>
              </a:endParaRPr>
            </a:p>
          </p:txBody>
        </p:sp>
      </p:grpSp>
      <p:grpSp>
        <p:nvGrpSpPr>
          <p:cNvPr id="48" name="Group 47">
            <a:extLst>
              <a:ext uri="{FF2B5EF4-FFF2-40B4-BE49-F238E27FC236}">
                <a16:creationId xmlns:a16="http://schemas.microsoft.com/office/drawing/2014/main" id="{9E3460AC-C65E-FD9C-FEF7-9A3FDD9D75DB}"/>
              </a:ext>
            </a:extLst>
          </p:cNvPr>
          <p:cNvGrpSpPr/>
          <p:nvPr/>
        </p:nvGrpSpPr>
        <p:grpSpPr>
          <a:xfrm>
            <a:off x="1829012" y="3264736"/>
            <a:ext cx="801823" cy="526164"/>
            <a:chOff x="1533964" y="3824594"/>
            <a:chExt cx="801823" cy="526164"/>
          </a:xfrm>
        </p:grpSpPr>
        <p:sp>
          <p:nvSpPr>
            <p:cNvPr id="27" name="Oval 26">
              <a:extLst>
                <a:ext uri="{FF2B5EF4-FFF2-40B4-BE49-F238E27FC236}">
                  <a16:creationId xmlns:a16="http://schemas.microsoft.com/office/drawing/2014/main" id="{7A27DB2B-1D44-8C7E-ECFC-47129788A867}"/>
                </a:ext>
              </a:extLst>
            </p:cNvPr>
            <p:cNvSpPr/>
            <p:nvPr/>
          </p:nvSpPr>
          <p:spPr>
            <a:xfrm>
              <a:off x="1779306"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E443DB3F-BCA6-E1AA-DD96-8E2392EE8839}"/>
                </a:ext>
              </a:extLst>
            </p:cNvPr>
            <p:cNvSpPr txBox="1"/>
            <p:nvPr/>
          </p:nvSpPr>
          <p:spPr>
            <a:xfrm>
              <a:off x="1533964" y="3981426"/>
              <a:ext cx="801823" cy="369332"/>
            </a:xfrm>
            <a:prstGeom prst="rect">
              <a:avLst/>
            </a:prstGeom>
            <a:noFill/>
          </p:spPr>
          <p:txBody>
            <a:bodyPr wrap="none" rtlCol="0">
              <a:spAutoFit/>
            </a:bodyPr>
            <a:lstStyle/>
            <a:p>
              <a:r>
                <a:rPr lang="en-US" b="1" dirty="0">
                  <a:solidFill>
                    <a:srgbClr val="FF0000"/>
                  </a:solidFill>
                </a:rPr>
                <a:t>52000</a:t>
              </a:r>
              <a:endParaRPr lang="en-CA" b="1" dirty="0">
                <a:solidFill>
                  <a:srgbClr val="FF0000"/>
                </a:solidFill>
              </a:endParaRPr>
            </a:p>
          </p:txBody>
        </p:sp>
      </p:grpSp>
      <p:grpSp>
        <p:nvGrpSpPr>
          <p:cNvPr id="47" name="Group 46">
            <a:extLst>
              <a:ext uri="{FF2B5EF4-FFF2-40B4-BE49-F238E27FC236}">
                <a16:creationId xmlns:a16="http://schemas.microsoft.com/office/drawing/2014/main" id="{DA62C3B3-2D12-53E1-FD9D-34524DC094CB}"/>
              </a:ext>
            </a:extLst>
          </p:cNvPr>
          <p:cNvGrpSpPr/>
          <p:nvPr/>
        </p:nvGrpSpPr>
        <p:grpSpPr>
          <a:xfrm>
            <a:off x="1009033" y="3264736"/>
            <a:ext cx="801823" cy="526164"/>
            <a:chOff x="854183" y="3824594"/>
            <a:chExt cx="801823" cy="526164"/>
          </a:xfrm>
        </p:grpSpPr>
        <p:sp>
          <p:nvSpPr>
            <p:cNvPr id="26" name="Oval 25">
              <a:extLst>
                <a:ext uri="{FF2B5EF4-FFF2-40B4-BE49-F238E27FC236}">
                  <a16:creationId xmlns:a16="http://schemas.microsoft.com/office/drawing/2014/main" id="{BC1E99CE-8C54-C831-5D3F-A035DE88A42C}"/>
                </a:ext>
              </a:extLst>
            </p:cNvPr>
            <p:cNvSpPr/>
            <p:nvPr/>
          </p:nvSpPr>
          <p:spPr>
            <a:xfrm>
              <a:off x="1163982"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BFD5A3CB-181C-6F2C-A498-A6E92D33CDA4}"/>
                </a:ext>
              </a:extLst>
            </p:cNvPr>
            <p:cNvSpPr txBox="1"/>
            <p:nvPr/>
          </p:nvSpPr>
          <p:spPr>
            <a:xfrm>
              <a:off x="854183" y="3981426"/>
              <a:ext cx="801823" cy="369332"/>
            </a:xfrm>
            <a:prstGeom prst="rect">
              <a:avLst/>
            </a:prstGeom>
            <a:noFill/>
          </p:spPr>
          <p:txBody>
            <a:bodyPr wrap="none" rtlCol="0">
              <a:spAutoFit/>
            </a:bodyPr>
            <a:lstStyle/>
            <a:p>
              <a:r>
                <a:rPr lang="en-US" b="1" dirty="0">
                  <a:solidFill>
                    <a:srgbClr val="FF0000"/>
                  </a:solidFill>
                </a:rPr>
                <a:t>51000</a:t>
              </a:r>
              <a:endParaRPr lang="en-CA" b="1" dirty="0">
                <a:solidFill>
                  <a:srgbClr val="FF0000"/>
                </a:solidFill>
              </a:endParaRPr>
            </a:p>
          </p:txBody>
        </p:sp>
      </p:grpSp>
      <p:grpSp>
        <p:nvGrpSpPr>
          <p:cNvPr id="46" name="Group 45">
            <a:extLst>
              <a:ext uri="{FF2B5EF4-FFF2-40B4-BE49-F238E27FC236}">
                <a16:creationId xmlns:a16="http://schemas.microsoft.com/office/drawing/2014/main" id="{6919EBFB-BA9A-6FC5-19CD-C882C84C09CA}"/>
              </a:ext>
            </a:extLst>
          </p:cNvPr>
          <p:cNvGrpSpPr/>
          <p:nvPr/>
        </p:nvGrpSpPr>
        <p:grpSpPr>
          <a:xfrm>
            <a:off x="199002" y="3264736"/>
            <a:ext cx="801823" cy="526164"/>
            <a:chOff x="199002" y="3824594"/>
            <a:chExt cx="801823" cy="526164"/>
          </a:xfrm>
        </p:grpSpPr>
        <p:sp>
          <p:nvSpPr>
            <p:cNvPr id="24" name="Oval 23">
              <a:extLst>
                <a:ext uri="{FF2B5EF4-FFF2-40B4-BE49-F238E27FC236}">
                  <a16:creationId xmlns:a16="http://schemas.microsoft.com/office/drawing/2014/main" id="{FC54420A-867F-AEDB-3E12-ECF2C75838A0}"/>
                </a:ext>
              </a:extLst>
            </p:cNvPr>
            <p:cNvSpPr/>
            <p:nvPr/>
          </p:nvSpPr>
          <p:spPr>
            <a:xfrm>
              <a:off x="439879"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TextBox 39">
              <a:extLst>
                <a:ext uri="{FF2B5EF4-FFF2-40B4-BE49-F238E27FC236}">
                  <a16:creationId xmlns:a16="http://schemas.microsoft.com/office/drawing/2014/main" id="{6EA753F4-58D2-0C02-56FD-3FE34CCBDDD9}"/>
                </a:ext>
              </a:extLst>
            </p:cNvPr>
            <p:cNvSpPr txBox="1"/>
            <p:nvPr/>
          </p:nvSpPr>
          <p:spPr>
            <a:xfrm>
              <a:off x="199002" y="3981426"/>
              <a:ext cx="801823" cy="369332"/>
            </a:xfrm>
            <a:prstGeom prst="rect">
              <a:avLst/>
            </a:prstGeom>
            <a:noFill/>
          </p:spPr>
          <p:txBody>
            <a:bodyPr wrap="none" rtlCol="0">
              <a:spAutoFit/>
            </a:bodyPr>
            <a:lstStyle/>
            <a:p>
              <a:r>
                <a:rPr lang="en-US" b="1" dirty="0">
                  <a:solidFill>
                    <a:srgbClr val="FF0000"/>
                  </a:solidFill>
                </a:rPr>
                <a:t>50000</a:t>
              </a:r>
              <a:endParaRPr lang="en-CA" b="1" dirty="0">
                <a:solidFill>
                  <a:srgbClr val="FF0000"/>
                </a:solidFill>
              </a:endParaRPr>
            </a:p>
          </p:txBody>
        </p:sp>
      </p:grpSp>
      <p:grpSp>
        <p:nvGrpSpPr>
          <p:cNvPr id="54" name="Group 53">
            <a:extLst>
              <a:ext uri="{FF2B5EF4-FFF2-40B4-BE49-F238E27FC236}">
                <a16:creationId xmlns:a16="http://schemas.microsoft.com/office/drawing/2014/main" id="{2562B0A7-7E13-D56B-A6C8-0073AD11D9D6}"/>
              </a:ext>
            </a:extLst>
          </p:cNvPr>
          <p:cNvGrpSpPr/>
          <p:nvPr/>
        </p:nvGrpSpPr>
        <p:grpSpPr>
          <a:xfrm>
            <a:off x="11418283" y="3264736"/>
            <a:ext cx="431528" cy="526164"/>
            <a:chOff x="5117361" y="3824594"/>
            <a:chExt cx="431528" cy="526164"/>
          </a:xfrm>
        </p:grpSpPr>
        <p:sp>
          <p:nvSpPr>
            <p:cNvPr id="55" name="Oval 54">
              <a:extLst>
                <a:ext uri="{FF2B5EF4-FFF2-40B4-BE49-F238E27FC236}">
                  <a16:creationId xmlns:a16="http://schemas.microsoft.com/office/drawing/2014/main" id="{A1D8DB4B-18A8-BF37-520A-BDE45AD7A75F}"/>
                </a:ext>
              </a:extLst>
            </p:cNvPr>
            <p:cNvSpPr/>
            <p:nvPr/>
          </p:nvSpPr>
          <p:spPr>
            <a:xfrm>
              <a:off x="5296523"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4089FC2A-A040-3677-20FF-EF27E5CA99A7}"/>
                </a:ext>
              </a:extLst>
            </p:cNvPr>
            <p:cNvSpPr txBox="1"/>
            <p:nvPr/>
          </p:nvSpPr>
          <p:spPr>
            <a:xfrm>
              <a:off x="5117361" y="3981426"/>
              <a:ext cx="431528" cy="369332"/>
            </a:xfrm>
            <a:prstGeom prst="rect">
              <a:avLst/>
            </a:prstGeom>
            <a:noFill/>
          </p:spPr>
          <p:txBody>
            <a:bodyPr wrap="none" rtlCol="0">
              <a:spAutoFit/>
            </a:bodyPr>
            <a:lstStyle/>
            <a:p>
              <a:r>
                <a:rPr lang="en-US" b="1" dirty="0">
                  <a:solidFill>
                    <a:srgbClr val="FF0000"/>
                  </a:solidFill>
                </a:rPr>
                <a:t>80</a:t>
              </a:r>
              <a:endParaRPr lang="en-CA" b="1" dirty="0">
                <a:solidFill>
                  <a:srgbClr val="FF0000"/>
                </a:solidFill>
              </a:endParaRPr>
            </a:p>
          </p:txBody>
        </p:sp>
      </p:grpSp>
      <p:grpSp>
        <p:nvGrpSpPr>
          <p:cNvPr id="57" name="Group 56">
            <a:extLst>
              <a:ext uri="{FF2B5EF4-FFF2-40B4-BE49-F238E27FC236}">
                <a16:creationId xmlns:a16="http://schemas.microsoft.com/office/drawing/2014/main" id="{A45121C8-6D9C-185F-60FA-F9DB4C717845}"/>
              </a:ext>
            </a:extLst>
          </p:cNvPr>
          <p:cNvGrpSpPr/>
          <p:nvPr/>
        </p:nvGrpSpPr>
        <p:grpSpPr>
          <a:xfrm>
            <a:off x="10346222" y="3264736"/>
            <a:ext cx="554960" cy="526164"/>
            <a:chOff x="4433934" y="3824594"/>
            <a:chExt cx="554960" cy="526164"/>
          </a:xfrm>
        </p:grpSpPr>
        <p:sp>
          <p:nvSpPr>
            <p:cNvPr id="58" name="Oval 57">
              <a:extLst>
                <a:ext uri="{FF2B5EF4-FFF2-40B4-BE49-F238E27FC236}">
                  <a16:creationId xmlns:a16="http://schemas.microsoft.com/office/drawing/2014/main" id="{4C29A1FE-4E4D-11BA-A9CA-7AB1D0B1B0CC}"/>
                </a:ext>
              </a:extLst>
            </p:cNvPr>
            <p:cNvSpPr/>
            <p:nvPr/>
          </p:nvSpPr>
          <p:spPr>
            <a:xfrm>
              <a:off x="4551380"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TextBox 58">
              <a:extLst>
                <a:ext uri="{FF2B5EF4-FFF2-40B4-BE49-F238E27FC236}">
                  <a16:creationId xmlns:a16="http://schemas.microsoft.com/office/drawing/2014/main" id="{3A870AF3-C39A-C278-857B-D49180FEF9C4}"/>
                </a:ext>
              </a:extLst>
            </p:cNvPr>
            <p:cNvSpPr txBox="1"/>
            <p:nvPr/>
          </p:nvSpPr>
          <p:spPr>
            <a:xfrm>
              <a:off x="4433934" y="3981426"/>
              <a:ext cx="554960" cy="369332"/>
            </a:xfrm>
            <a:prstGeom prst="rect">
              <a:avLst/>
            </a:prstGeom>
            <a:noFill/>
          </p:spPr>
          <p:txBody>
            <a:bodyPr wrap="none" rtlCol="0">
              <a:spAutoFit/>
            </a:bodyPr>
            <a:lstStyle/>
            <a:p>
              <a:r>
                <a:rPr lang="en-US" b="1" dirty="0">
                  <a:solidFill>
                    <a:srgbClr val="FF0000"/>
                  </a:solidFill>
                </a:rPr>
                <a:t>443</a:t>
              </a:r>
              <a:endParaRPr lang="en-CA" b="1" dirty="0">
                <a:solidFill>
                  <a:srgbClr val="FF0000"/>
                </a:solidFill>
              </a:endParaRPr>
            </a:p>
          </p:txBody>
        </p:sp>
      </p:grpSp>
      <p:grpSp>
        <p:nvGrpSpPr>
          <p:cNvPr id="60" name="Group 59">
            <a:extLst>
              <a:ext uri="{FF2B5EF4-FFF2-40B4-BE49-F238E27FC236}">
                <a16:creationId xmlns:a16="http://schemas.microsoft.com/office/drawing/2014/main" id="{80836D4D-6751-F08C-F473-22A23B448714}"/>
              </a:ext>
            </a:extLst>
          </p:cNvPr>
          <p:cNvGrpSpPr/>
          <p:nvPr/>
        </p:nvGrpSpPr>
        <p:grpSpPr>
          <a:xfrm>
            <a:off x="9714132" y="3264736"/>
            <a:ext cx="431528" cy="526164"/>
            <a:chOff x="3704842" y="3824594"/>
            <a:chExt cx="431528" cy="526164"/>
          </a:xfrm>
        </p:grpSpPr>
        <p:sp>
          <p:nvSpPr>
            <p:cNvPr id="61" name="Oval 60">
              <a:extLst>
                <a:ext uri="{FF2B5EF4-FFF2-40B4-BE49-F238E27FC236}">
                  <a16:creationId xmlns:a16="http://schemas.microsoft.com/office/drawing/2014/main" id="{E7168338-300E-119B-3163-41DB74AD74AD}"/>
                </a:ext>
              </a:extLst>
            </p:cNvPr>
            <p:cNvSpPr/>
            <p:nvPr/>
          </p:nvSpPr>
          <p:spPr>
            <a:xfrm>
              <a:off x="3822288"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TextBox 61">
              <a:extLst>
                <a:ext uri="{FF2B5EF4-FFF2-40B4-BE49-F238E27FC236}">
                  <a16:creationId xmlns:a16="http://schemas.microsoft.com/office/drawing/2014/main" id="{D82DB467-913C-741F-6B11-B3ED4FE380B8}"/>
                </a:ext>
              </a:extLst>
            </p:cNvPr>
            <p:cNvSpPr txBox="1"/>
            <p:nvPr/>
          </p:nvSpPr>
          <p:spPr>
            <a:xfrm>
              <a:off x="3704842" y="3981426"/>
              <a:ext cx="431528" cy="369332"/>
            </a:xfrm>
            <a:prstGeom prst="rect">
              <a:avLst/>
            </a:prstGeom>
            <a:noFill/>
          </p:spPr>
          <p:txBody>
            <a:bodyPr wrap="none" rtlCol="0">
              <a:spAutoFit/>
            </a:bodyPr>
            <a:lstStyle/>
            <a:p>
              <a:r>
                <a:rPr lang="en-US" b="1" dirty="0">
                  <a:solidFill>
                    <a:srgbClr val="FF0000"/>
                  </a:solidFill>
                </a:rPr>
                <a:t>22</a:t>
              </a:r>
              <a:endParaRPr lang="en-CA" b="1" dirty="0">
                <a:solidFill>
                  <a:srgbClr val="FF0000"/>
                </a:solidFill>
              </a:endParaRPr>
            </a:p>
          </p:txBody>
        </p:sp>
      </p:grpSp>
      <p:grpSp>
        <p:nvGrpSpPr>
          <p:cNvPr id="63" name="Group 62">
            <a:extLst>
              <a:ext uri="{FF2B5EF4-FFF2-40B4-BE49-F238E27FC236}">
                <a16:creationId xmlns:a16="http://schemas.microsoft.com/office/drawing/2014/main" id="{28525D57-5086-F528-E685-A1213804DFD1}"/>
              </a:ext>
            </a:extLst>
          </p:cNvPr>
          <p:cNvGrpSpPr/>
          <p:nvPr/>
        </p:nvGrpSpPr>
        <p:grpSpPr>
          <a:xfrm>
            <a:off x="9082042" y="3264736"/>
            <a:ext cx="431528" cy="526164"/>
            <a:chOff x="3026198" y="3824594"/>
            <a:chExt cx="431528" cy="526164"/>
          </a:xfrm>
        </p:grpSpPr>
        <p:sp>
          <p:nvSpPr>
            <p:cNvPr id="64" name="Oval 63">
              <a:extLst>
                <a:ext uri="{FF2B5EF4-FFF2-40B4-BE49-F238E27FC236}">
                  <a16:creationId xmlns:a16="http://schemas.microsoft.com/office/drawing/2014/main" id="{16484C1D-3266-93BC-9604-898F607BE65F}"/>
                </a:ext>
              </a:extLst>
            </p:cNvPr>
            <p:cNvSpPr/>
            <p:nvPr/>
          </p:nvSpPr>
          <p:spPr>
            <a:xfrm>
              <a:off x="314364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TextBox 64">
              <a:extLst>
                <a:ext uri="{FF2B5EF4-FFF2-40B4-BE49-F238E27FC236}">
                  <a16:creationId xmlns:a16="http://schemas.microsoft.com/office/drawing/2014/main" id="{0DD6D1B4-9F79-F336-D480-44A1DC6D146B}"/>
                </a:ext>
              </a:extLst>
            </p:cNvPr>
            <p:cNvSpPr txBox="1"/>
            <p:nvPr/>
          </p:nvSpPr>
          <p:spPr>
            <a:xfrm>
              <a:off x="3026198" y="3981426"/>
              <a:ext cx="431528" cy="369332"/>
            </a:xfrm>
            <a:prstGeom prst="rect">
              <a:avLst/>
            </a:prstGeom>
            <a:noFill/>
          </p:spPr>
          <p:txBody>
            <a:bodyPr wrap="none" rtlCol="0">
              <a:spAutoFit/>
            </a:bodyPr>
            <a:lstStyle/>
            <a:p>
              <a:r>
                <a:rPr lang="en-US" b="1" dirty="0">
                  <a:solidFill>
                    <a:srgbClr val="FF0000"/>
                  </a:solidFill>
                </a:rPr>
                <a:t>21</a:t>
              </a:r>
              <a:endParaRPr lang="en-CA" b="1" dirty="0">
                <a:solidFill>
                  <a:srgbClr val="FF0000"/>
                </a:solidFill>
              </a:endParaRPr>
            </a:p>
          </p:txBody>
        </p:sp>
      </p:grpSp>
      <p:sp>
        <p:nvSpPr>
          <p:cNvPr id="66" name="Rectangle: Rounded Corners 65">
            <a:extLst>
              <a:ext uri="{FF2B5EF4-FFF2-40B4-BE49-F238E27FC236}">
                <a16:creationId xmlns:a16="http://schemas.microsoft.com/office/drawing/2014/main" id="{BAD1979E-F3CF-94A3-24CC-20D2F88371C0}"/>
              </a:ext>
            </a:extLst>
          </p:cNvPr>
          <p:cNvSpPr/>
          <p:nvPr/>
        </p:nvSpPr>
        <p:spPr>
          <a:xfrm>
            <a:off x="9966078" y="2711020"/>
            <a:ext cx="1233814" cy="501446"/>
          </a:xfrm>
          <a:prstGeom prst="round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solidFill>
                  <a:srgbClr val="FF0000"/>
                </a:solidFill>
              </a:rPr>
              <a:t>Listening</a:t>
            </a:r>
          </a:p>
          <a:p>
            <a:pPr algn="ctr"/>
            <a:r>
              <a:rPr lang="en-US" b="1" dirty="0">
                <a:solidFill>
                  <a:srgbClr val="FF0000"/>
                </a:solidFill>
              </a:rPr>
              <a:t>HTTPS</a:t>
            </a:r>
            <a:endParaRPr lang="en-CA" b="1" dirty="0">
              <a:solidFill>
                <a:srgbClr val="FF0000"/>
              </a:solidFill>
            </a:endParaRPr>
          </a:p>
        </p:txBody>
      </p:sp>
      <p:sp>
        <p:nvSpPr>
          <p:cNvPr id="102" name="Rectangle: Rounded Corners 101">
            <a:extLst>
              <a:ext uri="{FF2B5EF4-FFF2-40B4-BE49-F238E27FC236}">
                <a16:creationId xmlns:a16="http://schemas.microsoft.com/office/drawing/2014/main" id="{422F5D9D-9EF3-A80F-BE7F-C5FC60B7FB10}"/>
              </a:ext>
            </a:extLst>
          </p:cNvPr>
          <p:cNvSpPr/>
          <p:nvPr/>
        </p:nvSpPr>
        <p:spPr>
          <a:xfrm>
            <a:off x="7911551" y="1363985"/>
            <a:ext cx="1663836" cy="356393"/>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b="1" dirty="0">
                <a:solidFill>
                  <a:schemeClr val="tx1"/>
                </a:solidFill>
              </a:rPr>
              <a:t>www.bau.edu.jo</a:t>
            </a:r>
            <a:endParaRPr lang="en-CA" sz="1400" b="1" dirty="0">
              <a:solidFill>
                <a:schemeClr val="tx1"/>
              </a:solidFill>
            </a:endParaRPr>
          </a:p>
        </p:txBody>
      </p:sp>
      <p:sp>
        <p:nvSpPr>
          <p:cNvPr id="3" name="Rectangle: Rounded Corners 2">
            <a:extLst>
              <a:ext uri="{FF2B5EF4-FFF2-40B4-BE49-F238E27FC236}">
                <a16:creationId xmlns:a16="http://schemas.microsoft.com/office/drawing/2014/main" id="{AF8FCCA5-DCD2-6D9D-1CFB-6D405A5909CE}"/>
              </a:ext>
            </a:extLst>
          </p:cNvPr>
          <p:cNvSpPr/>
          <p:nvPr/>
        </p:nvSpPr>
        <p:spPr>
          <a:xfrm>
            <a:off x="2300749" y="4046192"/>
            <a:ext cx="2231923" cy="501446"/>
          </a:xfrm>
          <a:prstGeom prst="roundRect">
            <a:avLst/>
          </a:prstGeom>
          <a:solidFill>
            <a:srgbClr val="24AE5F"/>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Multiplexing</a:t>
            </a:r>
            <a:endParaRPr lang="en-CA" dirty="0"/>
          </a:p>
        </p:txBody>
      </p:sp>
      <p:sp>
        <p:nvSpPr>
          <p:cNvPr id="2" name="Footer Placeholder 1">
            <a:extLst>
              <a:ext uri="{FF2B5EF4-FFF2-40B4-BE49-F238E27FC236}">
                <a16:creationId xmlns:a16="http://schemas.microsoft.com/office/drawing/2014/main" id="{79BC0A69-E14D-C25D-C51B-731F1DCFEA7D}"/>
              </a:ext>
            </a:extLst>
          </p:cNvPr>
          <p:cNvSpPr>
            <a:spLocks noGrp="1"/>
          </p:cNvSpPr>
          <p:nvPr>
            <p:ph type="ftr" sz="quarter" idx="11"/>
          </p:nvPr>
        </p:nvSpPr>
        <p:spPr/>
        <p:txBody>
          <a:bodyPr/>
          <a:lstStyle/>
          <a:p>
            <a:r>
              <a:rPr lang="sv-SE"/>
              <a:t>INST. : ENG.ALI BANI BAKAR &amp; ENG.Dana Al-Mahrouk</a:t>
            </a:r>
            <a:endParaRPr lang="en-CA"/>
          </a:p>
        </p:txBody>
      </p:sp>
      <p:sp>
        <p:nvSpPr>
          <p:cNvPr id="16" name="Rectangle: Rounded Corners 15">
            <a:extLst>
              <a:ext uri="{FF2B5EF4-FFF2-40B4-BE49-F238E27FC236}">
                <a16:creationId xmlns:a16="http://schemas.microsoft.com/office/drawing/2014/main" id="{EBB1892A-22A5-E187-4834-557EEFE87A7D}"/>
              </a:ext>
            </a:extLst>
          </p:cNvPr>
          <p:cNvSpPr/>
          <p:nvPr/>
        </p:nvSpPr>
        <p:spPr>
          <a:xfrm>
            <a:off x="215784" y="196094"/>
            <a:ext cx="1595072" cy="568733"/>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Request</a:t>
            </a:r>
          </a:p>
          <a:p>
            <a:pPr algn="ctr"/>
            <a:r>
              <a:rPr lang="en-US" sz="1600" dirty="0"/>
              <a:t>Multiple pages</a:t>
            </a:r>
            <a:endParaRPr lang="en-CA" sz="1600" dirty="0"/>
          </a:p>
        </p:txBody>
      </p:sp>
      <p:cxnSp>
        <p:nvCxnSpPr>
          <p:cNvPr id="41" name="Straight Connector 40">
            <a:extLst>
              <a:ext uri="{FF2B5EF4-FFF2-40B4-BE49-F238E27FC236}">
                <a16:creationId xmlns:a16="http://schemas.microsoft.com/office/drawing/2014/main" id="{720EB6BE-55A7-9FFA-7627-090DEBDF5EEF}"/>
              </a:ext>
            </a:extLst>
          </p:cNvPr>
          <p:cNvCxnSpPr/>
          <p:nvPr/>
        </p:nvCxnSpPr>
        <p:spPr>
          <a:xfrm>
            <a:off x="0" y="6140826"/>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Rounded Corners 41">
            <a:extLst>
              <a:ext uri="{FF2B5EF4-FFF2-40B4-BE49-F238E27FC236}">
                <a16:creationId xmlns:a16="http://schemas.microsoft.com/office/drawing/2014/main" id="{950A3A60-BCEB-4C63-3CB9-B949B04FD083}"/>
              </a:ext>
            </a:extLst>
          </p:cNvPr>
          <p:cNvSpPr/>
          <p:nvPr/>
        </p:nvSpPr>
        <p:spPr>
          <a:xfrm>
            <a:off x="1506848" y="5639840"/>
            <a:ext cx="3837110"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www.bau.edu.jo</a:t>
            </a:r>
          </a:p>
        </p:txBody>
      </p:sp>
      <p:sp>
        <p:nvSpPr>
          <p:cNvPr id="43" name="Rectangle: Rounded Corners 42">
            <a:extLst>
              <a:ext uri="{FF2B5EF4-FFF2-40B4-BE49-F238E27FC236}">
                <a16:creationId xmlns:a16="http://schemas.microsoft.com/office/drawing/2014/main" id="{59A31B3A-A5A2-9CA6-1C7A-9D3D192C7E0D}"/>
              </a:ext>
            </a:extLst>
          </p:cNvPr>
          <p:cNvSpPr/>
          <p:nvPr/>
        </p:nvSpPr>
        <p:spPr>
          <a:xfrm>
            <a:off x="1506848" y="4698037"/>
            <a:ext cx="3837110"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www.hu.edu.jo</a:t>
            </a:r>
          </a:p>
        </p:txBody>
      </p:sp>
      <p:sp>
        <p:nvSpPr>
          <p:cNvPr id="44" name="Rectangle: Rounded Corners 43">
            <a:extLst>
              <a:ext uri="{FF2B5EF4-FFF2-40B4-BE49-F238E27FC236}">
                <a16:creationId xmlns:a16="http://schemas.microsoft.com/office/drawing/2014/main" id="{5C246747-99B1-AD00-6FBF-9437BA01D941}"/>
              </a:ext>
            </a:extLst>
          </p:cNvPr>
          <p:cNvSpPr/>
          <p:nvPr/>
        </p:nvSpPr>
        <p:spPr>
          <a:xfrm>
            <a:off x="924233" y="5170079"/>
            <a:ext cx="4994289"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www.bau_students.com</a:t>
            </a:r>
          </a:p>
        </p:txBody>
      </p:sp>
      <p:sp>
        <p:nvSpPr>
          <p:cNvPr id="67" name="Rectangle: Rounded Corners 66">
            <a:extLst>
              <a:ext uri="{FF2B5EF4-FFF2-40B4-BE49-F238E27FC236}">
                <a16:creationId xmlns:a16="http://schemas.microsoft.com/office/drawing/2014/main" id="{C7DC83D1-7926-A749-E3FF-1A4141ADB813}"/>
              </a:ext>
            </a:extLst>
          </p:cNvPr>
          <p:cNvSpPr/>
          <p:nvPr/>
        </p:nvSpPr>
        <p:spPr>
          <a:xfrm>
            <a:off x="2201927" y="2499796"/>
            <a:ext cx="2161005" cy="323103"/>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www.bau_students.com</a:t>
            </a:r>
          </a:p>
        </p:txBody>
      </p:sp>
      <p:sp>
        <p:nvSpPr>
          <p:cNvPr id="68" name="Rectangle: Rounded Corners 67">
            <a:extLst>
              <a:ext uri="{FF2B5EF4-FFF2-40B4-BE49-F238E27FC236}">
                <a16:creationId xmlns:a16="http://schemas.microsoft.com/office/drawing/2014/main" id="{C351D4C6-821A-4B62-AF5E-F1129BBB7E7D}"/>
              </a:ext>
            </a:extLst>
          </p:cNvPr>
          <p:cNvSpPr/>
          <p:nvPr/>
        </p:nvSpPr>
        <p:spPr>
          <a:xfrm>
            <a:off x="4488244" y="2500862"/>
            <a:ext cx="1474705" cy="323078"/>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www.hu.edu.jo</a:t>
            </a:r>
          </a:p>
        </p:txBody>
      </p:sp>
      <p:cxnSp>
        <p:nvCxnSpPr>
          <p:cNvPr id="70" name="Connector: Curved 69">
            <a:extLst>
              <a:ext uri="{FF2B5EF4-FFF2-40B4-BE49-F238E27FC236}">
                <a16:creationId xmlns:a16="http://schemas.microsoft.com/office/drawing/2014/main" id="{B3028373-E774-4B52-F8B1-D6D69FBC9BFC}"/>
              </a:ext>
            </a:extLst>
          </p:cNvPr>
          <p:cNvCxnSpPr>
            <a:stCxn id="8" idx="2"/>
            <a:endCxn id="24" idx="0"/>
          </p:cNvCxnSpPr>
          <p:nvPr/>
        </p:nvCxnSpPr>
        <p:spPr>
          <a:xfrm rot="5400000">
            <a:off x="701538" y="2647442"/>
            <a:ext cx="453954" cy="78063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Connector: Curved 71">
            <a:extLst>
              <a:ext uri="{FF2B5EF4-FFF2-40B4-BE49-F238E27FC236}">
                <a16:creationId xmlns:a16="http://schemas.microsoft.com/office/drawing/2014/main" id="{06D016E7-C141-FFE2-28E3-BAF4CD9D1C6A}"/>
              </a:ext>
            </a:extLst>
          </p:cNvPr>
          <p:cNvCxnSpPr>
            <a:stCxn id="67" idx="2"/>
            <a:endCxn id="26" idx="0"/>
          </p:cNvCxnSpPr>
          <p:nvPr/>
        </p:nvCxnSpPr>
        <p:spPr>
          <a:xfrm rot="5400000">
            <a:off x="2128872" y="2111177"/>
            <a:ext cx="441837" cy="186528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Connector: Curved 73">
            <a:extLst>
              <a:ext uri="{FF2B5EF4-FFF2-40B4-BE49-F238E27FC236}">
                <a16:creationId xmlns:a16="http://schemas.microsoft.com/office/drawing/2014/main" id="{83B1ACCE-C5B7-85D3-79A4-AD1D509C61FC}"/>
              </a:ext>
            </a:extLst>
          </p:cNvPr>
          <p:cNvCxnSpPr>
            <a:stCxn id="68" idx="2"/>
            <a:endCxn id="27" idx="0"/>
          </p:cNvCxnSpPr>
          <p:nvPr/>
        </p:nvCxnSpPr>
        <p:spPr>
          <a:xfrm rot="5400000">
            <a:off x="3478737" y="1517876"/>
            <a:ext cx="440796" cy="305292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E5619C3B-B070-DD56-A483-6BBF4438DDC9}"/>
              </a:ext>
            </a:extLst>
          </p:cNvPr>
          <p:cNvCxnSpPr>
            <a:stCxn id="3" idx="2"/>
            <a:endCxn id="43" idx="0"/>
          </p:cNvCxnSpPr>
          <p:nvPr/>
        </p:nvCxnSpPr>
        <p:spPr>
          <a:xfrm>
            <a:off x="3416711" y="4547638"/>
            <a:ext cx="8692" cy="150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F532222A-7B74-BF90-2C92-0E09C92AAAF5}"/>
              </a:ext>
            </a:extLst>
          </p:cNvPr>
          <p:cNvCxnSpPr>
            <a:cxnSpLocks/>
            <a:stCxn id="43" idx="2"/>
            <a:endCxn id="44" idx="0"/>
          </p:cNvCxnSpPr>
          <p:nvPr/>
        </p:nvCxnSpPr>
        <p:spPr>
          <a:xfrm flipH="1">
            <a:off x="3421378" y="5062548"/>
            <a:ext cx="4025" cy="107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9CD7D053-8EF6-2463-E366-09583DBB0CEC}"/>
              </a:ext>
            </a:extLst>
          </p:cNvPr>
          <p:cNvCxnSpPr>
            <a:cxnSpLocks/>
            <a:stCxn id="44" idx="2"/>
            <a:endCxn id="42" idx="0"/>
          </p:cNvCxnSpPr>
          <p:nvPr/>
        </p:nvCxnSpPr>
        <p:spPr>
          <a:xfrm>
            <a:off x="3421378" y="5534590"/>
            <a:ext cx="4025" cy="105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D3494CC2-453F-0FC8-6096-A856B1C39BC7}"/>
              </a:ext>
            </a:extLst>
          </p:cNvPr>
          <p:cNvCxnSpPr>
            <a:stCxn id="42" idx="2"/>
          </p:cNvCxnSpPr>
          <p:nvPr/>
        </p:nvCxnSpPr>
        <p:spPr>
          <a:xfrm>
            <a:off x="3425403" y="6004351"/>
            <a:ext cx="0" cy="136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78E560B8-1194-ED73-F058-FA7E5E138BB4}"/>
              </a:ext>
            </a:extLst>
          </p:cNvPr>
          <p:cNvCxnSpPr>
            <a:cxnSpLocks/>
          </p:cNvCxnSpPr>
          <p:nvPr/>
        </p:nvCxnSpPr>
        <p:spPr>
          <a:xfrm rot="16200000" flipH="1">
            <a:off x="2930879" y="2933461"/>
            <a:ext cx="441837" cy="1865280"/>
          </a:xfrm>
          <a:prstGeom prst="curvedConnector3">
            <a:avLst>
              <a:gd name="adj1" fmla="val 3219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505BAE32-4A19-43AC-ACAE-AE52A9F2223F}"/>
              </a:ext>
            </a:extLst>
          </p:cNvPr>
          <p:cNvCxnSpPr>
            <a:stCxn id="39" idx="2"/>
            <a:endCxn id="3" idx="0"/>
          </p:cNvCxnSpPr>
          <p:nvPr/>
        </p:nvCxnSpPr>
        <p:spPr>
          <a:xfrm rot="16200000" flipH="1">
            <a:off x="2285682" y="2915163"/>
            <a:ext cx="255292" cy="2006766"/>
          </a:xfrm>
          <a:prstGeom prst="curvedConnector3">
            <a:avLst>
              <a:gd name="adj1" fmla="val 2689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Connector: Curved 108">
            <a:extLst>
              <a:ext uri="{FF2B5EF4-FFF2-40B4-BE49-F238E27FC236}">
                <a16:creationId xmlns:a16="http://schemas.microsoft.com/office/drawing/2014/main" id="{A9CEDC5F-4283-00BE-EFF0-3A434EFCFCE3}"/>
              </a:ext>
            </a:extLst>
          </p:cNvPr>
          <p:cNvCxnSpPr>
            <a:cxnSpLocks/>
          </p:cNvCxnSpPr>
          <p:nvPr/>
        </p:nvCxnSpPr>
        <p:spPr>
          <a:xfrm>
            <a:off x="476122" y="3743341"/>
            <a:ext cx="1889697" cy="302852"/>
          </a:xfrm>
          <a:prstGeom prst="curvedConnector3">
            <a:avLst>
              <a:gd name="adj1" fmla="val 25025"/>
            </a:avLst>
          </a:prstGeom>
          <a:ln>
            <a:tailEnd type="triangle"/>
          </a:ln>
        </p:spPr>
        <p:style>
          <a:lnRef idx="2">
            <a:schemeClr val="accent1"/>
          </a:lnRef>
          <a:fillRef idx="0">
            <a:schemeClr val="accent1"/>
          </a:fillRef>
          <a:effectRef idx="1">
            <a:schemeClr val="accent1"/>
          </a:effectRef>
          <a:fontRef idx="minor">
            <a:schemeClr val="tx1"/>
          </a:fontRef>
        </p:style>
      </p:cxnSp>
      <p:sp>
        <p:nvSpPr>
          <p:cNvPr id="112" name="Rectangle: Rounded Corners 111">
            <a:extLst>
              <a:ext uri="{FF2B5EF4-FFF2-40B4-BE49-F238E27FC236}">
                <a16:creationId xmlns:a16="http://schemas.microsoft.com/office/drawing/2014/main" id="{094413EF-AF13-4A40-1557-E368A9BB7575}"/>
              </a:ext>
            </a:extLst>
          </p:cNvPr>
          <p:cNvSpPr/>
          <p:nvPr/>
        </p:nvSpPr>
        <p:spPr>
          <a:xfrm>
            <a:off x="11073292" y="2751889"/>
            <a:ext cx="1233814" cy="501446"/>
          </a:xfrm>
          <a:prstGeom prst="round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solidFill>
                  <a:srgbClr val="FF0000"/>
                </a:solidFill>
              </a:rPr>
              <a:t>Listening</a:t>
            </a:r>
          </a:p>
          <a:p>
            <a:pPr algn="ctr"/>
            <a:r>
              <a:rPr lang="en-US" b="1" dirty="0">
                <a:solidFill>
                  <a:srgbClr val="FF0000"/>
                </a:solidFill>
              </a:rPr>
              <a:t>HTTP</a:t>
            </a:r>
            <a:endParaRPr lang="en-CA" b="1" dirty="0">
              <a:solidFill>
                <a:srgbClr val="FF0000"/>
              </a:solidFill>
            </a:endParaRPr>
          </a:p>
        </p:txBody>
      </p:sp>
      <p:sp>
        <p:nvSpPr>
          <p:cNvPr id="113" name="Rectangle: Rounded Corners 112">
            <a:extLst>
              <a:ext uri="{FF2B5EF4-FFF2-40B4-BE49-F238E27FC236}">
                <a16:creationId xmlns:a16="http://schemas.microsoft.com/office/drawing/2014/main" id="{5DDA7A79-C0F9-23FC-0D22-71690F83347E}"/>
              </a:ext>
            </a:extLst>
          </p:cNvPr>
          <p:cNvSpPr/>
          <p:nvPr/>
        </p:nvSpPr>
        <p:spPr>
          <a:xfrm>
            <a:off x="6626941" y="6105832"/>
            <a:ext cx="2231923" cy="501446"/>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Network Layer</a:t>
            </a:r>
            <a:endParaRPr lang="en-CA" dirty="0"/>
          </a:p>
        </p:txBody>
      </p:sp>
      <p:grpSp>
        <p:nvGrpSpPr>
          <p:cNvPr id="123" name="Group 122">
            <a:extLst>
              <a:ext uri="{FF2B5EF4-FFF2-40B4-BE49-F238E27FC236}">
                <a16:creationId xmlns:a16="http://schemas.microsoft.com/office/drawing/2014/main" id="{8E5C53ED-62A7-3248-1844-4D366FB50B0B}"/>
              </a:ext>
            </a:extLst>
          </p:cNvPr>
          <p:cNvGrpSpPr/>
          <p:nvPr/>
        </p:nvGrpSpPr>
        <p:grpSpPr>
          <a:xfrm>
            <a:off x="2619936" y="6032861"/>
            <a:ext cx="1595309" cy="526164"/>
            <a:chOff x="3026198" y="3824594"/>
            <a:chExt cx="1595309" cy="526164"/>
          </a:xfrm>
        </p:grpSpPr>
        <p:sp>
          <p:nvSpPr>
            <p:cNvPr id="125" name="Oval 124">
              <a:extLst>
                <a:ext uri="{FF2B5EF4-FFF2-40B4-BE49-F238E27FC236}">
                  <a16:creationId xmlns:a16="http://schemas.microsoft.com/office/drawing/2014/main" id="{DCD383B6-0BA2-7330-7964-61CE847F26EF}"/>
                </a:ext>
              </a:extLst>
            </p:cNvPr>
            <p:cNvSpPr/>
            <p:nvPr/>
          </p:nvSpPr>
          <p:spPr>
            <a:xfrm>
              <a:off x="372553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TextBox 125">
              <a:extLst>
                <a:ext uri="{FF2B5EF4-FFF2-40B4-BE49-F238E27FC236}">
                  <a16:creationId xmlns:a16="http://schemas.microsoft.com/office/drawing/2014/main" id="{16E3C9B8-EFDF-F17D-735D-37BFA457BF8E}"/>
                </a:ext>
              </a:extLst>
            </p:cNvPr>
            <p:cNvSpPr txBox="1"/>
            <p:nvPr/>
          </p:nvSpPr>
          <p:spPr>
            <a:xfrm>
              <a:off x="3026198" y="3981426"/>
              <a:ext cx="1595309" cy="369332"/>
            </a:xfrm>
            <a:prstGeom prst="rect">
              <a:avLst/>
            </a:prstGeom>
            <a:noFill/>
          </p:spPr>
          <p:txBody>
            <a:bodyPr wrap="none" rtlCol="0">
              <a:spAutoFit/>
            </a:bodyPr>
            <a:lstStyle/>
            <a:p>
              <a:r>
                <a:rPr lang="en-US" b="1" dirty="0">
                  <a:solidFill>
                    <a:srgbClr val="FF0000"/>
                  </a:solidFill>
                </a:rPr>
                <a:t>One Channel </a:t>
              </a:r>
              <a:endParaRPr lang="en-CA" b="1" dirty="0">
                <a:solidFill>
                  <a:srgbClr val="FF0000"/>
                </a:solidFill>
              </a:endParaRPr>
            </a:p>
          </p:txBody>
        </p:sp>
      </p:grpSp>
      <p:grpSp>
        <p:nvGrpSpPr>
          <p:cNvPr id="127" name="Group 126">
            <a:extLst>
              <a:ext uri="{FF2B5EF4-FFF2-40B4-BE49-F238E27FC236}">
                <a16:creationId xmlns:a16="http://schemas.microsoft.com/office/drawing/2014/main" id="{9E5AF036-1EA2-8B10-88D0-5CCC87914208}"/>
              </a:ext>
            </a:extLst>
          </p:cNvPr>
          <p:cNvGrpSpPr/>
          <p:nvPr/>
        </p:nvGrpSpPr>
        <p:grpSpPr>
          <a:xfrm>
            <a:off x="9331079" y="6032861"/>
            <a:ext cx="1595309" cy="526164"/>
            <a:chOff x="3026198" y="3824594"/>
            <a:chExt cx="1595309" cy="526164"/>
          </a:xfrm>
        </p:grpSpPr>
        <p:sp>
          <p:nvSpPr>
            <p:cNvPr id="128" name="Oval 127">
              <a:extLst>
                <a:ext uri="{FF2B5EF4-FFF2-40B4-BE49-F238E27FC236}">
                  <a16:creationId xmlns:a16="http://schemas.microsoft.com/office/drawing/2014/main" id="{1ADA45B7-9A17-4B3D-2F59-1935C046017E}"/>
                </a:ext>
              </a:extLst>
            </p:cNvPr>
            <p:cNvSpPr/>
            <p:nvPr/>
          </p:nvSpPr>
          <p:spPr>
            <a:xfrm>
              <a:off x="372553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TextBox 128">
              <a:extLst>
                <a:ext uri="{FF2B5EF4-FFF2-40B4-BE49-F238E27FC236}">
                  <a16:creationId xmlns:a16="http://schemas.microsoft.com/office/drawing/2014/main" id="{3AFFCCF0-14DD-3032-5607-855D4A75D5EE}"/>
                </a:ext>
              </a:extLst>
            </p:cNvPr>
            <p:cNvSpPr txBox="1"/>
            <p:nvPr/>
          </p:nvSpPr>
          <p:spPr>
            <a:xfrm>
              <a:off x="3026198" y="3981426"/>
              <a:ext cx="1595309" cy="369332"/>
            </a:xfrm>
            <a:prstGeom prst="rect">
              <a:avLst/>
            </a:prstGeom>
            <a:noFill/>
          </p:spPr>
          <p:txBody>
            <a:bodyPr wrap="none" rtlCol="0">
              <a:spAutoFit/>
            </a:bodyPr>
            <a:lstStyle/>
            <a:p>
              <a:r>
                <a:rPr lang="en-US" b="1" dirty="0">
                  <a:solidFill>
                    <a:srgbClr val="FF0000"/>
                  </a:solidFill>
                </a:rPr>
                <a:t>One Channel </a:t>
              </a:r>
              <a:endParaRPr lang="en-CA" b="1" dirty="0">
                <a:solidFill>
                  <a:srgbClr val="FF0000"/>
                </a:solidFill>
              </a:endParaRPr>
            </a:p>
          </p:txBody>
        </p:sp>
      </p:grpSp>
      <p:cxnSp>
        <p:nvCxnSpPr>
          <p:cNvPr id="138" name="Straight Arrow Connector 137">
            <a:extLst>
              <a:ext uri="{FF2B5EF4-FFF2-40B4-BE49-F238E27FC236}">
                <a16:creationId xmlns:a16="http://schemas.microsoft.com/office/drawing/2014/main" id="{A8F63D79-616C-3D31-47AB-298A4D20CEDA}"/>
              </a:ext>
            </a:extLst>
          </p:cNvPr>
          <p:cNvCxnSpPr>
            <a:cxnSpLocks/>
            <a:stCxn id="128" idx="0"/>
          </p:cNvCxnSpPr>
          <p:nvPr/>
        </p:nvCxnSpPr>
        <p:spPr>
          <a:xfrm flipV="1">
            <a:off x="10128733" y="5698018"/>
            <a:ext cx="0" cy="33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DC13C2B0-8EA5-B8CB-FE73-85C9A42CF6B7}"/>
              </a:ext>
            </a:extLst>
          </p:cNvPr>
          <p:cNvCxnSpPr>
            <a:cxnSpLocks/>
          </p:cNvCxnSpPr>
          <p:nvPr/>
        </p:nvCxnSpPr>
        <p:spPr>
          <a:xfrm flipV="1">
            <a:off x="10128733" y="5068874"/>
            <a:ext cx="0" cy="264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8CC89693-84ED-7D5B-D98D-D7E49BF92F72}"/>
              </a:ext>
            </a:extLst>
          </p:cNvPr>
          <p:cNvCxnSpPr>
            <a:cxnSpLocks/>
            <a:endCxn id="4" idx="2"/>
          </p:cNvCxnSpPr>
          <p:nvPr/>
        </p:nvCxnSpPr>
        <p:spPr>
          <a:xfrm flipV="1">
            <a:off x="10128733" y="4525797"/>
            <a:ext cx="1" cy="1785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 name="Rectangle: Rounded Corners 142">
            <a:extLst>
              <a:ext uri="{FF2B5EF4-FFF2-40B4-BE49-F238E27FC236}">
                <a16:creationId xmlns:a16="http://schemas.microsoft.com/office/drawing/2014/main" id="{36395A16-B7C2-7051-CE40-AF36664470DB}"/>
              </a:ext>
            </a:extLst>
          </p:cNvPr>
          <p:cNvSpPr/>
          <p:nvPr/>
        </p:nvSpPr>
        <p:spPr>
          <a:xfrm>
            <a:off x="9838916" y="1351973"/>
            <a:ext cx="2284258" cy="356396"/>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b="1" dirty="0">
                <a:solidFill>
                  <a:schemeClr val="tx1"/>
                </a:solidFill>
              </a:rPr>
              <a:t>www.bau_students.com</a:t>
            </a:r>
            <a:endParaRPr lang="en-CA" sz="1400" b="1" dirty="0">
              <a:solidFill>
                <a:schemeClr val="tx1"/>
              </a:solidFill>
            </a:endParaRPr>
          </a:p>
        </p:txBody>
      </p:sp>
      <p:cxnSp>
        <p:nvCxnSpPr>
          <p:cNvPr id="148" name="Connector: Curved 147">
            <a:extLst>
              <a:ext uri="{FF2B5EF4-FFF2-40B4-BE49-F238E27FC236}">
                <a16:creationId xmlns:a16="http://schemas.microsoft.com/office/drawing/2014/main" id="{C0CBBC0B-7365-E79C-E131-83741B2606CA}"/>
              </a:ext>
            </a:extLst>
          </p:cNvPr>
          <p:cNvCxnSpPr>
            <a:cxnSpLocks/>
          </p:cNvCxnSpPr>
          <p:nvPr/>
        </p:nvCxnSpPr>
        <p:spPr>
          <a:xfrm rot="5400000" flipH="1" flipV="1">
            <a:off x="9877535" y="3517309"/>
            <a:ext cx="453954" cy="78063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Connector: Curved 148">
            <a:extLst>
              <a:ext uri="{FF2B5EF4-FFF2-40B4-BE49-F238E27FC236}">
                <a16:creationId xmlns:a16="http://schemas.microsoft.com/office/drawing/2014/main" id="{03BD2203-CA07-D777-FAE4-2C447AC3F61D}"/>
              </a:ext>
            </a:extLst>
          </p:cNvPr>
          <p:cNvCxnSpPr>
            <a:cxnSpLocks/>
          </p:cNvCxnSpPr>
          <p:nvPr/>
        </p:nvCxnSpPr>
        <p:spPr>
          <a:xfrm rot="5400000" flipH="1" flipV="1">
            <a:off x="11017718" y="3522235"/>
            <a:ext cx="453954" cy="78063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Rectangle: Rounded Corners 3">
            <a:extLst>
              <a:ext uri="{FF2B5EF4-FFF2-40B4-BE49-F238E27FC236}">
                <a16:creationId xmlns:a16="http://schemas.microsoft.com/office/drawing/2014/main" id="{0EE3CAB8-990D-B15D-D349-9C042E1B4C72}"/>
              </a:ext>
            </a:extLst>
          </p:cNvPr>
          <p:cNvSpPr/>
          <p:nvPr/>
        </p:nvSpPr>
        <p:spPr>
          <a:xfrm>
            <a:off x="9012772" y="4024351"/>
            <a:ext cx="2231923" cy="501446"/>
          </a:xfrm>
          <a:prstGeom prst="roundRect">
            <a:avLst/>
          </a:prstGeom>
          <a:solidFill>
            <a:srgbClr val="24AE5F"/>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De-Multiplexing</a:t>
            </a:r>
            <a:endParaRPr lang="en-CA" dirty="0"/>
          </a:p>
        </p:txBody>
      </p:sp>
      <p:cxnSp>
        <p:nvCxnSpPr>
          <p:cNvPr id="151" name="Connector: Curved 150">
            <a:extLst>
              <a:ext uri="{FF2B5EF4-FFF2-40B4-BE49-F238E27FC236}">
                <a16:creationId xmlns:a16="http://schemas.microsoft.com/office/drawing/2014/main" id="{FDFF6051-0ACD-B01A-961A-3F6514F1DDA6}"/>
              </a:ext>
            </a:extLst>
          </p:cNvPr>
          <p:cNvCxnSpPr>
            <a:stCxn id="66" idx="0"/>
            <a:endCxn id="102" idx="2"/>
          </p:cNvCxnSpPr>
          <p:nvPr/>
        </p:nvCxnSpPr>
        <p:spPr>
          <a:xfrm rot="16200000" flipV="1">
            <a:off x="9167906" y="1295941"/>
            <a:ext cx="990642" cy="1839516"/>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Connector: Curved 152">
            <a:extLst>
              <a:ext uri="{FF2B5EF4-FFF2-40B4-BE49-F238E27FC236}">
                <a16:creationId xmlns:a16="http://schemas.microsoft.com/office/drawing/2014/main" id="{0A90B6B1-F6CF-CCC8-F100-89F5A6791166}"/>
              </a:ext>
            </a:extLst>
          </p:cNvPr>
          <p:cNvCxnSpPr>
            <a:stCxn id="112" idx="0"/>
            <a:endCxn id="143" idx="2"/>
          </p:cNvCxnSpPr>
          <p:nvPr/>
        </p:nvCxnSpPr>
        <p:spPr>
          <a:xfrm rot="16200000" flipV="1">
            <a:off x="10813862" y="1875552"/>
            <a:ext cx="1043520" cy="70915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54" name="TextBox 153">
            <a:extLst>
              <a:ext uri="{FF2B5EF4-FFF2-40B4-BE49-F238E27FC236}">
                <a16:creationId xmlns:a16="http://schemas.microsoft.com/office/drawing/2014/main" id="{48574A1D-7E0F-0E53-63C1-EE213C32E0AA}"/>
              </a:ext>
            </a:extLst>
          </p:cNvPr>
          <p:cNvSpPr txBox="1"/>
          <p:nvPr/>
        </p:nvSpPr>
        <p:spPr>
          <a:xfrm>
            <a:off x="7822589" y="475129"/>
            <a:ext cx="99899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b="1" dirty="0"/>
              <a:t>24 Hour</a:t>
            </a:r>
            <a:endParaRPr lang="en-CA" b="1" dirty="0"/>
          </a:p>
        </p:txBody>
      </p:sp>
      <p:sp>
        <p:nvSpPr>
          <p:cNvPr id="157" name="Rectangle: Rounded Corners 156">
            <a:extLst>
              <a:ext uri="{FF2B5EF4-FFF2-40B4-BE49-F238E27FC236}">
                <a16:creationId xmlns:a16="http://schemas.microsoft.com/office/drawing/2014/main" id="{7B14F64A-89DB-3AFD-4FF6-94176E2A3DB6}"/>
              </a:ext>
            </a:extLst>
          </p:cNvPr>
          <p:cNvSpPr/>
          <p:nvPr/>
        </p:nvSpPr>
        <p:spPr>
          <a:xfrm>
            <a:off x="6614400" y="2098719"/>
            <a:ext cx="998992" cy="566772"/>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b="1" dirty="0">
                <a:solidFill>
                  <a:schemeClr val="tx1"/>
                </a:solidFill>
              </a:rPr>
              <a:t>Data </a:t>
            </a:r>
            <a:r>
              <a:rPr lang="en-US" sz="1400" b="1" dirty="0">
                <a:solidFill>
                  <a:schemeClr val="tx1"/>
                </a:solidFill>
                <a:sym typeface="Wingdings" panose="05000000000000000000" pitchFamily="2" charset="2"/>
              </a:rPr>
              <a:t> Request </a:t>
            </a:r>
            <a:endParaRPr lang="en-CA" sz="1400" b="1" dirty="0">
              <a:solidFill>
                <a:schemeClr val="tx1"/>
              </a:solidFill>
            </a:endParaRPr>
          </a:p>
        </p:txBody>
      </p:sp>
      <p:cxnSp>
        <p:nvCxnSpPr>
          <p:cNvPr id="159" name="Straight Connector 158">
            <a:extLst>
              <a:ext uri="{FF2B5EF4-FFF2-40B4-BE49-F238E27FC236}">
                <a16:creationId xmlns:a16="http://schemas.microsoft.com/office/drawing/2014/main" id="{44633543-4F42-AB14-0339-781C35DD1718}"/>
              </a:ext>
            </a:extLst>
          </p:cNvPr>
          <p:cNvCxnSpPr/>
          <p:nvPr/>
        </p:nvCxnSpPr>
        <p:spPr>
          <a:xfrm>
            <a:off x="3652616" y="4698037"/>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F7B3B40-8E4E-B161-8D3D-E489EBA43C31}"/>
              </a:ext>
            </a:extLst>
          </p:cNvPr>
          <p:cNvCxnSpPr/>
          <p:nvPr/>
        </p:nvCxnSpPr>
        <p:spPr>
          <a:xfrm>
            <a:off x="2630835" y="4698037"/>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49768AFE-3245-FA39-16FF-66BE26BF6E9E}"/>
              </a:ext>
            </a:extLst>
          </p:cNvPr>
          <p:cNvCxnSpPr/>
          <p:nvPr/>
        </p:nvCxnSpPr>
        <p:spPr>
          <a:xfrm>
            <a:off x="3425403" y="5198989"/>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FA60FBD1-FFBC-F55F-0CA9-39F219526AC2}"/>
              </a:ext>
            </a:extLst>
          </p:cNvPr>
          <p:cNvCxnSpPr/>
          <p:nvPr/>
        </p:nvCxnSpPr>
        <p:spPr>
          <a:xfrm>
            <a:off x="2270922" y="5170079"/>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9006FE9B-B7E4-884F-1EE7-F32DED03F2FD}"/>
              </a:ext>
            </a:extLst>
          </p:cNvPr>
          <p:cNvCxnSpPr/>
          <p:nvPr/>
        </p:nvCxnSpPr>
        <p:spPr>
          <a:xfrm>
            <a:off x="3652616" y="5639840"/>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611E7987-C827-D8F8-2C30-3A553DCBB7E1}"/>
              </a:ext>
            </a:extLst>
          </p:cNvPr>
          <p:cNvCxnSpPr/>
          <p:nvPr/>
        </p:nvCxnSpPr>
        <p:spPr>
          <a:xfrm>
            <a:off x="2604593" y="5639840"/>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69" name="TextBox 168">
            <a:extLst>
              <a:ext uri="{FF2B5EF4-FFF2-40B4-BE49-F238E27FC236}">
                <a16:creationId xmlns:a16="http://schemas.microsoft.com/office/drawing/2014/main" id="{42800573-E64A-CCA9-1798-FADB5D943D1E}"/>
              </a:ext>
            </a:extLst>
          </p:cNvPr>
          <p:cNvSpPr txBox="1"/>
          <p:nvPr/>
        </p:nvSpPr>
        <p:spPr>
          <a:xfrm>
            <a:off x="1651259" y="4698617"/>
            <a:ext cx="801823" cy="369332"/>
          </a:xfrm>
          <a:prstGeom prst="rect">
            <a:avLst/>
          </a:prstGeom>
          <a:noFill/>
        </p:spPr>
        <p:txBody>
          <a:bodyPr wrap="none" rtlCol="0">
            <a:spAutoFit/>
          </a:bodyPr>
          <a:lstStyle/>
          <a:p>
            <a:r>
              <a:rPr lang="en-US" dirty="0">
                <a:solidFill>
                  <a:schemeClr val="bg1"/>
                </a:solidFill>
              </a:rPr>
              <a:t>52000</a:t>
            </a:r>
            <a:endParaRPr lang="en-CA" dirty="0">
              <a:solidFill>
                <a:schemeClr val="bg1"/>
              </a:solidFill>
            </a:endParaRPr>
          </a:p>
        </p:txBody>
      </p:sp>
      <p:sp>
        <p:nvSpPr>
          <p:cNvPr id="170" name="TextBox 169">
            <a:extLst>
              <a:ext uri="{FF2B5EF4-FFF2-40B4-BE49-F238E27FC236}">
                <a16:creationId xmlns:a16="http://schemas.microsoft.com/office/drawing/2014/main" id="{692BF459-5A87-F3FA-BC0B-F14D272E2729}"/>
              </a:ext>
            </a:extLst>
          </p:cNvPr>
          <p:cNvSpPr txBox="1"/>
          <p:nvPr/>
        </p:nvSpPr>
        <p:spPr>
          <a:xfrm>
            <a:off x="1193675" y="5165258"/>
            <a:ext cx="801823" cy="369332"/>
          </a:xfrm>
          <a:prstGeom prst="rect">
            <a:avLst/>
          </a:prstGeom>
          <a:noFill/>
        </p:spPr>
        <p:txBody>
          <a:bodyPr wrap="none" rtlCol="0">
            <a:spAutoFit/>
          </a:bodyPr>
          <a:lstStyle/>
          <a:p>
            <a:r>
              <a:rPr lang="en-US" dirty="0">
                <a:solidFill>
                  <a:schemeClr val="bg1"/>
                </a:solidFill>
              </a:rPr>
              <a:t>51000</a:t>
            </a:r>
            <a:endParaRPr lang="en-CA" dirty="0">
              <a:solidFill>
                <a:schemeClr val="bg1"/>
              </a:solidFill>
            </a:endParaRPr>
          </a:p>
        </p:txBody>
      </p:sp>
      <p:sp>
        <p:nvSpPr>
          <p:cNvPr id="171" name="TextBox 170">
            <a:extLst>
              <a:ext uri="{FF2B5EF4-FFF2-40B4-BE49-F238E27FC236}">
                <a16:creationId xmlns:a16="http://schemas.microsoft.com/office/drawing/2014/main" id="{5AF12E48-6ABD-84A2-3FD0-00CF46156DDD}"/>
              </a:ext>
            </a:extLst>
          </p:cNvPr>
          <p:cNvSpPr txBox="1"/>
          <p:nvPr/>
        </p:nvSpPr>
        <p:spPr>
          <a:xfrm>
            <a:off x="1662354" y="5637429"/>
            <a:ext cx="801823" cy="369332"/>
          </a:xfrm>
          <a:prstGeom prst="rect">
            <a:avLst/>
          </a:prstGeom>
          <a:noFill/>
        </p:spPr>
        <p:txBody>
          <a:bodyPr wrap="none" rtlCol="0">
            <a:spAutoFit/>
          </a:bodyPr>
          <a:lstStyle/>
          <a:p>
            <a:r>
              <a:rPr lang="en-US" dirty="0">
                <a:solidFill>
                  <a:schemeClr val="bg1"/>
                </a:solidFill>
              </a:rPr>
              <a:t>50000</a:t>
            </a:r>
            <a:endParaRPr lang="en-CA" dirty="0">
              <a:solidFill>
                <a:schemeClr val="bg1"/>
              </a:solidFill>
            </a:endParaRPr>
          </a:p>
        </p:txBody>
      </p:sp>
      <p:sp>
        <p:nvSpPr>
          <p:cNvPr id="172" name="TextBox 171">
            <a:extLst>
              <a:ext uri="{FF2B5EF4-FFF2-40B4-BE49-F238E27FC236}">
                <a16:creationId xmlns:a16="http://schemas.microsoft.com/office/drawing/2014/main" id="{BB53A161-5720-3DBF-21A1-2C6C6072DF3B}"/>
              </a:ext>
            </a:extLst>
          </p:cNvPr>
          <p:cNvSpPr txBox="1"/>
          <p:nvPr/>
        </p:nvSpPr>
        <p:spPr>
          <a:xfrm>
            <a:off x="2907006" y="4693216"/>
            <a:ext cx="554960" cy="369332"/>
          </a:xfrm>
          <a:prstGeom prst="rect">
            <a:avLst/>
          </a:prstGeom>
          <a:noFill/>
        </p:spPr>
        <p:txBody>
          <a:bodyPr wrap="none" rtlCol="0">
            <a:spAutoFit/>
          </a:bodyPr>
          <a:lstStyle/>
          <a:p>
            <a:r>
              <a:rPr lang="en-US" dirty="0">
                <a:solidFill>
                  <a:schemeClr val="bg1"/>
                </a:solidFill>
              </a:rPr>
              <a:t>443</a:t>
            </a:r>
            <a:endParaRPr lang="en-CA" dirty="0">
              <a:solidFill>
                <a:schemeClr val="bg1"/>
              </a:solidFill>
            </a:endParaRPr>
          </a:p>
        </p:txBody>
      </p:sp>
      <p:sp>
        <p:nvSpPr>
          <p:cNvPr id="173" name="TextBox 172">
            <a:extLst>
              <a:ext uri="{FF2B5EF4-FFF2-40B4-BE49-F238E27FC236}">
                <a16:creationId xmlns:a16="http://schemas.microsoft.com/office/drawing/2014/main" id="{FD960959-7CBA-C1FE-0A7E-758AF8CD4115}"/>
              </a:ext>
            </a:extLst>
          </p:cNvPr>
          <p:cNvSpPr txBox="1"/>
          <p:nvPr/>
        </p:nvSpPr>
        <p:spPr>
          <a:xfrm>
            <a:off x="2546346" y="5174703"/>
            <a:ext cx="431528" cy="369332"/>
          </a:xfrm>
          <a:prstGeom prst="rect">
            <a:avLst/>
          </a:prstGeom>
          <a:noFill/>
        </p:spPr>
        <p:txBody>
          <a:bodyPr wrap="none" rtlCol="0">
            <a:spAutoFit/>
          </a:bodyPr>
          <a:lstStyle/>
          <a:p>
            <a:r>
              <a:rPr lang="en-US" dirty="0">
                <a:solidFill>
                  <a:schemeClr val="bg1"/>
                </a:solidFill>
              </a:rPr>
              <a:t>80</a:t>
            </a:r>
            <a:endParaRPr lang="en-CA" dirty="0">
              <a:solidFill>
                <a:schemeClr val="bg1"/>
              </a:solidFill>
            </a:endParaRPr>
          </a:p>
        </p:txBody>
      </p:sp>
      <p:sp>
        <p:nvSpPr>
          <p:cNvPr id="174" name="TextBox 173">
            <a:extLst>
              <a:ext uri="{FF2B5EF4-FFF2-40B4-BE49-F238E27FC236}">
                <a16:creationId xmlns:a16="http://schemas.microsoft.com/office/drawing/2014/main" id="{12A3DB52-30FE-21F0-F698-D9EC2DE32691}"/>
              </a:ext>
            </a:extLst>
          </p:cNvPr>
          <p:cNvSpPr txBox="1"/>
          <p:nvPr/>
        </p:nvSpPr>
        <p:spPr>
          <a:xfrm>
            <a:off x="2910949" y="5638023"/>
            <a:ext cx="554960" cy="369332"/>
          </a:xfrm>
          <a:prstGeom prst="rect">
            <a:avLst/>
          </a:prstGeom>
          <a:noFill/>
        </p:spPr>
        <p:txBody>
          <a:bodyPr wrap="none" rtlCol="0">
            <a:spAutoFit/>
          </a:bodyPr>
          <a:lstStyle/>
          <a:p>
            <a:r>
              <a:rPr lang="en-US" dirty="0">
                <a:solidFill>
                  <a:schemeClr val="bg1"/>
                </a:solidFill>
              </a:rPr>
              <a:t>443</a:t>
            </a:r>
            <a:endParaRPr lang="en-CA" dirty="0">
              <a:solidFill>
                <a:schemeClr val="bg1"/>
              </a:solidFill>
            </a:endParaRPr>
          </a:p>
        </p:txBody>
      </p:sp>
      <p:sp>
        <p:nvSpPr>
          <p:cNvPr id="179" name="Rectangle: Rounded Corners 178">
            <a:extLst>
              <a:ext uri="{FF2B5EF4-FFF2-40B4-BE49-F238E27FC236}">
                <a16:creationId xmlns:a16="http://schemas.microsoft.com/office/drawing/2014/main" id="{AD2ECBB0-C44C-5850-3A3D-52EB67CB9F20}"/>
              </a:ext>
            </a:extLst>
          </p:cNvPr>
          <p:cNvSpPr/>
          <p:nvPr/>
        </p:nvSpPr>
        <p:spPr>
          <a:xfrm>
            <a:off x="8040131" y="4713533"/>
            <a:ext cx="3837110"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www.bau.edu.jo</a:t>
            </a:r>
          </a:p>
        </p:txBody>
      </p:sp>
      <p:cxnSp>
        <p:nvCxnSpPr>
          <p:cNvPr id="180" name="Straight Connector 179">
            <a:extLst>
              <a:ext uri="{FF2B5EF4-FFF2-40B4-BE49-F238E27FC236}">
                <a16:creationId xmlns:a16="http://schemas.microsoft.com/office/drawing/2014/main" id="{2B8006F8-A9CD-069D-4835-2BA9EA181187}"/>
              </a:ext>
            </a:extLst>
          </p:cNvPr>
          <p:cNvCxnSpPr/>
          <p:nvPr/>
        </p:nvCxnSpPr>
        <p:spPr>
          <a:xfrm>
            <a:off x="10185899" y="4713533"/>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771AE2D-975A-C301-EB0C-CEA1BD4850BE}"/>
              </a:ext>
            </a:extLst>
          </p:cNvPr>
          <p:cNvCxnSpPr/>
          <p:nvPr/>
        </p:nvCxnSpPr>
        <p:spPr>
          <a:xfrm>
            <a:off x="9137876" y="4713533"/>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82" name="TextBox 181">
            <a:extLst>
              <a:ext uri="{FF2B5EF4-FFF2-40B4-BE49-F238E27FC236}">
                <a16:creationId xmlns:a16="http://schemas.microsoft.com/office/drawing/2014/main" id="{ACBF7AF8-A27D-FEA7-DEF0-210EE2A745AC}"/>
              </a:ext>
            </a:extLst>
          </p:cNvPr>
          <p:cNvSpPr txBox="1"/>
          <p:nvPr/>
        </p:nvSpPr>
        <p:spPr>
          <a:xfrm>
            <a:off x="8195637" y="4711122"/>
            <a:ext cx="801823" cy="369332"/>
          </a:xfrm>
          <a:prstGeom prst="rect">
            <a:avLst/>
          </a:prstGeom>
          <a:noFill/>
        </p:spPr>
        <p:txBody>
          <a:bodyPr wrap="none" rtlCol="0">
            <a:spAutoFit/>
          </a:bodyPr>
          <a:lstStyle/>
          <a:p>
            <a:r>
              <a:rPr lang="en-US" dirty="0">
                <a:solidFill>
                  <a:schemeClr val="bg1"/>
                </a:solidFill>
              </a:rPr>
              <a:t>50000</a:t>
            </a:r>
            <a:endParaRPr lang="en-CA" dirty="0">
              <a:solidFill>
                <a:schemeClr val="bg1"/>
              </a:solidFill>
            </a:endParaRPr>
          </a:p>
        </p:txBody>
      </p:sp>
      <p:sp>
        <p:nvSpPr>
          <p:cNvPr id="183" name="TextBox 182">
            <a:extLst>
              <a:ext uri="{FF2B5EF4-FFF2-40B4-BE49-F238E27FC236}">
                <a16:creationId xmlns:a16="http://schemas.microsoft.com/office/drawing/2014/main" id="{47AF21C6-F90A-70AA-8610-2FC1C22C8C79}"/>
              </a:ext>
            </a:extLst>
          </p:cNvPr>
          <p:cNvSpPr txBox="1"/>
          <p:nvPr/>
        </p:nvSpPr>
        <p:spPr>
          <a:xfrm>
            <a:off x="9383373" y="4711122"/>
            <a:ext cx="554960" cy="369332"/>
          </a:xfrm>
          <a:prstGeom prst="rect">
            <a:avLst/>
          </a:prstGeom>
          <a:noFill/>
        </p:spPr>
        <p:txBody>
          <a:bodyPr wrap="none" rtlCol="0">
            <a:spAutoFit/>
          </a:bodyPr>
          <a:lstStyle/>
          <a:p>
            <a:r>
              <a:rPr lang="en-US" dirty="0">
                <a:solidFill>
                  <a:schemeClr val="bg1"/>
                </a:solidFill>
              </a:rPr>
              <a:t>443</a:t>
            </a:r>
            <a:endParaRPr lang="en-CA" dirty="0">
              <a:solidFill>
                <a:schemeClr val="bg1"/>
              </a:solidFill>
            </a:endParaRPr>
          </a:p>
        </p:txBody>
      </p:sp>
      <p:sp>
        <p:nvSpPr>
          <p:cNvPr id="184" name="Rectangle: Rounded Corners 183">
            <a:extLst>
              <a:ext uri="{FF2B5EF4-FFF2-40B4-BE49-F238E27FC236}">
                <a16:creationId xmlns:a16="http://schemas.microsoft.com/office/drawing/2014/main" id="{C61B13EF-7596-9D00-C1E1-0446E6F7A356}"/>
              </a:ext>
            </a:extLst>
          </p:cNvPr>
          <p:cNvSpPr/>
          <p:nvPr/>
        </p:nvSpPr>
        <p:spPr>
          <a:xfrm>
            <a:off x="7853323" y="5332969"/>
            <a:ext cx="4212646"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www.bau_students.com</a:t>
            </a:r>
          </a:p>
        </p:txBody>
      </p:sp>
      <p:cxnSp>
        <p:nvCxnSpPr>
          <p:cNvPr id="185" name="Straight Connector 184">
            <a:extLst>
              <a:ext uri="{FF2B5EF4-FFF2-40B4-BE49-F238E27FC236}">
                <a16:creationId xmlns:a16="http://schemas.microsoft.com/office/drawing/2014/main" id="{1365CA11-C36F-35E5-7D20-8F3C28DF9D89}"/>
              </a:ext>
            </a:extLst>
          </p:cNvPr>
          <p:cNvCxnSpPr>
            <a:cxnSpLocks/>
          </p:cNvCxnSpPr>
          <p:nvPr/>
        </p:nvCxnSpPr>
        <p:spPr>
          <a:xfrm>
            <a:off x="9688952" y="5382667"/>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E42A6AC8-0F27-F5DA-D0F9-8FED2666D881}"/>
              </a:ext>
            </a:extLst>
          </p:cNvPr>
          <p:cNvCxnSpPr>
            <a:cxnSpLocks/>
          </p:cNvCxnSpPr>
          <p:nvPr/>
        </p:nvCxnSpPr>
        <p:spPr>
          <a:xfrm>
            <a:off x="9012680" y="5322078"/>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79340F65-59FE-854F-4AD4-D2904B8BF4B6}"/>
              </a:ext>
            </a:extLst>
          </p:cNvPr>
          <p:cNvSpPr txBox="1"/>
          <p:nvPr/>
        </p:nvSpPr>
        <p:spPr>
          <a:xfrm>
            <a:off x="8082123" y="5321459"/>
            <a:ext cx="907776" cy="369332"/>
          </a:xfrm>
          <a:prstGeom prst="rect">
            <a:avLst/>
          </a:prstGeom>
          <a:noFill/>
        </p:spPr>
        <p:txBody>
          <a:bodyPr wrap="square" rtlCol="0">
            <a:spAutoFit/>
          </a:bodyPr>
          <a:lstStyle/>
          <a:p>
            <a:r>
              <a:rPr lang="en-US" dirty="0">
                <a:solidFill>
                  <a:schemeClr val="bg1"/>
                </a:solidFill>
              </a:rPr>
              <a:t>51000</a:t>
            </a:r>
            <a:endParaRPr lang="en-CA" dirty="0">
              <a:solidFill>
                <a:schemeClr val="bg1"/>
              </a:solidFill>
            </a:endParaRPr>
          </a:p>
        </p:txBody>
      </p:sp>
      <p:sp>
        <p:nvSpPr>
          <p:cNvPr id="188" name="TextBox 187">
            <a:extLst>
              <a:ext uri="{FF2B5EF4-FFF2-40B4-BE49-F238E27FC236}">
                <a16:creationId xmlns:a16="http://schemas.microsoft.com/office/drawing/2014/main" id="{21D6F20F-5C8C-DEB7-24AD-36A9637E2C7A}"/>
              </a:ext>
            </a:extLst>
          </p:cNvPr>
          <p:cNvSpPr txBox="1"/>
          <p:nvPr/>
        </p:nvSpPr>
        <p:spPr>
          <a:xfrm>
            <a:off x="9139862" y="5328148"/>
            <a:ext cx="699054" cy="369332"/>
          </a:xfrm>
          <a:prstGeom prst="rect">
            <a:avLst/>
          </a:prstGeom>
          <a:noFill/>
        </p:spPr>
        <p:txBody>
          <a:bodyPr wrap="square" rtlCol="0">
            <a:spAutoFit/>
          </a:bodyPr>
          <a:lstStyle/>
          <a:p>
            <a:r>
              <a:rPr lang="en-US" dirty="0">
                <a:solidFill>
                  <a:schemeClr val="bg1"/>
                </a:solidFill>
              </a:rPr>
              <a:t>80</a:t>
            </a:r>
            <a:endParaRPr lang="en-CA" dirty="0">
              <a:solidFill>
                <a:schemeClr val="bg1"/>
              </a:solidFill>
            </a:endParaRPr>
          </a:p>
        </p:txBody>
      </p:sp>
    </p:spTree>
    <p:extLst>
      <p:ext uri="{BB962C8B-B14F-4D97-AF65-F5344CB8AC3E}">
        <p14:creationId xmlns:p14="http://schemas.microsoft.com/office/powerpoint/2010/main" val="746165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Connector: Curved 148">
            <a:extLst>
              <a:ext uri="{FF2B5EF4-FFF2-40B4-BE49-F238E27FC236}">
                <a16:creationId xmlns:a16="http://schemas.microsoft.com/office/drawing/2014/main" id="{03BD2203-CA07-D777-FAE4-2C447AC3F61D}"/>
              </a:ext>
            </a:extLst>
          </p:cNvPr>
          <p:cNvCxnSpPr>
            <a:cxnSpLocks/>
          </p:cNvCxnSpPr>
          <p:nvPr/>
        </p:nvCxnSpPr>
        <p:spPr>
          <a:xfrm rot="5400000">
            <a:off x="11017718" y="3404251"/>
            <a:ext cx="453954" cy="78063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CFE89D90-6771-0C42-AD09-15EEAEA507EA}"/>
              </a:ext>
            </a:extLst>
          </p:cNvPr>
          <p:cNvCxnSpPr>
            <a:cxnSpLocks/>
          </p:cNvCxnSpPr>
          <p:nvPr/>
        </p:nvCxnSpPr>
        <p:spPr>
          <a:xfrm flipV="1">
            <a:off x="3412918" y="5057800"/>
            <a:ext cx="1" cy="1785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EC5C164D-2D7D-E476-F1E8-0E3883523E40}"/>
              </a:ext>
            </a:extLst>
          </p:cNvPr>
          <p:cNvCxnSpPr>
            <a:cxnSpLocks/>
          </p:cNvCxnSpPr>
          <p:nvPr/>
        </p:nvCxnSpPr>
        <p:spPr>
          <a:xfrm flipV="1">
            <a:off x="3430950" y="5532813"/>
            <a:ext cx="1" cy="1785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819C0ADF-1B29-CE9B-7FBC-753EFAE60662}"/>
              </a:ext>
            </a:extLst>
          </p:cNvPr>
          <p:cNvCxnSpPr>
            <a:cxnSpLocks/>
          </p:cNvCxnSpPr>
          <p:nvPr/>
        </p:nvCxnSpPr>
        <p:spPr>
          <a:xfrm flipV="1">
            <a:off x="3412541" y="5998918"/>
            <a:ext cx="1" cy="1785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87E62E6-FD66-C19A-AFA6-9CCA3E869C8A}"/>
              </a:ext>
            </a:extLst>
          </p:cNvPr>
          <p:cNvCxnSpPr/>
          <p:nvPr/>
        </p:nvCxnSpPr>
        <p:spPr>
          <a:xfrm>
            <a:off x="7659329" y="0"/>
            <a:ext cx="0" cy="685800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descr="A computer screen with a green and yellow box&#10;&#10;Description automatically generated with medium confidence">
            <a:extLst>
              <a:ext uri="{FF2B5EF4-FFF2-40B4-BE49-F238E27FC236}">
                <a16:creationId xmlns:a16="http://schemas.microsoft.com/office/drawing/2014/main" id="{9521C77F-A887-EE51-EB0A-D9C69A9E0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61" y="1043499"/>
            <a:ext cx="1385850" cy="1385850"/>
          </a:xfrm>
          <a:prstGeom prst="rect">
            <a:avLst/>
          </a:prstGeom>
        </p:spPr>
      </p:pic>
      <p:pic>
        <p:nvPicPr>
          <p:cNvPr id="6" name="Picture 5" descr="A computer screen with a green and yellow box&#10;&#10;Description automatically generated with medium confidence">
            <a:extLst>
              <a:ext uri="{FF2B5EF4-FFF2-40B4-BE49-F238E27FC236}">
                <a16:creationId xmlns:a16="http://schemas.microsoft.com/office/drawing/2014/main" id="{E5E5C510-8BB6-7BD5-C786-A6C7A5072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672" y="1043499"/>
            <a:ext cx="1385850" cy="1385850"/>
          </a:xfrm>
          <a:prstGeom prst="rect">
            <a:avLst/>
          </a:prstGeom>
        </p:spPr>
      </p:pic>
      <p:pic>
        <p:nvPicPr>
          <p:cNvPr id="7" name="Picture 6" descr="A computer screen with a green and yellow box&#10;&#10;Description automatically generated with medium confidence">
            <a:extLst>
              <a:ext uri="{FF2B5EF4-FFF2-40B4-BE49-F238E27FC236}">
                <a16:creationId xmlns:a16="http://schemas.microsoft.com/office/drawing/2014/main" id="{AA34A296-5DB1-A6EC-9261-BDFABEB74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593" y="1043499"/>
            <a:ext cx="1385850" cy="1385850"/>
          </a:xfrm>
          <a:prstGeom prst="rect">
            <a:avLst/>
          </a:prstGeom>
        </p:spPr>
      </p:pic>
      <p:sp>
        <p:nvSpPr>
          <p:cNvPr id="8" name="Rectangle: Rounded Corners 7">
            <a:extLst>
              <a:ext uri="{FF2B5EF4-FFF2-40B4-BE49-F238E27FC236}">
                <a16:creationId xmlns:a16="http://schemas.microsoft.com/office/drawing/2014/main" id="{533A88D0-976D-6A19-1C94-B3486A407270}"/>
              </a:ext>
            </a:extLst>
          </p:cNvPr>
          <p:cNvSpPr/>
          <p:nvPr/>
        </p:nvSpPr>
        <p:spPr>
          <a:xfrm>
            <a:off x="581479" y="2487704"/>
            <a:ext cx="1474705" cy="323078"/>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www.bau.edu.jo</a:t>
            </a:r>
          </a:p>
        </p:txBody>
      </p:sp>
      <p:sp>
        <p:nvSpPr>
          <p:cNvPr id="11" name="Rectangle: Rounded Corners 10">
            <a:extLst>
              <a:ext uri="{FF2B5EF4-FFF2-40B4-BE49-F238E27FC236}">
                <a16:creationId xmlns:a16="http://schemas.microsoft.com/office/drawing/2014/main" id="{0127052E-F488-D268-628D-239B7AF9AFE5}"/>
              </a:ext>
            </a:extLst>
          </p:cNvPr>
          <p:cNvSpPr/>
          <p:nvPr/>
        </p:nvSpPr>
        <p:spPr>
          <a:xfrm>
            <a:off x="1867976" y="194186"/>
            <a:ext cx="2833596" cy="602227"/>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Client Side</a:t>
            </a:r>
            <a:endParaRPr lang="en-CA" sz="2800" dirty="0"/>
          </a:p>
        </p:txBody>
      </p:sp>
      <p:cxnSp>
        <p:nvCxnSpPr>
          <p:cNvPr id="13" name="Straight Connector 12">
            <a:extLst>
              <a:ext uri="{FF2B5EF4-FFF2-40B4-BE49-F238E27FC236}">
                <a16:creationId xmlns:a16="http://schemas.microsoft.com/office/drawing/2014/main" id="{474F0652-E915-1D74-62B8-90940FC5F702}"/>
              </a:ext>
            </a:extLst>
          </p:cNvPr>
          <p:cNvCxnSpPr/>
          <p:nvPr/>
        </p:nvCxnSpPr>
        <p:spPr>
          <a:xfrm>
            <a:off x="0" y="336321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Rounded Corners 13">
            <a:extLst>
              <a:ext uri="{FF2B5EF4-FFF2-40B4-BE49-F238E27FC236}">
                <a16:creationId xmlns:a16="http://schemas.microsoft.com/office/drawing/2014/main" id="{26116BE4-CBDC-FD97-7553-350EAEEF8441}"/>
              </a:ext>
            </a:extLst>
          </p:cNvPr>
          <p:cNvSpPr/>
          <p:nvPr/>
        </p:nvSpPr>
        <p:spPr>
          <a:xfrm>
            <a:off x="6626941" y="2861766"/>
            <a:ext cx="2231923" cy="501446"/>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 Layer</a:t>
            </a:r>
            <a:endParaRPr lang="en-CA" dirty="0"/>
          </a:p>
        </p:txBody>
      </p:sp>
      <p:sp>
        <p:nvSpPr>
          <p:cNvPr id="15" name="Rectangle: Rounded Corners 14">
            <a:extLst>
              <a:ext uri="{FF2B5EF4-FFF2-40B4-BE49-F238E27FC236}">
                <a16:creationId xmlns:a16="http://schemas.microsoft.com/office/drawing/2014/main" id="{E7CC6A6C-F37B-3103-20D2-2476A707A848}"/>
              </a:ext>
            </a:extLst>
          </p:cNvPr>
          <p:cNvSpPr/>
          <p:nvPr/>
        </p:nvSpPr>
        <p:spPr>
          <a:xfrm>
            <a:off x="6626941" y="3360756"/>
            <a:ext cx="2231923" cy="501446"/>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Transport Layer</a:t>
            </a:r>
            <a:endParaRPr lang="en-CA" dirty="0"/>
          </a:p>
        </p:txBody>
      </p:sp>
      <p:sp>
        <p:nvSpPr>
          <p:cNvPr id="18" name="Rectangle: Rounded Corners 17">
            <a:extLst>
              <a:ext uri="{FF2B5EF4-FFF2-40B4-BE49-F238E27FC236}">
                <a16:creationId xmlns:a16="http://schemas.microsoft.com/office/drawing/2014/main" id="{8395793E-4272-EEA4-B95E-A54FF210C382}"/>
              </a:ext>
            </a:extLst>
          </p:cNvPr>
          <p:cNvSpPr/>
          <p:nvPr/>
        </p:nvSpPr>
        <p:spPr>
          <a:xfrm>
            <a:off x="8568660" y="196095"/>
            <a:ext cx="2833596" cy="602227"/>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Server Side</a:t>
            </a:r>
            <a:endParaRPr lang="en-CA" sz="2800" dirty="0"/>
          </a:p>
        </p:txBody>
      </p:sp>
      <p:grpSp>
        <p:nvGrpSpPr>
          <p:cNvPr id="53" name="Group 52">
            <a:extLst>
              <a:ext uri="{FF2B5EF4-FFF2-40B4-BE49-F238E27FC236}">
                <a16:creationId xmlns:a16="http://schemas.microsoft.com/office/drawing/2014/main" id="{73E84ACD-1C93-7EF0-B973-9EF574F7FF81}"/>
              </a:ext>
            </a:extLst>
          </p:cNvPr>
          <p:cNvGrpSpPr/>
          <p:nvPr/>
        </p:nvGrpSpPr>
        <p:grpSpPr>
          <a:xfrm>
            <a:off x="5117361" y="3264736"/>
            <a:ext cx="554960" cy="526164"/>
            <a:chOff x="5117361" y="3824594"/>
            <a:chExt cx="554960" cy="526164"/>
          </a:xfrm>
        </p:grpSpPr>
        <p:sp>
          <p:nvSpPr>
            <p:cNvPr id="32" name="Oval 31">
              <a:extLst>
                <a:ext uri="{FF2B5EF4-FFF2-40B4-BE49-F238E27FC236}">
                  <a16:creationId xmlns:a16="http://schemas.microsoft.com/office/drawing/2014/main" id="{3F4423A5-8156-B74C-DD10-05031D190B02}"/>
                </a:ext>
              </a:extLst>
            </p:cNvPr>
            <p:cNvSpPr/>
            <p:nvPr/>
          </p:nvSpPr>
          <p:spPr>
            <a:xfrm>
              <a:off x="5296523"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ADAE7861-7FAC-A8B0-D28A-8D31D2F5C643}"/>
                </a:ext>
              </a:extLst>
            </p:cNvPr>
            <p:cNvSpPr txBox="1"/>
            <p:nvPr/>
          </p:nvSpPr>
          <p:spPr>
            <a:xfrm>
              <a:off x="5117361" y="3981426"/>
              <a:ext cx="554960" cy="369332"/>
            </a:xfrm>
            <a:prstGeom prst="rect">
              <a:avLst/>
            </a:prstGeom>
            <a:noFill/>
          </p:spPr>
          <p:txBody>
            <a:bodyPr wrap="none" rtlCol="0">
              <a:spAutoFit/>
            </a:bodyPr>
            <a:lstStyle/>
            <a:p>
              <a:r>
                <a:rPr lang="en-US" b="1" dirty="0">
                  <a:solidFill>
                    <a:srgbClr val="FF0000"/>
                  </a:solidFill>
                </a:rPr>
                <a:t>443</a:t>
              </a:r>
              <a:endParaRPr lang="en-CA" b="1" dirty="0">
                <a:solidFill>
                  <a:srgbClr val="FF0000"/>
                </a:solidFill>
              </a:endParaRPr>
            </a:p>
          </p:txBody>
        </p:sp>
      </p:grpSp>
      <p:grpSp>
        <p:nvGrpSpPr>
          <p:cNvPr id="52" name="Group 51">
            <a:extLst>
              <a:ext uri="{FF2B5EF4-FFF2-40B4-BE49-F238E27FC236}">
                <a16:creationId xmlns:a16="http://schemas.microsoft.com/office/drawing/2014/main" id="{BD584BE9-CA82-2D9F-C975-3EF2FFB468B4}"/>
              </a:ext>
            </a:extLst>
          </p:cNvPr>
          <p:cNvGrpSpPr/>
          <p:nvPr/>
        </p:nvGrpSpPr>
        <p:grpSpPr>
          <a:xfrm>
            <a:off x="4485268" y="3264736"/>
            <a:ext cx="431528" cy="526164"/>
            <a:chOff x="4433934" y="3824594"/>
            <a:chExt cx="431528" cy="526164"/>
          </a:xfrm>
        </p:grpSpPr>
        <p:sp>
          <p:nvSpPr>
            <p:cNvPr id="31" name="Oval 30">
              <a:extLst>
                <a:ext uri="{FF2B5EF4-FFF2-40B4-BE49-F238E27FC236}">
                  <a16:creationId xmlns:a16="http://schemas.microsoft.com/office/drawing/2014/main" id="{5778ED0E-BFD4-B23D-1E32-7B6A2CA6227F}"/>
                </a:ext>
              </a:extLst>
            </p:cNvPr>
            <p:cNvSpPr/>
            <p:nvPr/>
          </p:nvSpPr>
          <p:spPr>
            <a:xfrm>
              <a:off x="4551380"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a:extLst>
                <a:ext uri="{FF2B5EF4-FFF2-40B4-BE49-F238E27FC236}">
                  <a16:creationId xmlns:a16="http://schemas.microsoft.com/office/drawing/2014/main" id="{F7D59DBC-3CD0-19F8-D869-3A60B61FD096}"/>
                </a:ext>
              </a:extLst>
            </p:cNvPr>
            <p:cNvSpPr txBox="1"/>
            <p:nvPr/>
          </p:nvSpPr>
          <p:spPr>
            <a:xfrm>
              <a:off x="4433934" y="3981426"/>
              <a:ext cx="431528" cy="369332"/>
            </a:xfrm>
            <a:prstGeom prst="rect">
              <a:avLst/>
            </a:prstGeom>
            <a:noFill/>
          </p:spPr>
          <p:txBody>
            <a:bodyPr wrap="none" rtlCol="0">
              <a:spAutoFit/>
            </a:bodyPr>
            <a:lstStyle/>
            <a:p>
              <a:r>
                <a:rPr lang="en-US" b="1" dirty="0">
                  <a:solidFill>
                    <a:srgbClr val="FF0000"/>
                  </a:solidFill>
                </a:rPr>
                <a:t>80</a:t>
              </a:r>
              <a:endParaRPr lang="en-CA" b="1" dirty="0">
                <a:solidFill>
                  <a:srgbClr val="FF0000"/>
                </a:solidFill>
              </a:endParaRPr>
            </a:p>
          </p:txBody>
        </p:sp>
      </p:grpSp>
      <p:grpSp>
        <p:nvGrpSpPr>
          <p:cNvPr id="51" name="Group 50">
            <a:extLst>
              <a:ext uri="{FF2B5EF4-FFF2-40B4-BE49-F238E27FC236}">
                <a16:creationId xmlns:a16="http://schemas.microsoft.com/office/drawing/2014/main" id="{536AF24D-2307-E3E8-3F7B-5A05C68D3667}"/>
              </a:ext>
            </a:extLst>
          </p:cNvPr>
          <p:cNvGrpSpPr/>
          <p:nvPr/>
        </p:nvGrpSpPr>
        <p:grpSpPr>
          <a:xfrm>
            <a:off x="3853178" y="3264736"/>
            <a:ext cx="431528" cy="526164"/>
            <a:chOff x="3704842" y="3824594"/>
            <a:chExt cx="431528" cy="526164"/>
          </a:xfrm>
        </p:grpSpPr>
        <p:sp>
          <p:nvSpPr>
            <p:cNvPr id="30" name="Oval 29">
              <a:extLst>
                <a:ext uri="{FF2B5EF4-FFF2-40B4-BE49-F238E27FC236}">
                  <a16:creationId xmlns:a16="http://schemas.microsoft.com/office/drawing/2014/main" id="{7BEB3063-0910-CE39-0312-02B7F4EEE9AD}"/>
                </a:ext>
              </a:extLst>
            </p:cNvPr>
            <p:cNvSpPr/>
            <p:nvPr/>
          </p:nvSpPr>
          <p:spPr>
            <a:xfrm>
              <a:off x="3822288"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EDC8311E-AEBC-E630-E388-03275755CE6B}"/>
                </a:ext>
              </a:extLst>
            </p:cNvPr>
            <p:cNvSpPr txBox="1"/>
            <p:nvPr/>
          </p:nvSpPr>
          <p:spPr>
            <a:xfrm>
              <a:off x="3704842" y="3981426"/>
              <a:ext cx="431528" cy="369332"/>
            </a:xfrm>
            <a:prstGeom prst="rect">
              <a:avLst/>
            </a:prstGeom>
            <a:noFill/>
          </p:spPr>
          <p:txBody>
            <a:bodyPr wrap="none" rtlCol="0">
              <a:spAutoFit/>
            </a:bodyPr>
            <a:lstStyle/>
            <a:p>
              <a:r>
                <a:rPr lang="en-US" b="1" dirty="0">
                  <a:solidFill>
                    <a:srgbClr val="FF0000"/>
                  </a:solidFill>
                </a:rPr>
                <a:t>22</a:t>
              </a:r>
              <a:endParaRPr lang="en-CA" b="1" dirty="0">
                <a:solidFill>
                  <a:srgbClr val="FF0000"/>
                </a:solidFill>
              </a:endParaRPr>
            </a:p>
          </p:txBody>
        </p:sp>
      </p:grpSp>
      <p:grpSp>
        <p:nvGrpSpPr>
          <p:cNvPr id="50" name="Group 49">
            <a:extLst>
              <a:ext uri="{FF2B5EF4-FFF2-40B4-BE49-F238E27FC236}">
                <a16:creationId xmlns:a16="http://schemas.microsoft.com/office/drawing/2014/main" id="{77EE8F35-B0EE-542F-36DB-40D97D84C93A}"/>
              </a:ext>
            </a:extLst>
          </p:cNvPr>
          <p:cNvGrpSpPr/>
          <p:nvPr/>
        </p:nvGrpSpPr>
        <p:grpSpPr>
          <a:xfrm>
            <a:off x="3221088" y="3264736"/>
            <a:ext cx="431528" cy="526164"/>
            <a:chOff x="3026198" y="3824594"/>
            <a:chExt cx="431528" cy="526164"/>
          </a:xfrm>
        </p:grpSpPr>
        <p:sp>
          <p:nvSpPr>
            <p:cNvPr id="29" name="Oval 28">
              <a:extLst>
                <a:ext uri="{FF2B5EF4-FFF2-40B4-BE49-F238E27FC236}">
                  <a16:creationId xmlns:a16="http://schemas.microsoft.com/office/drawing/2014/main" id="{C54E333A-EA40-8EC6-2D40-DD332F90F4F1}"/>
                </a:ext>
              </a:extLst>
            </p:cNvPr>
            <p:cNvSpPr/>
            <p:nvPr/>
          </p:nvSpPr>
          <p:spPr>
            <a:xfrm>
              <a:off x="314364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EBE77965-8A0A-E218-AE0F-4EAE451D4921}"/>
                </a:ext>
              </a:extLst>
            </p:cNvPr>
            <p:cNvSpPr txBox="1"/>
            <p:nvPr/>
          </p:nvSpPr>
          <p:spPr>
            <a:xfrm>
              <a:off x="3026198" y="3981426"/>
              <a:ext cx="431528" cy="369332"/>
            </a:xfrm>
            <a:prstGeom prst="rect">
              <a:avLst/>
            </a:prstGeom>
            <a:noFill/>
          </p:spPr>
          <p:txBody>
            <a:bodyPr wrap="none" rtlCol="0">
              <a:spAutoFit/>
            </a:bodyPr>
            <a:lstStyle/>
            <a:p>
              <a:r>
                <a:rPr lang="en-US" b="1" dirty="0">
                  <a:solidFill>
                    <a:srgbClr val="FF0000"/>
                  </a:solidFill>
                </a:rPr>
                <a:t>21</a:t>
              </a:r>
              <a:endParaRPr lang="en-CA" b="1" dirty="0">
                <a:solidFill>
                  <a:srgbClr val="FF0000"/>
                </a:solidFill>
              </a:endParaRPr>
            </a:p>
          </p:txBody>
        </p:sp>
      </p:grpSp>
      <p:grpSp>
        <p:nvGrpSpPr>
          <p:cNvPr id="49" name="Group 48">
            <a:extLst>
              <a:ext uri="{FF2B5EF4-FFF2-40B4-BE49-F238E27FC236}">
                <a16:creationId xmlns:a16="http://schemas.microsoft.com/office/drawing/2014/main" id="{489A9A54-8127-A76E-C070-F8886BE026BC}"/>
              </a:ext>
            </a:extLst>
          </p:cNvPr>
          <p:cNvGrpSpPr/>
          <p:nvPr/>
        </p:nvGrpSpPr>
        <p:grpSpPr>
          <a:xfrm>
            <a:off x="2588998" y="3264736"/>
            <a:ext cx="431528" cy="526164"/>
            <a:chOff x="2338715" y="3824594"/>
            <a:chExt cx="431528" cy="526164"/>
          </a:xfrm>
        </p:grpSpPr>
        <p:sp>
          <p:nvSpPr>
            <p:cNvPr id="28" name="Oval 27">
              <a:extLst>
                <a:ext uri="{FF2B5EF4-FFF2-40B4-BE49-F238E27FC236}">
                  <a16:creationId xmlns:a16="http://schemas.microsoft.com/office/drawing/2014/main" id="{0ED2FEDF-3B0E-3327-8C48-5511BC382956}"/>
                </a:ext>
              </a:extLst>
            </p:cNvPr>
            <p:cNvSpPr/>
            <p:nvPr/>
          </p:nvSpPr>
          <p:spPr>
            <a:xfrm>
              <a:off x="2456161"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6E0709D3-4B21-2C07-FC79-DE12DE090000}"/>
                </a:ext>
              </a:extLst>
            </p:cNvPr>
            <p:cNvSpPr txBox="1"/>
            <p:nvPr/>
          </p:nvSpPr>
          <p:spPr>
            <a:xfrm>
              <a:off x="2338715" y="3981426"/>
              <a:ext cx="431528" cy="369332"/>
            </a:xfrm>
            <a:prstGeom prst="rect">
              <a:avLst/>
            </a:prstGeom>
            <a:noFill/>
          </p:spPr>
          <p:txBody>
            <a:bodyPr wrap="none" rtlCol="0">
              <a:spAutoFit/>
            </a:bodyPr>
            <a:lstStyle/>
            <a:p>
              <a:r>
                <a:rPr lang="en-US" b="1" dirty="0">
                  <a:solidFill>
                    <a:srgbClr val="FF0000"/>
                  </a:solidFill>
                </a:rPr>
                <a:t>67</a:t>
              </a:r>
              <a:endParaRPr lang="en-CA" b="1" dirty="0">
                <a:solidFill>
                  <a:srgbClr val="FF0000"/>
                </a:solidFill>
              </a:endParaRPr>
            </a:p>
          </p:txBody>
        </p:sp>
      </p:grpSp>
      <p:grpSp>
        <p:nvGrpSpPr>
          <p:cNvPr id="48" name="Group 47">
            <a:extLst>
              <a:ext uri="{FF2B5EF4-FFF2-40B4-BE49-F238E27FC236}">
                <a16:creationId xmlns:a16="http://schemas.microsoft.com/office/drawing/2014/main" id="{9E3460AC-C65E-FD9C-FEF7-9A3FDD9D75DB}"/>
              </a:ext>
            </a:extLst>
          </p:cNvPr>
          <p:cNvGrpSpPr/>
          <p:nvPr/>
        </p:nvGrpSpPr>
        <p:grpSpPr>
          <a:xfrm>
            <a:off x="1829012" y="3264736"/>
            <a:ext cx="801823" cy="526164"/>
            <a:chOff x="1533964" y="3824594"/>
            <a:chExt cx="801823" cy="526164"/>
          </a:xfrm>
        </p:grpSpPr>
        <p:sp>
          <p:nvSpPr>
            <p:cNvPr id="27" name="Oval 26">
              <a:extLst>
                <a:ext uri="{FF2B5EF4-FFF2-40B4-BE49-F238E27FC236}">
                  <a16:creationId xmlns:a16="http://schemas.microsoft.com/office/drawing/2014/main" id="{7A27DB2B-1D44-8C7E-ECFC-47129788A867}"/>
                </a:ext>
              </a:extLst>
            </p:cNvPr>
            <p:cNvSpPr/>
            <p:nvPr/>
          </p:nvSpPr>
          <p:spPr>
            <a:xfrm>
              <a:off x="1779306"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E443DB3F-BCA6-E1AA-DD96-8E2392EE8839}"/>
                </a:ext>
              </a:extLst>
            </p:cNvPr>
            <p:cNvSpPr txBox="1"/>
            <p:nvPr/>
          </p:nvSpPr>
          <p:spPr>
            <a:xfrm>
              <a:off x="1533964" y="3981426"/>
              <a:ext cx="801823" cy="369332"/>
            </a:xfrm>
            <a:prstGeom prst="rect">
              <a:avLst/>
            </a:prstGeom>
            <a:noFill/>
          </p:spPr>
          <p:txBody>
            <a:bodyPr wrap="none" rtlCol="0">
              <a:spAutoFit/>
            </a:bodyPr>
            <a:lstStyle/>
            <a:p>
              <a:r>
                <a:rPr lang="en-US" b="1" dirty="0">
                  <a:solidFill>
                    <a:srgbClr val="FF0000"/>
                  </a:solidFill>
                </a:rPr>
                <a:t>52000</a:t>
              </a:r>
              <a:endParaRPr lang="en-CA" b="1" dirty="0">
                <a:solidFill>
                  <a:srgbClr val="FF0000"/>
                </a:solidFill>
              </a:endParaRPr>
            </a:p>
          </p:txBody>
        </p:sp>
      </p:grpSp>
      <p:grpSp>
        <p:nvGrpSpPr>
          <p:cNvPr id="47" name="Group 46">
            <a:extLst>
              <a:ext uri="{FF2B5EF4-FFF2-40B4-BE49-F238E27FC236}">
                <a16:creationId xmlns:a16="http://schemas.microsoft.com/office/drawing/2014/main" id="{DA62C3B3-2D12-53E1-FD9D-34524DC094CB}"/>
              </a:ext>
            </a:extLst>
          </p:cNvPr>
          <p:cNvGrpSpPr/>
          <p:nvPr/>
        </p:nvGrpSpPr>
        <p:grpSpPr>
          <a:xfrm>
            <a:off x="1009033" y="3264736"/>
            <a:ext cx="801823" cy="526164"/>
            <a:chOff x="854183" y="3824594"/>
            <a:chExt cx="801823" cy="526164"/>
          </a:xfrm>
        </p:grpSpPr>
        <p:sp>
          <p:nvSpPr>
            <p:cNvPr id="26" name="Oval 25">
              <a:extLst>
                <a:ext uri="{FF2B5EF4-FFF2-40B4-BE49-F238E27FC236}">
                  <a16:creationId xmlns:a16="http://schemas.microsoft.com/office/drawing/2014/main" id="{BC1E99CE-8C54-C831-5D3F-A035DE88A42C}"/>
                </a:ext>
              </a:extLst>
            </p:cNvPr>
            <p:cNvSpPr/>
            <p:nvPr/>
          </p:nvSpPr>
          <p:spPr>
            <a:xfrm>
              <a:off x="1163982"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BFD5A3CB-181C-6F2C-A498-A6E92D33CDA4}"/>
                </a:ext>
              </a:extLst>
            </p:cNvPr>
            <p:cNvSpPr txBox="1"/>
            <p:nvPr/>
          </p:nvSpPr>
          <p:spPr>
            <a:xfrm>
              <a:off x="854183" y="3981426"/>
              <a:ext cx="801823" cy="369332"/>
            </a:xfrm>
            <a:prstGeom prst="rect">
              <a:avLst/>
            </a:prstGeom>
            <a:noFill/>
          </p:spPr>
          <p:txBody>
            <a:bodyPr wrap="none" rtlCol="0">
              <a:spAutoFit/>
            </a:bodyPr>
            <a:lstStyle/>
            <a:p>
              <a:r>
                <a:rPr lang="en-US" b="1" dirty="0">
                  <a:solidFill>
                    <a:srgbClr val="FF0000"/>
                  </a:solidFill>
                </a:rPr>
                <a:t>51000</a:t>
              </a:r>
              <a:endParaRPr lang="en-CA" b="1" dirty="0">
                <a:solidFill>
                  <a:srgbClr val="FF0000"/>
                </a:solidFill>
              </a:endParaRPr>
            </a:p>
          </p:txBody>
        </p:sp>
      </p:grpSp>
      <p:grpSp>
        <p:nvGrpSpPr>
          <p:cNvPr id="46" name="Group 45">
            <a:extLst>
              <a:ext uri="{FF2B5EF4-FFF2-40B4-BE49-F238E27FC236}">
                <a16:creationId xmlns:a16="http://schemas.microsoft.com/office/drawing/2014/main" id="{6919EBFB-BA9A-6FC5-19CD-C882C84C09CA}"/>
              </a:ext>
            </a:extLst>
          </p:cNvPr>
          <p:cNvGrpSpPr/>
          <p:nvPr/>
        </p:nvGrpSpPr>
        <p:grpSpPr>
          <a:xfrm>
            <a:off x="199002" y="3264736"/>
            <a:ext cx="801823" cy="526164"/>
            <a:chOff x="199002" y="3824594"/>
            <a:chExt cx="801823" cy="526164"/>
          </a:xfrm>
        </p:grpSpPr>
        <p:sp>
          <p:nvSpPr>
            <p:cNvPr id="24" name="Oval 23">
              <a:extLst>
                <a:ext uri="{FF2B5EF4-FFF2-40B4-BE49-F238E27FC236}">
                  <a16:creationId xmlns:a16="http://schemas.microsoft.com/office/drawing/2014/main" id="{FC54420A-867F-AEDB-3E12-ECF2C75838A0}"/>
                </a:ext>
              </a:extLst>
            </p:cNvPr>
            <p:cNvSpPr/>
            <p:nvPr/>
          </p:nvSpPr>
          <p:spPr>
            <a:xfrm>
              <a:off x="439879"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TextBox 39">
              <a:extLst>
                <a:ext uri="{FF2B5EF4-FFF2-40B4-BE49-F238E27FC236}">
                  <a16:creationId xmlns:a16="http://schemas.microsoft.com/office/drawing/2014/main" id="{6EA753F4-58D2-0C02-56FD-3FE34CCBDDD9}"/>
                </a:ext>
              </a:extLst>
            </p:cNvPr>
            <p:cNvSpPr txBox="1"/>
            <p:nvPr/>
          </p:nvSpPr>
          <p:spPr>
            <a:xfrm>
              <a:off x="199002" y="3981426"/>
              <a:ext cx="801823" cy="369332"/>
            </a:xfrm>
            <a:prstGeom prst="rect">
              <a:avLst/>
            </a:prstGeom>
            <a:noFill/>
          </p:spPr>
          <p:txBody>
            <a:bodyPr wrap="none" rtlCol="0">
              <a:spAutoFit/>
            </a:bodyPr>
            <a:lstStyle/>
            <a:p>
              <a:r>
                <a:rPr lang="en-US" b="1" dirty="0">
                  <a:solidFill>
                    <a:srgbClr val="FF0000"/>
                  </a:solidFill>
                </a:rPr>
                <a:t>50000</a:t>
              </a:r>
              <a:endParaRPr lang="en-CA" b="1" dirty="0">
                <a:solidFill>
                  <a:srgbClr val="FF0000"/>
                </a:solidFill>
              </a:endParaRPr>
            </a:p>
          </p:txBody>
        </p:sp>
      </p:grpSp>
      <p:grpSp>
        <p:nvGrpSpPr>
          <p:cNvPr id="54" name="Group 53">
            <a:extLst>
              <a:ext uri="{FF2B5EF4-FFF2-40B4-BE49-F238E27FC236}">
                <a16:creationId xmlns:a16="http://schemas.microsoft.com/office/drawing/2014/main" id="{2562B0A7-7E13-D56B-A6C8-0073AD11D9D6}"/>
              </a:ext>
            </a:extLst>
          </p:cNvPr>
          <p:cNvGrpSpPr/>
          <p:nvPr/>
        </p:nvGrpSpPr>
        <p:grpSpPr>
          <a:xfrm>
            <a:off x="11418283" y="3264736"/>
            <a:ext cx="431528" cy="526164"/>
            <a:chOff x="5117361" y="3824594"/>
            <a:chExt cx="431528" cy="526164"/>
          </a:xfrm>
        </p:grpSpPr>
        <p:sp>
          <p:nvSpPr>
            <p:cNvPr id="55" name="Oval 54">
              <a:extLst>
                <a:ext uri="{FF2B5EF4-FFF2-40B4-BE49-F238E27FC236}">
                  <a16:creationId xmlns:a16="http://schemas.microsoft.com/office/drawing/2014/main" id="{A1D8DB4B-18A8-BF37-520A-BDE45AD7A75F}"/>
                </a:ext>
              </a:extLst>
            </p:cNvPr>
            <p:cNvSpPr/>
            <p:nvPr/>
          </p:nvSpPr>
          <p:spPr>
            <a:xfrm>
              <a:off x="5296523"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4089FC2A-A040-3677-20FF-EF27E5CA99A7}"/>
                </a:ext>
              </a:extLst>
            </p:cNvPr>
            <p:cNvSpPr txBox="1"/>
            <p:nvPr/>
          </p:nvSpPr>
          <p:spPr>
            <a:xfrm>
              <a:off x="5117361" y="3981426"/>
              <a:ext cx="43152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solidFill>
                    <a:srgbClr val="FF0000"/>
                  </a:solidFill>
                </a:rPr>
                <a:t>80</a:t>
              </a:r>
              <a:endParaRPr lang="en-CA" b="1" dirty="0">
                <a:solidFill>
                  <a:srgbClr val="FF0000"/>
                </a:solidFill>
              </a:endParaRPr>
            </a:p>
          </p:txBody>
        </p:sp>
      </p:grpSp>
      <p:grpSp>
        <p:nvGrpSpPr>
          <p:cNvPr id="60" name="Group 59">
            <a:extLst>
              <a:ext uri="{FF2B5EF4-FFF2-40B4-BE49-F238E27FC236}">
                <a16:creationId xmlns:a16="http://schemas.microsoft.com/office/drawing/2014/main" id="{80836D4D-6751-F08C-F473-22A23B448714}"/>
              </a:ext>
            </a:extLst>
          </p:cNvPr>
          <p:cNvGrpSpPr/>
          <p:nvPr/>
        </p:nvGrpSpPr>
        <p:grpSpPr>
          <a:xfrm>
            <a:off x="9714132" y="3264736"/>
            <a:ext cx="431528" cy="526164"/>
            <a:chOff x="3704842" y="3824594"/>
            <a:chExt cx="431528" cy="526164"/>
          </a:xfrm>
        </p:grpSpPr>
        <p:sp>
          <p:nvSpPr>
            <p:cNvPr id="61" name="Oval 60">
              <a:extLst>
                <a:ext uri="{FF2B5EF4-FFF2-40B4-BE49-F238E27FC236}">
                  <a16:creationId xmlns:a16="http://schemas.microsoft.com/office/drawing/2014/main" id="{E7168338-300E-119B-3163-41DB74AD74AD}"/>
                </a:ext>
              </a:extLst>
            </p:cNvPr>
            <p:cNvSpPr/>
            <p:nvPr/>
          </p:nvSpPr>
          <p:spPr>
            <a:xfrm>
              <a:off x="3822288"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TextBox 61">
              <a:extLst>
                <a:ext uri="{FF2B5EF4-FFF2-40B4-BE49-F238E27FC236}">
                  <a16:creationId xmlns:a16="http://schemas.microsoft.com/office/drawing/2014/main" id="{D82DB467-913C-741F-6B11-B3ED4FE380B8}"/>
                </a:ext>
              </a:extLst>
            </p:cNvPr>
            <p:cNvSpPr txBox="1"/>
            <p:nvPr/>
          </p:nvSpPr>
          <p:spPr>
            <a:xfrm>
              <a:off x="3704842" y="3981426"/>
              <a:ext cx="431528" cy="369332"/>
            </a:xfrm>
            <a:prstGeom prst="rect">
              <a:avLst/>
            </a:prstGeom>
            <a:noFill/>
          </p:spPr>
          <p:txBody>
            <a:bodyPr wrap="none" rtlCol="0">
              <a:spAutoFit/>
            </a:bodyPr>
            <a:lstStyle/>
            <a:p>
              <a:r>
                <a:rPr lang="en-US" b="1" dirty="0">
                  <a:solidFill>
                    <a:srgbClr val="FF0000"/>
                  </a:solidFill>
                </a:rPr>
                <a:t>22</a:t>
              </a:r>
              <a:endParaRPr lang="en-CA" b="1" dirty="0">
                <a:solidFill>
                  <a:srgbClr val="FF0000"/>
                </a:solidFill>
              </a:endParaRPr>
            </a:p>
          </p:txBody>
        </p:sp>
      </p:grpSp>
      <p:grpSp>
        <p:nvGrpSpPr>
          <p:cNvPr id="63" name="Group 62">
            <a:extLst>
              <a:ext uri="{FF2B5EF4-FFF2-40B4-BE49-F238E27FC236}">
                <a16:creationId xmlns:a16="http://schemas.microsoft.com/office/drawing/2014/main" id="{28525D57-5086-F528-E685-A1213804DFD1}"/>
              </a:ext>
            </a:extLst>
          </p:cNvPr>
          <p:cNvGrpSpPr/>
          <p:nvPr/>
        </p:nvGrpSpPr>
        <p:grpSpPr>
          <a:xfrm>
            <a:off x="9082042" y="3264736"/>
            <a:ext cx="431528" cy="526164"/>
            <a:chOff x="3026198" y="3824594"/>
            <a:chExt cx="431528" cy="526164"/>
          </a:xfrm>
        </p:grpSpPr>
        <p:sp>
          <p:nvSpPr>
            <p:cNvPr id="64" name="Oval 63">
              <a:extLst>
                <a:ext uri="{FF2B5EF4-FFF2-40B4-BE49-F238E27FC236}">
                  <a16:creationId xmlns:a16="http://schemas.microsoft.com/office/drawing/2014/main" id="{16484C1D-3266-93BC-9604-898F607BE65F}"/>
                </a:ext>
              </a:extLst>
            </p:cNvPr>
            <p:cNvSpPr/>
            <p:nvPr/>
          </p:nvSpPr>
          <p:spPr>
            <a:xfrm>
              <a:off x="314364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TextBox 64">
              <a:extLst>
                <a:ext uri="{FF2B5EF4-FFF2-40B4-BE49-F238E27FC236}">
                  <a16:creationId xmlns:a16="http://schemas.microsoft.com/office/drawing/2014/main" id="{0DD6D1B4-9F79-F336-D480-44A1DC6D146B}"/>
                </a:ext>
              </a:extLst>
            </p:cNvPr>
            <p:cNvSpPr txBox="1"/>
            <p:nvPr/>
          </p:nvSpPr>
          <p:spPr>
            <a:xfrm>
              <a:off x="3026198" y="3981426"/>
              <a:ext cx="431528" cy="369332"/>
            </a:xfrm>
            <a:prstGeom prst="rect">
              <a:avLst/>
            </a:prstGeom>
            <a:noFill/>
          </p:spPr>
          <p:txBody>
            <a:bodyPr wrap="none" rtlCol="0">
              <a:spAutoFit/>
            </a:bodyPr>
            <a:lstStyle/>
            <a:p>
              <a:r>
                <a:rPr lang="en-US" b="1" dirty="0">
                  <a:solidFill>
                    <a:srgbClr val="FF0000"/>
                  </a:solidFill>
                </a:rPr>
                <a:t>21</a:t>
              </a:r>
              <a:endParaRPr lang="en-CA" b="1" dirty="0">
                <a:solidFill>
                  <a:srgbClr val="FF0000"/>
                </a:solidFill>
              </a:endParaRPr>
            </a:p>
          </p:txBody>
        </p:sp>
      </p:grpSp>
      <p:sp>
        <p:nvSpPr>
          <p:cNvPr id="66" name="Rectangle: Rounded Corners 65">
            <a:extLst>
              <a:ext uri="{FF2B5EF4-FFF2-40B4-BE49-F238E27FC236}">
                <a16:creationId xmlns:a16="http://schemas.microsoft.com/office/drawing/2014/main" id="{BAD1979E-F3CF-94A3-24CC-20D2F88371C0}"/>
              </a:ext>
            </a:extLst>
          </p:cNvPr>
          <p:cNvSpPr/>
          <p:nvPr/>
        </p:nvSpPr>
        <p:spPr>
          <a:xfrm>
            <a:off x="9966078" y="2711020"/>
            <a:ext cx="1233814" cy="501446"/>
          </a:xfrm>
          <a:prstGeom prst="round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solidFill>
                  <a:srgbClr val="FF0000"/>
                </a:solidFill>
              </a:rPr>
              <a:t>Listening</a:t>
            </a:r>
          </a:p>
          <a:p>
            <a:pPr algn="ctr"/>
            <a:r>
              <a:rPr lang="en-US" b="1" dirty="0">
                <a:solidFill>
                  <a:srgbClr val="FF0000"/>
                </a:solidFill>
              </a:rPr>
              <a:t>HTTPS</a:t>
            </a:r>
            <a:endParaRPr lang="en-CA" b="1" dirty="0">
              <a:solidFill>
                <a:srgbClr val="FF0000"/>
              </a:solidFill>
            </a:endParaRPr>
          </a:p>
        </p:txBody>
      </p:sp>
      <p:sp>
        <p:nvSpPr>
          <p:cNvPr id="102" name="Rectangle: Rounded Corners 101">
            <a:extLst>
              <a:ext uri="{FF2B5EF4-FFF2-40B4-BE49-F238E27FC236}">
                <a16:creationId xmlns:a16="http://schemas.microsoft.com/office/drawing/2014/main" id="{422F5D9D-9EF3-A80F-BE7F-C5FC60B7FB10}"/>
              </a:ext>
            </a:extLst>
          </p:cNvPr>
          <p:cNvSpPr/>
          <p:nvPr/>
        </p:nvSpPr>
        <p:spPr>
          <a:xfrm>
            <a:off x="7903585" y="1351972"/>
            <a:ext cx="1663836" cy="356393"/>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b="1" dirty="0">
                <a:solidFill>
                  <a:schemeClr val="tx1"/>
                </a:solidFill>
              </a:rPr>
              <a:t>www.bau.edu.jo</a:t>
            </a:r>
            <a:endParaRPr lang="en-CA" sz="1400" b="1" dirty="0">
              <a:solidFill>
                <a:schemeClr val="tx1"/>
              </a:solidFill>
            </a:endParaRPr>
          </a:p>
        </p:txBody>
      </p:sp>
      <p:sp>
        <p:nvSpPr>
          <p:cNvPr id="2" name="Footer Placeholder 1">
            <a:extLst>
              <a:ext uri="{FF2B5EF4-FFF2-40B4-BE49-F238E27FC236}">
                <a16:creationId xmlns:a16="http://schemas.microsoft.com/office/drawing/2014/main" id="{79BC0A69-E14D-C25D-C51B-731F1DCFEA7D}"/>
              </a:ext>
            </a:extLst>
          </p:cNvPr>
          <p:cNvSpPr>
            <a:spLocks noGrp="1"/>
          </p:cNvSpPr>
          <p:nvPr>
            <p:ph type="ftr" sz="quarter" idx="11"/>
          </p:nvPr>
        </p:nvSpPr>
        <p:spPr/>
        <p:txBody>
          <a:bodyPr/>
          <a:lstStyle/>
          <a:p>
            <a:r>
              <a:rPr lang="sv-SE"/>
              <a:t>INST. : ENG.ALI BANI BAKAR &amp; ENG.Dana Al-Mahrouk</a:t>
            </a:r>
            <a:endParaRPr lang="en-CA"/>
          </a:p>
        </p:txBody>
      </p:sp>
      <p:sp>
        <p:nvSpPr>
          <p:cNvPr id="16" name="Rectangle: Rounded Corners 15">
            <a:extLst>
              <a:ext uri="{FF2B5EF4-FFF2-40B4-BE49-F238E27FC236}">
                <a16:creationId xmlns:a16="http://schemas.microsoft.com/office/drawing/2014/main" id="{EBB1892A-22A5-E187-4834-557EEFE87A7D}"/>
              </a:ext>
            </a:extLst>
          </p:cNvPr>
          <p:cNvSpPr/>
          <p:nvPr/>
        </p:nvSpPr>
        <p:spPr>
          <a:xfrm>
            <a:off x="215784" y="196094"/>
            <a:ext cx="1595072" cy="568733"/>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Request</a:t>
            </a:r>
          </a:p>
          <a:p>
            <a:pPr algn="ctr"/>
            <a:r>
              <a:rPr lang="en-US" sz="1600" dirty="0"/>
              <a:t>Multiple pages</a:t>
            </a:r>
            <a:endParaRPr lang="en-CA" sz="1600" dirty="0"/>
          </a:p>
        </p:txBody>
      </p:sp>
      <p:cxnSp>
        <p:nvCxnSpPr>
          <p:cNvPr id="41" name="Straight Connector 40">
            <a:extLst>
              <a:ext uri="{FF2B5EF4-FFF2-40B4-BE49-F238E27FC236}">
                <a16:creationId xmlns:a16="http://schemas.microsoft.com/office/drawing/2014/main" id="{720EB6BE-55A7-9FFA-7627-090DEBDF5EEF}"/>
              </a:ext>
            </a:extLst>
          </p:cNvPr>
          <p:cNvCxnSpPr/>
          <p:nvPr/>
        </p:nvCxnSpPr>
        <p:spPr>
          <a:xfrm>
            <a:off x="0" y="6140826"/>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7" name="Rectangle: Rounded Corners 66">
            <a:extLst>
              <a:ext uri="{FF2B5EF4-FFF2-40B4-BE49-F238E27FC236}">
                <a16:creationId xmlns:a16="http://schemas.microsoft.com/office/drawing/2014/main" id="{C7DC83D1-7926-A749-E3FF-1A4141ADB813}"/>
              </a:ext>
            </a:extLst>
          </p:cNvPr>
          <p:cNvSpPr/>
          <p:nvPr/>
        </p:nvSpPr>
        <p:spPr>
          <a:xfrm>
            <a:off x="2201927" y="2499796"/>
            <a:ext cx="2161005" cy="323103"/>
          </a:xfrm>
          <a:prstGeom prst="roundRect">
            <a:avLst/>
          </a:prstGeom>
          <a:solidFill>
            <a:srgbClr val="687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www.bau_students.com</a:t>
            </a:r>
          </a:p>
        </p:txBody>
      </p:sp>
      <p:sp>
        <p:nvSpPr>
          <p:cNvPr id="68" name="Rectangle: Rounded Corners 67">
            <a:extLst>
              <a:ext uri="{FF2B5EF4-FFF2-40B4-BE49-F238E27FC236}">
                <a16:creationId xmlns:a16="http://schemas.microsoft.com/office/drawing/2014/main" id="{C351D4C6-821A-4B62-AF5E-F1129BBB7E7D}"/>
              </a:ext>
            </a:extLst>
          </p:cNvPr>
          <p:cNvSpPr/>
          <p:nvPr/>
        </p:nvSpPr>
        <p:spPr>
          <a:xfrm>
            <a:off x="4488244" y="2500862"/>
            <a:ext cx="1474705" cy="323078"/>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www.hu.edu.jo</a:t>
            </a:r>
          </a:p>
        </p:txBody>
      </p:sp>
      <p:cxnSp>
        <p:nvCxnSpPr>
          <p:cNvPr id="70" name="Connector: Curved 69">
            <a:extLst>
              <a:ext uri="{FF2B5EF4-FFF2-40B4-BE49-F238E27FC236}">
                <a16:creationId xmlns:a16="http://schemas.microsoft.com/office/drawing/2014/main" id="{B3028373-E774-4B52-F8B1-D6D69FBC9BFC}"/>
              </a:ext>
            </a:extLst>
          </p:cNvPr>
          <p:cNvCxnSpPr>
            <a:cxnSpLocks/>
          </p:cNvCxnSpPr>
          <p:nvPr/>
        </p:nvCxnSpPr>
        <p:spPr>
          <a:xfrm rot="5400000" flipH="1" flipV="1">
            <a:off x="701538" y="2647442"/>
            <a:ext cx="453954" cy="78063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Connector: Curved 71">
            <a:extLst>
              <a:ext uri="{FF2B5EF4-FFF2-40B4-BE49-F238E27FC236}">
                <a16:creationId xmlns:a16="http://schemas.microsoft.com/office/drawing/2014/main" id="{06D016E7-C141-FFE2-28E3-BAF4CD9D1C6A}"/>
              </a:ext>
            </a:extLst>
          </p:cNvPr>
          <p:cNvCxnSpPr>
            <a:cxnSpLocks/>
          </p:cNvCxnSpPr>
          <p:nvPr/>
        </p:nvCxnSpPr>
        <p:spPr>
          <a:xfrm rot="5400000" flipH="1" flipV="1">
            <a:off x="2128872" y="2111177"/>
            <a:ext cx="441837" cy="186528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Connector: Curved 73">
            <a:extLst>
              <a:ext uri="{FF2B5EF4-FFF2-40B4-BE49-F238E27FC236}">
                <a16:creationId xmlns:a16="http://schemas.microsoft.com/office/drawing/2014/main" id="{83B1ACCE-C5B7-85D3-79A4-AD1D509C61FC}"/>
              </a:ext>
            </a:extLst>
          </p:cNvPr>
          <p:cNvCxnSpPr>
            <a:cxnSpLocks/>
          </p:cNvCxnSpPr>
          <p:nvPr/>
        </p:nvCxnSpPr>
        <p:spPr>
          <a:xfrm rot="5400000" flipH="1" flipV="1">
            <a:off x="3478737" y="1517876"/>
            <a:ext cx="440796" cy="305292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12" name="Rectangle: Rounded Corners 111">
            <a:extLst>
              <a:ext uri="{FF2B5EF4-FFF2-40B4-BE49-F238E27FC236}">
                <a16:creationId xmlns:a16="http://schemas.microsoft.com/office/drawing/2014/main" id="{094413EF-AF13-4A40-1557-E368A9BB7575}"/>
              </a:ext>
            </a:extLst>
          </p:cNvPr>
          <p:cNvSpPr/>
          <p:nvPr/>
        </p:nvSpPr>
        <p:spPr>
          <a:xfrm>
            <a:off x="11073292" y="2751889"/>
            <a:ext cx="1233814" cy="501446"/>
          </a:xfrm>
          <a:prstGeom prst="round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solidFill>
                  <a:srgbClr val="FF0000"/>
                </a:solidFill>
              </a:rPr>
              <a:t>Listening</a:t>
            </a:r>
          </a:p>
          <a:p>
            <a:pPr algn="ctr"/>
            <a:r>
              <a:rPr lang="en-US" b="1" dirty="0">
                <a:solidFill>
                  <a:srgbClr val="FF0000"/>
                </a:solidFill>
              </a:rPr>
              <a:t>HTTP</a:t>
            </a:r>
            <a:endParaRPr lang="en-CA" b="1" dirty="0">
              <a:solidFill>
                <a:srgbClr val="FF0000"/>
              </a:solidFill>
            </a:endParaRPr>
          </a:p>
        </p:txBody>
      </p:sp>
      <p:sp>
        <p:nvSpPr>
          <p:cNvPr id="113" name="Rectangle: Rounded Corners 112">
            <a:extLst>
              <a:ext uri="{FF2B5EF4-FFF2-40B4-BE49-F238E27FC236}">
                <a16:creationId xmlns:a16="http://schemas.microsoft.com/office/drawing/2014/main" id="{5DDA7A79-C0F9-23FC-0D22-71690F83347E}"/>
              </a:ext>
            </a:extLst>
          </p:cNvPr>
          <p:cNvSpPr/>
          <p:nvPr/>
        </p:nvSpPr>
        <p:spPr>
          <a:xfrm>
            <a:off x="6626941" y="6105832"/>
            <a:ext cx="2231923" cy="501446"/>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Network Layer</a:t>
            </a:r>
            <a:endParaRPr lang="en-CA" dirty="0"/>
          </a:p>
        </p:txBody>
      </p:sp>
      <p:grpSp>
        <p:nvGrpSpPr>
          <p:cNvPr id="123" name="Group 122">
            <a:extLst>
              <a:ext uri="{FF2B5EF4-FFF2-40B4-BE49-F238E27FC236}">
                <a16:creationId xmlns:a16="http://schemas.microsoft.com/office/drawing/2014/main" id="{8E5C53ED-62A7-3248-1844-4D366FB50B0B}"/>
              </a:ext>
            </a:extLst>
          </p:cNvPr>
          <p:cNvGrpSpPr/>
          <p:nvPr/>
        </p:nvGrpSpPr>
        <p:grpSpPr>
          <a:xfrm>
            <a:off x="2611144" y="5997693"/>
            <a:ext cx="1595309" cy="526164"/>
            <a:chOff x="3026198" y="3824594"/>
            <a:chExt cx="1595309" cy="526164"/>
          </a:xfrm>
        </p:grpSpPr>
        <p:sp>
          <p:nvSpPr>
            <p:cNvPr id="125" name="Oval 124">
              <a:extLst>
                <a:ext uri="{FF2B5EF4-FFF2-40B4-BE49-F238E27FC236}">
                  <a16:creationId xmlns:a16="http://schemas.microsoft.com/office/drawing/2014/main" id="{DCD383B6-0BA2-7330-7964-61CE847F26EF}"/>
                </a:ext>
              </a:extLst>
            </p:cNvPr>
            <p:cNvSpPr/>
            <p:nvPr/>
          </p:nvSpPr>
          <p:spPr>
            <a:xfrm>
              <a:off x="372553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TextBox 125">
              <a:extLst>
                <a:ext uri="{FF2B5EF4-FFF2-40B4-BE49-F238E27FC236}">
                  <a16:creationId xmlns:a16="http://schemas.microsoft.com/office/drawing/2014/main" id="{16E3C9B8-EFDF-F17D-735D-37BFA457BF8E}"/>
                </a:ext>
              </a:extLst>
            </p:cNvPr>
            <p:cNvSpPr txBox="1"/>
            <p:nvPr/>
          </p:nvSpPr>
          <p:spPr>
            <a:xfrm>
              <a:off x="3026198" y="3981426"/>
              <a:ext cx="1595309" cy="369332"/>
            </a:xfrm>
            <a:prstGeom prst="rect">
              <a:avLst/>
            </a:prstGeom>
            <a:noFill/>
          </p:spPr>
          <p:txBody>
            <a:bodyPr wrap="none" rtlCol="0">
              <a:spAutoFit/>
            </a:bodyPr>
            <a:lstStyle/>
            <a:p>
              <a:r>
                <a:rPr lang="en-US" b="1" dirty="0">
                  <a:solidFill>
                    <a:srgbClr val="FF0000"/>
                  </a:solidFill>
                </a:rPr>
                <a:t>One Channel </a:t>
              </a:r>
              <a:endParaRPr lang="en-CA" b="1" dirty="0">
                <a:solidFill>
                  <a:srgbClr val="FF0000"/>
                </a:solidFill>
              </a:endParaRPr>
            </a:p>
          </p:txBody>
        </p:sp>
      </p:grpSp>
      <p:grpSp>
        <p:nvGrpSpPr>
          <p:cNvPr id="127" name="Group 126">
            <a:extLst>
              <a:ext uri="{FF2B5EF4-FFF2-40B4-BE49-F238E27FC236}">
                <a16:creationId xmlns:a16="http://schemas.microsoft.com/office/drawing/2014/main" id="{9E5AF036-1EA2-8B10-88D0-5CCC87914208}"/>
              </a:ext>
            </a:extLst>
          </p:cNvPr>
          <p:cNvGrpSpPr/>
          <p:nvPr/>
        </p:nvGrpSpPr>
        <p:grpSpPr>
          <a:xfrm>
            <a:off x="9331079" y="6032861"/>
            <a:ext cx="1595309" cy="526164"/>
            <a:chOff x="3026198" y="3824594"/>
            <a:chExt cx="1595309" cy="526164"/>
          </a:xfrm>
        </p:grpSpPr>
        <p:sp>
          <p:nvSpPr>
            <p:cNvPr id="128" name="Oval 127">
              <a:extLst>
                <a:ext uri="{FF2B5EF4-FFF2-40B4-BE49-F238E27FC236}">
                  <a16:creationId xmlns:a16="http://schemas.microsoft.com/office/drawing/2014/main" id="{1ADA45B7-9A17-4B3D-2F59-1935C046017E}"/>
                </a:ext>
              </a:extLst>
            </p:cNvPr>
            <p:cNvSpPr/>
            <p:nvPr/>
          </p:nvSpPr>
          <p:spPr>
            <a:xfrm>
              <a:off x="372553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TextBox 128">
              <a:extLst>
                <a:ext uri="{FF2B5EF4-FFF2-40B4-BE49-F238E27FC236}">
                  <a16:creationId xmlns:a16="http://schemas.microsoft.com/office/drawing/2014/main" id="{3AFFCCF0-14DD-3032-5607-855D4A75D5EE}"/>
                </a:ext>
              </a:extLst>
            </p:cNvPr>
            <p:cNvSpPr txBox="1"/>
            <p:nvPr/>
          </p:nvSpPr>
          <p:spPr>
            <a:xfrm>
              <a:off x="3026198" y="3981426"/>
              <a:ext cx="1595309" cy="369332"/>
            </a:xfrm>
            <a:prstGeom prst="rect">
              <a:avLst/>
            </a:prstGeom>
            <a:noFill/>
          </p:spPr>
          <p:txBody>
            <a:bodyPr wrap="none" rtlCol="0">
              <a:spAutoFit/>
            </a:bodyPr>
            <a:lstStyle/>
            <a:p>
              <a:r>
                <a:rPr lang="en-US" b="1" dirty="0">
                  <a:solidFill>
                    <a:srgbClr val="FF0000"/>
                  </a:solidFill>
                </a:rPr>
                <a:t>One Channel </a:t>
              </a:r>
              <a:endParaRPr lang="en-CA" b="1" dirty="0">
                <a:solidFill>
                  <a:srgbClr val="FF0000"/>
                </a:solidFill>
              </a:endParaRPr>
            </a:p>
          </p:txBody>
        </p:sp>
      </p:grpSp>
      <p:sp>
        <p:nvSpPr>
          <p:cNvPr id="143" name="Rectangle: Rounded Corners 142">
            <a:extLst>
              <a:ext uri="{FF2B5EF4-FFF2-40B4-BE49-F238E27FC236}">
                <a16:creationId xmlns:a16="http://schemas.microsoft.com/office/drawing/2014/main" id="{36395A16-B7C2-7051-CE40-AF36664470DB}"/>
              </a:ext>
            </a:extLst>
          </p:cNvPr>
          <p:cNvSpPr/>
          <p:nvPr/>
        </p:nvSpPr>
        <p:spPr>
          <a:xfrm>
            <a:off x="9838916" y="1351973"/>
            <a:ext cx="2284258" cy="356396"/>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b="1" dirty="0">
                <a:solidFill>
                  <a:schemeClr val="tx1"/>
                </a:solidFill>
              </a:rPr>
              <a:t>www.bau_students.com</a:t>
            </a:r>
            <a:endParaRPr lang="en-CA" sz="1400" b="1" dirty="0">
              <a:solidFill>
                <a:schemeClr val="tx1"/>
              </a:solidFill>
            </a:endParaRPr>
          </a:p>
        </p:txBody>
      </p:sp>
      <p:cxnSp>
        <p:nvCxnSpPr>
          <p:cNvPr id="148" name="Connector: Curved 147">
            <a:extLst>
              <a:ext uri="{FF2B5EF4-FFF2-40B4-BE49-F238E27FC236}">
                <a16:creationId xmlns:a16="http://schemas.microsoft.com/office/drawing/2014/main" id="{C0CBBC0B-7365-E79C-E131-83741B2606CA}"/>
              </a:ext>
            </a:extLst>
          </p:cNvPr>
          <p:cNvCxnSpPr>
            <a:cxnSpLocks/>
          </p:cNvCxnSpPr>
          <p:nvPr/>
        </p:nvCxnSpPr>
        <p:spPr>
          <a:xfrm rot="5400000">
            <a:off x="9877535" y="3399325"/>
            <a:ext cx="453954" cy="78063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Connector: Curved 150">
            <a:extLst>
              <a:ext uri="{FF2B5EF4-FFF2-40B4-BE49-F238E27FC236}">
                <a16:creationId xmlns:a16="http://schemas.microsoft.com/office/drawing/2014/main" id="{FDFF6051-0ACD-B01A-961A-3F6514F1DDA6}"/>
              </a:ext>
            </a:extLst>
          </p:cNvPr>
          <p:cNvCxnSpPr>
            <a:cxnSpLocks/>
          </p:cNvCxnSpPr>
          <p:nvPr/>
        </p:nvCxnSpPr>
        <p:spPr>
          <a:xfrm rot="16200000" flipH="1">
            <a:off x="9157917" y="1285952"/>
            <a:ext cx="1002655" cy="184748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Connector: Curved 152">
            <a:extLst>
              <a:ext uri="{FF2B5EF4-FFF2-40B4-BE49-F238E27FC236}">
                <a16:creationId xmlns:a16="http://schemas.microsoft.com/office/drawing/2014/main" id="{0A90B6B1-F6CF-CCC8-F100-89F5A6791166}"/>
              </a:ext>
            </a:extLst>
          </p:cNvPr>
          <p:cNvCxnSpPr>
            <a:cxnSpLocks/>
          </p:cNvCxnSpPr>
          <p:nvPr/>
        </p:nvCxnSpPr>
        <p:spPr>
          <a:xfrm rot="16200000" flipH="1">
            <a:off x="10813862" y="1875552"/>
            <a:ext cx="1043520" cy="70915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54" name="TextBox 153">
            <a:extLst>
              <a:ext uri="{FF2B5EF4-FFF2-40B4-BE49-F238E27FC236}">
                <a16:creationId xmlns:a16="http://schemas.microsoft.com/office/drawing/2014/main" id="{48574A1D-7E0F-0E53-63C1-EE213C32E0AA}"/>
              </a:ext>
            </a:extLst>
          </p:cNvPr>
          <p:cNvSpPr txBox="1"/>
          <p:nvPr/>
        </p:nvSpPr>
        <p:spPr>
          <a:xfrm>
            <a:off x="7822589" y="475129"/>
            <a:ext cx="99899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b="1" dirty="0"/>
              <a:t>24 Hour</a:t>
            </a:r>
            <a:endParaRPr lang="en-CA" b="1" dirty="0"/>
          </a:p>
        </p:txBody>
      </p:sp>
      <p:sp>
        <p:nvSpPr>
          <p:cNvPr id="156" name="Rectangle: Rounded Corners 155">
            <a:extLst>
              <a:ext uri="{FF2B5EF4-FFF2-40B4-BE49-F238E27FC236}">
                <a16:creationId xmlns:a16="http://schemas.microsoft.com/office/drawing/2014/main" id="{7E8E83EA-6654-E720-4A68-5E2BDBF01154}"/>
              </a:ext>
            </a:extLst>
          </p:cNvPr>
          <p:cNvSpPr/>
          <p:nvPr/>
        </p:nvSpPr>
        <p:spPr>
          <a:xfrm>
            <a:off x="7710682" y="2098719"/>
            <a:ext cx="1110898" cy="566772"/>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b="1" dirty="0">
                <a:solidFill>
                  <a:schemeClr val="tx1"/>
                </a:solidFill>
              </a:rPr>
              <a:t> </a:t>
            </a:r>
            <a:r>
              <a:rPr lang="en-US" sz="1400" b="1" dirty="0">
                <a:solidFill>
                  <a:schemeClr val="tx1"/>
                </a:solidFill>
                <a:sym typeface="Wingdings" panose="05000000000000000000" pitchFamily="2" charset="2"/>
              </a:rPr>
              <a:t> </a:t>
            </a:r>
            <a:r>
              <a:rPr lang="en-US" sz="1400" b="1" dirty="0">
                <a:solidFill>
                  <a:schemeClr val="tx1"/>
                </a:solidFill>
              </a:rPr>
              <a:t>Page</a:t>
            </a:r>
            <a:r>
              <a:rPr lang="en-US" sz="1400" b="1" dirty="0">
                <a:solidFill>
                  <a:schemeClr val="tx1"/>
                </a:solidFill>
                <a:sym typeface="Wingdings" panose="05000000000000000000" pitchFamily="2" charset="2"/>
              </a:rPr>
              <a:t> Response </a:t>
            </a:r>
            <a:endParaRPr lang="en-CA" sz="1400" b="1" dirty="0">
              <a:solidFill>
                <a:schemeClr val="tx1"/>
              </a:solidFill>
            </a:endParaRPr>
          </a:p>
        </p:txBody>
      </p:sp>
      <p:grpSp>
        <p:nvGrpSpPr>
          <p:cNvPr id="57" name="Group 56">
            <a:extLst>
              <a:ext uri="{FF2B5EF4-FFF2-40B4-BE49-F238E27FC236}">
                <a16:creationId xmlns:a16="http://schemas.microsoft.com/office/drawing/2014/main" id="{A45121C8-6D9C-185F-60FA-F9DB4C717845}"/>
              </a:ext>
            </a:extLst>
          </p:cNvPr>
          <p:cNvGrpSpPr/>
          <p:nvPr/>
        </p:nvGrpSpPr>
        <p:grpSpPr>
          <a:xfrm>
            <a:off x="10346222" y="3264736"/>
            <a:ext cx="554960" cy="526164"/>
            <a:chOff x="4433934" y="3824594"/>
            <a:chExt cx="554960" cy="526164"/>
          </a:xfrm>
        </p:grpSpPr>
        <p:sp>
          <p:nvSpPr>
            <p:cNvPr id="59" name="TextBox 58">
              <a:extLst>
                <a:ext uri="{FF2B5EF4-FFF2-40B4-BE49-F238E27FC236}">
                  <a16:creationId xmlns:a16="http://schemas.microsoft.com/office/drawing/2014/main" id="{3A870AF3-C39A-C278-857B-D49180FEF9C4}"/>
                </a:ext>
              </a:extLst>
            </p:cNvPr>
            <p:cNvSpPr txBox="1"/>
            <p:nvPr/>
          </p:nvSpPr>
          <p:spPr>
            <a:xfrm>
              <a:off x="4433934" y="3981426"/>
              <a:ext cx="554960"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a:solidFill>
                    <a:srgbClr val="FF0000"/>
                  </a:solidFill>
                </a:rPr>
                <a:t>443</a:t>
              </a:r>
              <a:endParaRPr lang="en-CA" b="1" dirty="0">
                <a:solidFill>
                  <a:srgbClr val="FF0000"/>
                </a:solidFill>
              </a:endParaRPr>
            </a:p>
          </p:txBody>
        </p:sp>
        <p:sp>
          <p:nvSpPr>
            <p:cNvPr id="58" name="Oval 57">
              <a:extLst>
                <a:ext uri="{FF2B5EF4-FFF2-40B4-BE49-F238E27FC236}">
                  <a16:creationId xmlns:a16="http://schemas.microsoft.com/office/drawing/2014/main" id="{4C29A1FE-4E4D-11BA-A9CA-7AB1D0B1B0CC}"/>
                </a:ext>
              </a:extLst>
            </p:cNvPr>
            <p:cNvSpPr/>
            <p:nvPr/>
          </p:nvSpPr>
          <p:spPr>
            <a:xfrm>
              <a:off x="4551380"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2" name="Group 81">
            <a:extLst>
              <a:ext uri="{FF2B5EF4-FFF2-40B4-BE49-F238E27FC236}">
                <a16:creationId xmlns:a16="http://schemas.microsoft.com/office/drawing/2014/main" id="{22BC1916-0D8B-115C-59E6-953569106B7B}"/>
              </a:ext>
            </a:extLst>
          </p:cNvPr>
          <p:cNvGrpSpPr/>
          <p:nvPr/>
        </p:nvGrpSpPr>
        <p:grpSpPr>
          <a:xfrm>
            <a:off x="7788553" y="4041098"/>
            <a:ext cx="4403447" cy="1991763"/>
            <a:chOff x="1233598" y="4198592"/>
            <a:chExt cx="4403447" cy="1991763"/>
          </a:xfrm>
        </p:grpSpPr>
        <p:sp>
          <p:nvSpPr>
            <p:cNvPr id="9" name="Rectangle: Rounded Corners 8">
              <a:extLst>
                <a:ext uri="{FF2B5EF4-FFF2-40B4-BE49-F238E27FC236}">
                  <a16:creationId xmlns:a16="http://schemas.microsoft.com/office/drawing/2014/main" id="{19AC6BDF-6884-F905-6D33-21BDBDD8447D}"/>
                </a:ext>
              </a:extLst>
            </p:cNvPr>
            <p:cNvSpPr/>
            <p:nvPr/>
          </p:nvSpPr>
          <p:spPr>
            <a:xfrm>
              <a:off x="2453149" y="4198592"/>
              <a:ext cx="2231923" cy="501446"/>
            </a:xfrm>
            <a:prstGeom prst="roundRect">
              <a:avLst/>
            </a:prstGeom>
            <a:solidFill>
              <a:srgbClr val="24AE5F"/>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Multiplexing</a:t>
              </a:r>
              <a:endParaRPr lang="en-CA" dirty="0"/>
            </a:p>
          </p:txBody>
        </p:sp>
        <p:sp>
          <p:nvSpPr>
            <p:cNvPr id="10" name="Rectangle: Rounded Corners 9">
              <a:extLst>
                <a:ext uri="{FF2B5EF4-FFF2-40B4-BE49-F238E27FC236}">
                  <a16:creationId xmlns:a16="http://schemas.microsoft.com/office/drawing/2014/main" id="{C1A76BD2-6821-CFB2-B553-4FFFD89782F8}"/>
                </a:ext>
              </a:extLst>
            </p:cNvPr>
            <p:cNvSpPr/>
            <p:nvPr/>
          </p:nvSpPr>
          <p:spPr>
            <a:xfrm>
              <a:off x="1659248" y="5551080"/>
              <a:ext cx="3837110"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www.bau.edu.jo</a:t>
              </a:r>
            </a:p>
          </p:txBody>
        </p:sp>
        <p:sp>
          <p:nvSpPr>
            <p:cNvPr id="19" name="Rectangle: Rounded Corners 18">
              <a:extLst>
                <a:ext uri="{FF2B5EF4-FFF2-40B4-BE49-F238E27FC236}">
                  <a16:creationId xmlns:a16="http://schemas.microsoft.com/office/drawing/2014/main" id="{F4CDE657-1B95-EE00-C6E3-BE9AD68FF471}"/>
                </a:ext>
              </a:extLst>
            </p:cNvPr>
            <p:cNvSpPr/>
            <p:nvPr/>
          </p:nvSpPr>
          <p:spPr>
            <a:xfrm>
              <a:off x="1233598" y="4940646"/>
              <a:ext cx="4403447"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www.bau_students.com</a:t>
              </a:r>
            </a:p>
          </p:txBody>
        </p:sp>
        <p:cxnSp>
          <p:nvCxnSpPr>
            <p:cNvPr id="20" name="Straight Arrow Connector 19">
              <a:extLst>
                <a:ext uri="{FF2B5EF4-FFF2-40B4-BE49-F238E27FC236}">
                  <a16:creationId xmlns:a16="http://schemas.microsoft.com/office/drawing/2014/main" id="{BC6AEFF6-FC2E-E08C-4E3A-9AB56ABA74EF}"/>
                </a:ext>
              </a:extLst>
            </p:cNvPr>
            <p:cNvCxnSpPr>
              <a:cxnSpLocks/>
              <a:stCxn id="9" idx="2"/>
            </p:cNvCxnSpPr>
            <p:nvPr/>
          </p:nvCxnSpPr>
          <p:spPr>
            <a:xfrm>
              <a:off x="3569111" y="4700038"/>
              <a:ext cx="8692" cy="250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E654105-B792-1A98-989A-B66F4BC537AA}"/>
                </a:ext>
              </a:extLst>
            </p:cNvPr>
            <p:cNvCxnSpPr>
              <a:cxnSpLocks/>
              <a:stCxn id="10" idx="2"/>
              <a:endCxn id="128" idx="0"/>
            </p:cNvCxnSpPr>
            <p:nvPr/>
          </p:nvCxnSpPr>
          <p:spPr>
            <a:xfrm flipH="1">
              <a:off x="3573778" y="5915591"/>
              <a:ext cx="4025" cy="274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C771FE3-AEDB-6D3C-4413-84C98E1285A8}"/>
                </a:ext>
              </a:extLst>
            </p:cNvPr>
            <p:cNvCxnSpPr/>
            <p:nvPr/>
          </p:nvCxnSpPr>
          <p:spPr>
            <a:xfrm>
              <a:off x="3276623" y="4956335"/>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626FCD6E-04EE-0F24-D210-B512E17A600E}"/>
                </a:ext>
              </a:extLst>
            </p:cNvPr>
            <p:cNvCxnSpPr/>
            <p:nvPr/>
          </p:nvCxnSpPr>
          <p:spPr>
            <a:xfrm>
              <a:off x="2303909" y="4956334"/>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0C0034C-4583-AE07-63BE-484BAAAFE395}"/>
                </a:ext>
              </a:extLst>
            </p:cNvPr>
            <p:cNvCxnSpPr/>
            <p:nvPr/>
          </p:nvCxnSpPr>
          <p:spPr>
            <a:xfrm>
              <a:off x="3805016" y="5551080"/>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4DD84240-FB18-CBC0-932C-F888CAD6128D}"/>
                </a:ext>
              </a:extLst>
            </p:cNvPr>
            <p:cNvCxnSpPr/>
            <p:nvPr/>
          </p:nvCxnSpPr>
          <p:spPr>
            <a:xfrm>
              <a:off x="2756993" y="5551080"/>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36A644EA-9C9F-D4BB-28E6-06D8D519C814}"/>
                </a:ext>
              </a:extLst>
            </p:cNvPr>
            <p:cNvSpPr txBox="1"/>
            <p:nvPr/>
          </p:nvSpPr>
          <p:spPr>
            <a:xfrm>
              <a:off x="2394803" y="4949072"/>
              <a:ext cx="801823" cy="369332"/>
            </a:xfrm>
            <a:prstGeom prst="rect">
              <a:avLst/>
            </a:prstGeom>
            <a:noFill/>
          </p:spPr>
          <p:txBody>
            <a:bodyPr wrap="none" rtlCol="0">
              <a:spAutoFit/>
            </a:bodyPr>
            <a:lstStyle/>
            <a:p>
              <a:r>
                <a:rPr lang="en-US" dirty="0">
                  <a:solidFill>
                    <a:schemeClr val="bg1"/>
                  </a:solidFill>
                </a:rPr>
                <a:t>51000</a:t>
              </a:r>
              <a:endParaRPr lang="en-CA" dirty="0">
                <a:solidFill>
                  <a:schemeClr val="bg1"/>
                </a:solidFill>
              </a:endParaRPr>
            </a:p>
          </p:txBody>
        </p:sp>
        <p:sp>
          <p:nvSpPr>
            <p:cNvPr id="78" name="TextBox 77">
              <a:extLst>
                <a:ext uri="{FF2B5EF4-FFF2-40B4-BE49-F238E27FC236}">
                  <a16:creationId xmlns:a16="http://schemas.microsoft.com/office/drawing/2014/main" id="{F4B5F928-D0EB-0C45-1999-FF79C22E3BFD}"/>
                </a:ext>
              </a:extLst>
            </p:cNvPr>
            <p:cNvSpPr txBox="1"/>
            <p:nvPr/>
          </p:nvSpPr>
          <p:spPr>
            <a:xfrm>
              <a:off x="2880093" y="5539750"/>
              <a:ext cx="801823" cy="369332"/>
            </a:xfrm>
            <a:prstGeom prst="rect">
              <a:avLst/>
            </a:prstGeom>
            <a:noFill/>
          </p:spPr>
          <p:txBody>
            <a:bodyPr wrap="none" rtlCol="0">
              <a:spAutoFit/>
            </a:bodyPr>
            <a:lstStyle/>
            <a:p>
              <a:r>
                <a:rPr lang="en-US" dirty="0">
                  <a:solidFill>
                    <a:schemeClr val="bg1"/>
                  </a:solidFill>
                </a:rPr>
                <a:t>50000</a:t>
              </a:r>
              <a:endParaRPr lang="en-CA" dirty="0">
                <a:solidFill>
                  <a:schemeClr val="bg1"/>
                </a:solidFill>
              </a:endParaRPr>
            </a:p>
          </p:txBody>
        </p:sp>
        <p:sp>
          <p:nvSpPr>
            <p:cNvPr id="80" name="TextBox 79">
              <a:extLst>
                <a:ext uri="{FF2B5EF4-FFF2-40B4-BE49-F238E27FC236}">
                  <a16:creationId xmlns:a16="http://schemas.microsoft.com/office/drawing/2014/main" id="{A09D16A6-155E-3BC5-7FD0-120AEF7E52A3}"/>
                </a:ext>
              </a:extLst>
            </p:cNvPr>
            <p:cNvSpPr txBox="1"/>
            <p:nvPr/>
          </p:nvSpPr>
          <p:spPr>
            <a:xfrm>
              <a:off x="1506536" y="4924957"/>
              <a:ext cx="431528" cy="369332"/>
            </a:xfrm>
            <a:prstGeom prst="rect">
              <a:avLst/>
            </a:prstGeom>
            <a:noFill/>
          </p:spPr>
          <p:txBody>
            <a:bodyPr wrap="none" rtlCol="0">
              <a:spAutoFit/>
            </a:bodyPr>
            <a:lstStyle/>
            <a:p>
              <a:r>
                <a:rPr lang="en-US" dirty="0">
                  <a:solidFill>
                    <a:schemeClr val="bg1"/>
                  </a:solidFill>
                </a:rPr>
                <a:t>80</a:t>
              </a:r>
              <a:endParaRPr lang="en-CA" dirty="0">
                <a:solidFill>
                  <a:schemeClr val="bg1"/>
                </a:solidFill>
              </a:endParaRPr>
            </a:p>
          </p:txBody>
        </p:sp>
        <p:sp>
          <p:nvSpPr>
            <p:cNvPr id="81" name="TextBox 80">
              <a:extLst>
                <a:ext uri="{FF2B5EF4-FFF2-40B4-BE49-F238E27FC236}">
                  <a16:creationId xmlns:a16="http://schemas.microsoft.com/office/drawing/2014/main" id="{81ABF16E-53A0-7314-2CF0-CE8091996041}"/>
                </a:ext>
              </a:extLst>
            </p:cNvPr>
            <p:cNvSpPr txBox="1"/>
            <p:nvPr/>
          </p:nvSpPr>
          <p:spPr>
            <a:xfrm>
              <a:off x="2014057" y="5539610"/>
              <a:ext cx="554960" cy="369332"/>
            </a:xfrm>
            <a:prstGeom prst="rect">
              <a:avLst/>
            </a:prstGeom>
            <a:noFill/>
          </p:spPr>
          <p:txBody>
            <a:bodyPr wrap="none" rtlCol="0">
              <a:spAutoFit/>
            </a:bodyPr>
            <a:lstStyle/>
            <a:p>
              <a:r>
                <a:rPr lang="en-US" dirty="0">
                  <a:solidFill>
                    <a:schemeClr val="bg1"/>
                  </a:solidFill>
                </a:rPr>
                <a:t>443</a:t>
              </a:r>
              <a:endParaRPr lang="en-CA" dirty="0">
                <a:solidFill>
                  <a:schemeClr val="bg1"/>
                </a:solidFill>
              </a:endParaRPr>
            </a:p>
          </p:txBody>
        </p:sp>
      </p:grpSp>
      <p:cxnSp>
        <p:nvCxnSpPr>
          <p:cNvPr id="85" name="Straight Arrow Connector 84">
            <a:extLst>
              <a:ext uri="{FF2B5EF4-FFF2-40B4-BE49-F238E27FC236}">
                <a16:creationId xmlns:a16="http://schemas.microsoft.com/office/drawing/2014/main" id="{316B13BD-1EB1-E0BA-0ECD-47D583E3A3A3}"/>
              </a:ext>
            </a:extLst>
          </p:cNvPr>
          <p:cNvCxnSpPr>
            <a:cxnSpLocks/>
            <a:endCxn id="87" idx="2"/>
          </p:cNvCxnSpPr>
          <p:nvPr/>
        </p:nvCxnSpPr>
        <p:spPr>
          <a:xfrm flipV="1">
            <a:off x="3417587" y="4523360"/>
            <a:ext cx="1" cy="1785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Rectangle: Rounded Corners 86">
            <a:extLst>
              <a:ext uri="{FF2B5EF4-FFF2-40B4-BE49-F238E27FC236}">
                <a16:creationId xmlns:a16="http://schemas.microsoft.com/office/drawing/2014/main" id="{429D5AC4-0547-2148-9C24-BC087ACB5853}"/>
              </a:ext>
            </a:extLst>
          </p:cNvPr>
          <p:cNvSpPr/>
          <p:nvPr/>
        </p:nvSpPr>
        <p:spPr>
          <a:xfrm>
            <a:off x="2301626" y="4021914"/>
            <a:ext cx="2231923" cy="501446"/>
          </a:xfrm>
          <a:prstGeom prst="roundRect">
            <a:avLst/>
          </a:prstGeom>
          <a:solidFill>
            <a:srgbClr val="24AE5F"/>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De-Multiplexing</a:t>
            </a:r>
            <a:endParaRPr lang="en-CA" dirty="0"/>
          </a:p>
        </p:txBody>
      </p:sp>
      <p:sp>
        <p:nvSpPr>
          <p:cNvPr id="89" name="Rectangle: Rounded Corners 88">
            <a:extLst>
              <a:ext uri="{FF2B5EF4-FFF2-40B4-BE49-F238E27FC236}">
                <a16:creationId xmlns:a16="http://schemas.microsoft.com/office/drawing/2014/main" id="{051B2847-304E-80E4-7445-D14986360D31}"/>
              </a:ext>
            </a:extLst>
          </p:cNvPr>
          <p:cNvSpPr/>
          <p:nvPr/>
        </p:nvSpPr>
        <p:spPr>
          <a:xfrm>
            <a:off x="1328985" y="4711096"/>
            <a:ext cx="3837110"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www.bau.edu.jo</a:t>
            </a:r>
          </a:p>
        </p:txBody>
      </p:sp>
      <p:cxnSp>
        <p:nvCxnSpPr>
          <p:cNvPr id="90" name="Straight Connector 89">
            <a:extLst>
              <a:ext uri="{FF2B5EF4-FFF2-40B4-BE49-F238E27FC236}">
                <a16:creationId xmlns:a16="http://schemas.microsoft.com/office/drawing/2014/main" id="{936631F8-7466-2685-55E7-16EEBA659D23}"/>
              </a:ext>
            </a:extLst>
          </p:cNvPr>
          <p:cNvCxnSpPr/>
          <p:nvPr/>
        </p:nvCxnSpPr>
        <p:spPr>
          <a:xfrm>
            <a:off x="3474753" y="4711096"/>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D3C9FF5-96FF-8263-DD00-44EE80685C0E}"/>
              </a:ext>
            </a:extLst>
          </p:cNvPr>
          <p:cNvCxnSpPr/>
          <p:nvPr/>
        </p:nvCxnSpPr>
        <p:spPr>
          <a:xfrm>
            <a:off x="2426730" y="4711096"/>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79DD35C1-C452-2B2B-D7D5-B4B0BC0BFFF0}"/>
              </a:ext>
            </a:extLst>
          </p:cNvPr>
          <p:cNvSpPr txBox="1"/>
          <p:nvPr/>
        </p:nvSpPr>
        <p:spPr>
          <a:xfrm>
            <a:off x="2530729" y="4708685"/>
            <a:ext cx="801823" cy="369332"/>
          </a:xfrm>
          <a:prstGeom prst="rect">
            <a:avLst/>
          </a:prstGeom>
          <a:noFill/>
        </p:spPr>
        <p:txBody>
          <a:bodyPr wrap="none" rtlCol="0">
            <a:spAutoFit/>
          </a:bodyPr>
          <a:lstStyle/>
          <a:p>
            <a:r>
              <a:rPr lang="en-US" dirty="0">
                <a:solidFill>
                  <a:schemeClr val="bg1"/>
                </a:solidFill>
              </a:rPr>
              <a:t>50000</a:t>
            </a:r>
            <a:endParaRPr lang="en-CA" dirty="0">
              <a:solidFill>
                <a:schemeClr val="bg1"/>
              </a:solidFill>
            </a:endParaRPr>
          </a:p>
        </p:txBody>
      </p:sp>
      <p:sp>
        <p:nvSpPr>
          <p:cNvPr id="95" name="TextBox 94">
            <a:extLst>
              <a:ext uri="{FF2B5EF4-FFF2-40B4-BE49-F238E27FC236}">
                <a16:creationId xmlns:a16="http://schemas.microsoft.com/office/drawing/2014/main" id="{FAABE380-9F5E-28A8-F4C0-A2ED8CBAA9DF}"/>
              </a:ext>
            </a:extLst>
          </p:cNvPr>
          <p:cNvSpPr txBox="1"/>
          <p:nvPr/>
        </p:nvSpPr>
        <p:spPr>
          <a:xfrm>
            <a:off x="1645212" y="4688468"/>
            <a:ext cx="554960" cy="369332"/>
          </a:xfrm>
          <a:prstGeom prst="rect">
            <a:avLst/>
          </a:prstGeom>
          <a:noFill/>
        </p:spPr>
        <p:txBody>
          <a:bodyPr wrap="none" rtlCol="0">
            <a:spAutoFit/>
          </a:bodyPr>
          <a:lstStyle/>
          <a:p>
            <a:r>
              <a:rPr lang="en-US" dirty="0">
                <a:solidFill>
                  <a:schemeClr val="bg1"/>
                </a:solidFill>
              </a:rPr>
              <a:t>443</a:t>
            </a:r>
            <a:endParaRPr lang="en-CA" dirty="0">
              <a:solidFill>
                <a:schemeClr val="bg1"/>
              </a:solidFill>
            </a:endParaRPr>
          </a:p>
        </p:txBody>
      </p:sp>
      <p:sp>
        <p:nvSpPr>
          <p:cNvPr id="96" name="Rectangle: Rounded Corners 95">
            <a:extLst>
              <a:ext uri="{FF2B5EF4-FFF2-40B4-BE49-F238E27FC236}">
                <a16:creationId xmlns:a16="http://schemas.microsoft.com/office/drawing/2014/main" id="{95A5B15C-6610-0248-6B91-74EA867C94BE}"/>
              </a:ext>
            </a:extLst>
          </p:cNvPr>
          <p:cNvSpPr/>
          <p:nvPr/>
        </p:nvSpPr>
        <p:spPr>
          <a:xfrm>
            <a:off x="1232211" y="5177700"/>
            <a:ext cx="4212646"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www.bau_students.com</a:t>
            </a:r>
          </a:p>
        </p:txBody>
      </p:sp>
      <p:cxnSp>
        <p:nvCxnSpPr>
          <p:cNvPr id="97" name="Straight Connector 96">
            <a:extLst>
              <a:ext uri="{FF2B5EF4-FFF2-40B4-BE49-F238E27FC236}">
                <a16:creationId xmlns:a16="http://schemas.microsoft.com/office/drawing/2014/main" id="{F67F1240-ED88-9B89-2C8C-AE55BEB1C765}"/>
              </a:ext>
            </a:extLst>
          </p:cNvPr>
          <p:cNvCxnSpPr>
            <a:cxnSpLocks/>
          </p:cNvCxnSpPr>
          <p:nvPr/>
        </p:nvCxnSpPr>
        <p:spPr>
          <a:xfrm>
            <a:off x="3020526" y="5168302"/>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674BAD61-7529-3173-13B2-8E2B888EFCC3}"/>
              </a:ext>
            </a:extLst>
          </p:cNvPr>
          <p:cNvCxnSpPr>
            <a:cxnSpLocks/>
          </p:cNvCxnSpPr>
          <p:nvPr/>
        </p:nvCxnSpPr>
        <p:spPr>
          <a:xfrm>
            <a:off x="2141275" y="5168921"/>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064232C8-C95B-6FB9-4E6B-A4C820BD65A7}"/>
              </a:ext>
            </a:extLst>
          </p:cNvPr>
          <p:cNvSpPr txBox="1"/>
          <p:nvPr/>
        </p:nvSpPr>
        <p:spPr>
          <a:xfrm>
            <a:off x="2191415" y="5177700"/>
            <a:ext cx="907776" cy="369332"/>
          </a:xfrm>
          <a:prstGeom prst="rect">
            <a:avLst/>
          </a:prstGeom>
          <a:noFill/>
        </p:spPr>
        <p:txBody>
          <a:bodyPr wrap="square" rtlCol="0">
            <a:spAutoFit/>
          </a:bodyPr>
          <a:lstStyle/>
          <a:p>
            <a:r>
              <a:rPr lang="en-US" dirty="0">
                <a:solidFill>
                  <a:schemeClr val="bg1"/>
                </a:solidFill>
              </a:rPr>
              <a:t>51000</a:t>
            </a:r>
            <a:endParaRPr lang="en-CA" dirty="0">
              <a:solidFill>
                <a:schemeClr val="bg1"/>
              </a:solidFill>
            </a:endParaRPr>
          </a:p>
        </p:txBody>
      </p:sp>
      <p:sp>
        <p:nvSpPr>
          <p:cNvPr id="100" name="TextBox 99">
            <a:extLst>
              <a:ext uri="{FF2B5EF4-FFF2-40B4-BE49-F238E27FC236}">
                <a16:creationId xmlns:a16="http://schemas.microsoft.com/office/drawing/2014/main" id="{299E5CA1-F0B4-193E-8E17-2E68B476D3C7}"/>
              </a:ext>
            </a:extLst>
          </p:cNvPr>
          <p:cNvSpPr txBox="1"/>
          <p:nvPr/>
        </p:nvSpPr>
        <p:spPr>
          <a:xfrm>
            <a:off x="1395911" y="5154705"/>
            <a:ext cx="699054" cy="369332"/>
          </a:xfrm>
          <a:prstGeom prst="rect">
            <a:avLst/>
          </a:prstGeom>
          <a:noFill/>
        </p:spPr>
        <p:txBody>
          <a:bodyPr wrap="square" rtlCol="0">
            <a:spAutoFit/>
          </a:bodyPr>
          <a:lstStyle/>
          <a:p>
            <a:r>
              <a:rPr lang="en-US" dirty="0">
                <a:solidFill>
                  <a:schemeClr val="bg1"/>
                </a:solidFill>
              </a:rPr>
              <a:t>80</a:t>
            </a:r>
            <a:endParaRPr lang="en-CA" dirty="0">
              <a:solidFill>
                <a:schemeClr val="bg1"/>
              </a:solidFill>
            </a:endParaRPr>
          </a:p>
        </p:txBody>
      </p:sp>
      <p:cxnSp>
        <p:nvCxnSpPr>
          <p:cNvPr id="108" name="Straight Arrow Connector 107">
            <a:extLst>
              <a:ext uri="{FF2B5EF4-FFF2-40B4-BE49-F238E27FC236}">
                <a16:creationId xmlns:a16="http://schemas.microsoft.com/office/drawing/2014/main" id="{23E6BFFE-23B5-9B9B-134D-CB28383E5092}"/>
              </a:ext>
            </a:extLst>
          </p:cNvPr>
          <p:cNvCxnSpPr>
            <a:cxnSpLocks/>
            <a:endCxn id="10" idx="0"/>
          </p:cNvCxnSpPr>
          <p:nvPr/>
        </p:nvCxnSpPr>
        <p:spPr>
          <a:xfrm>
            <a:off x="10132758" y="5120009"/>
            <a:ext cx="0" cy="273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Connector: Curved 110">
            <a:extLst>
              <a:ext uri="{FF2B5EF4-FFF2-40B4-BE49-F238E27FC236}">
                <a16:creationId xmlns:a16="http://schemas.microsoft.com/office/drawing/2014/main" id="{6E28CE7C-AF64-C5D1-87BB-755915175612}"/>
              </a:ext>
            </a:extLst>
          </p:cNvPr>
          <p:cNvCxnSpPr>
            <a:cxnSpLocks/>
          </p:cNvCxnSpPr>
          <p:nvPr/>
        </p:nvCxnSpPr>
        <p:spPr>
          <a:xfrm rot="16200000" flipV="1">
            <a:off x="2275630" y="2915163"/>
            <a:ext cx="255292" cy="2006766"/>
          </a:xfrm>
          <a:prstGeom prst="curvedConnector3">
            <a:avLst>
              <a:gd name="adj1" fmla="val 2689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1" name="Connector: Curved 120">
            <a:extLst>
              <a:ext uri="{FF2B5EF4-FFF2-40B4-BE49-F238E27FC236}">
                <a16:creationId xmlns:a16="http://schemas.microsoft.com/office/drawing/2014/main" id="{30CD403E-F8D7-9782-8BB6-BF72447551F1}"/>
              </a:ext>
            </a:extLst>
          </p:cNvPr>
          <p:cNvCxnSpPr>
            <a:stCxn id="87" idx="1"/>
            <a:endCxn id="40" idx="2"/>
          </p:cNvCxnSpPr>
          <p:nvPr/>
        </p:nvCxnSpPr>
        <p:spPr>
          <a:xfrm rot="10800000">
            <a:off x="599914" y="3790901"/>
            <a:ext cx="1701712" cy="48173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4" name="Connector: Elbow 123">
            <a:extLst>
              <a:ext uri="{FF2B5EF4-FFF2-40B4-BE49-F238E27FC236}">
                <a16:creationId xmlns:a16="http://schemas.microsoft.com/office/drawing/2014/main" id="{C19C9933-7E2F-E2D0-580B-4FD4D6BFB729}"/>
              </a:ext>
            </a:extLst>
          </p:cNvPr>
          <p:cNvCxnSpPr>
            <a:stCxn id="87" idx="0"/>
            <a:endCxn id="38" idx="2"/>
          </p:cNvCxnSpPr>
          <p:nvPr/>
        </p:nvCxnSpPr>
        <p:spPr>
          <a:xfrm rot="16200000" flipV="1">
            <a:off x="2708249" y="3312575"/>
            <a:ext cx="231014" cy="118766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39" name="Rectangle: Rounded Corners 138">
            <a:extLst>
              <a:ext uri="{FF2B5EF4-FFF2-40B4-BE49-F238E27FC236}">
                <a16:creationId xmlns:a16="http://schemas.microsoft.com/office/drawing/2014/main" id="{1907A33C-59B7-7A8A-492A-94410576D3D1}"/>
              </a:ext>
            </a:extLst>
          </p:cNvPr>
          <p:cNvSpPr/>
          <p:nvPr/>
        </p:nvSpPr>
        <p:spPr>
          <a:xfrm>
            <a:off x="1403069" y="5650176"/>
            <a:ext cx="3837110"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www.hu.edu.jo</a:t>
            </a:r>
          </a:p>
        </p:txBody>
      </p:sp>
      <p:cxnSp>
        <p:nvCxnSpPr>
          <p:cNvPr id="144" name="Straight Connector 143">
            <a:extLst>
              <a:ext uri="{FF2B5EF4-FFF2-40B4-BE49-F238E27FC236}">
                <a16:creationId xmlns:a16="http://schemas.microsoft.com/office/drawing/2014/main" id="{92CBB1C1-CEE4-3DCB-AA9D-B577FCB2AC52}"/>
              </a:ext>
            </a:extLst>
          </p:cNvPr>
          <p:cNvCxnSpPr/>
          <p:nvPr/>
        </p:nvCxnSpPr>
        <p:spPr>
          <a:xfrm>
            <a:off x="3548837" y="5650176"/>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FEEDDBD1-FA69-B815-8319-E6C9178EB5CA}"/>
              </a:ext>
            </a:extLst>
          </p:cNvPr>
          <p:cNvCxnSpPr/>
          <p:nvPr/>
        </p:nvCxnSpPr>
        <p:spPr>
          <a:xfrm>
            <a:off x="2527056" y="5650176"/>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93777D19-48C8-9F59-35C9-8C2EDD6BE93B}"/>
              </a:ext>
            </a:extLst>
          </p:cNvPr>
          <p:cNvSpPr txBox="1"/>
          <p:nvPr/>
        </p:nvSpPr>
        <p:spPr>
          <a:xfrm>
            <a:off x="2611143" y="5650315"/>
            <a:ext cx="801823" cy="369332"/>
          </a:xfrm>
          <a:prstGeom prst="rect">
            <a:avLst/>
          </a:prstGeom>
          <a:noFill/>
        </p:spPr>
        <p:txBody>
          <a:bodyPr wrap="none" rtlCol="0">
            <a:spAutoFit/>
          </a:bodyPr>
          <a:lstStyle/>
          <a:p>
            <a:r>
              <a:rPr lang="en-US" dirty="0">
                <a:solidFill>
                  <a:schemeClr val="bg1"/>
                </a:solidFill>
              </a:rPr>
              <a:t>52000</a:t>
            </a:r>
            <a:endParaRPr lang="en-CA" dirty="0">
              <a:solidFill>
                <a:schemeClr val="bg1"/>
              </a:solidFill>
            </a:endParaRPr>
          </a:p>
        </p:txBody>
      </p:sp>
      <p:sp>
        <p:nvSpPr>
          <p:cNvPr id="147" name="TextBox 146">
            <a:extLst>
              <a:ext uri="{FF2B5EF4-FFF2-40B4-BE49-F238E27FC236}">
                <a16:creationId xmlns:a16="http://schemas.microsoft.com/office/drawing/2014/main" id="{37810775-1A28-3625-BEB5-BFD0CF83D734}"/>
              </a:ext>
            </a:extLst>
          </p:cNvPr>
          <p:cNvSpPr txBox="1"/>
          <p:nvPr/>
        </p:nvSpPr>
        <p:spPr>
          <a:xfrm>
            <a:off x="1752805" y="5657468"/>
            <a:ext cx="554960" cy="369332"/>
          </a:xfrm>
          <a:prstGeom prst="rect">
            <a:avLst/>
          </a:prstGeom>
          <a:noFill/>
        </p:spPr>
        <p:txBody>
          <a:bodyPr wrap="none" rtlCol="0">
            <a:spAutoFit/>
          </a:bodyPr>
          <a:lstStyle/>
          <a:p>
            <a:r>
              <a:rPr lang="en-US" dirty="0">
                <a:solidFill>
                  <a:schemeClr val="bg1"/>
                </a:solidFill>
              </a:rPr>
              <a:t>443</a:t>
            </a:r>
            <a:endParaRPr lang="en-CA" dirty="0">
              <a:solidFill>
                <a:schemeClr val="bg1"/>
              </a:solidFill>
            </a:endParaRPr>
          </a:p>
        </p:txBody>
      </p:sp>
    </p:spTree>
    <p:extLst>
      <p:ext uri="{BB962C8B-B14F-4D97-AF65-F5344CB8AC3E}">
        <p14:creationId xmlns:p14="http://schemas.microsoft.com/office/powerpoint/2010/main" val="1167873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20698931-05B7-107C-52F4-D9CE172BBEA2}"/>
              </a:ext>
            </a:extLst>
          </p:cNvPr>
          <p:cNvGrpSpPr/>
          <p:nvPr/>
        </p:nvGrpSpPr>
        <p:grpSpPr>
          <a:xfrm>
            <a:off x="315092" y="577748"/>
            <a:ext cx="4133863" cy="3292758"/>
            <a:chOff x="0" y="0"/>
            <a:chExt cx="7170855" cy="5711822"/>
          </a:xfrm>
        </p:grpSpPr>
        <p:sp>
          <p:nvSpPr>
            <p:cNvPr id="3" name="Freeform 587">
              <a:extLst>
                <a:ext uri="{FF2B5EF4-FFF2-40B4-BE49-F238E27FC236}">
                  <a16:creationId xmlns:a16="http://schemas.microsoft.com/office/drawing/2014/main" id="{27449BD6-9491-FB56-4387-28C290E8AD58}"/>
                </a:ext>
              </a:extLst>
            </p:cNvPr>
            <p:cNvSpPr/>
            <p:nvPr/>
          </p:nvSpPr>
          <p:spPr>
            <a:xfrm rot="21352145" flipH="1">
              <a:off x="3890520" y="1952562"/>
              <a:ext cx="933948" cy="1031635"/>
            </a:xfrm>
            <a:custGeom>
              <a:avLst/>
              <a:gdLst/>
              <a:ahLst/>
              <a:cxnLst>
                <a:cxn ang="0">
                  <a:pos x="wd2" y="hd2"/>
                </a:cxn>
                <a:cxn ang="5400000">
                  <a:pos x="wd2" y="hd2"/>
                </a:cxn>
                <a:cxn ang="10800000">
                  <a:pos x="wd2" y="hd2"/>
                </a:cxn>
                <a:cxn ang="16200000">
                  <a:pos x="wd2" y="hd2"/>
                </a:cxn>
              </a:cxnLst>
              <a:rect l="0" t="0" r="r" b="b"/>
              <a:pathLst>
                <a:path w="19985" h="21064" extrusionOk="0">
                  <a:moveTo>
                    <a:pt x="8522" y="41"/>
                  </a:moveTo>
                  <a:cubicBezTo>
                    <a:pt x="8325" y="-49"/>
                    <a:pt x="8134" y="23"/>
                    <a:pt x="7897" y="135"/>
                  </a:cubicBezTo>
                  <a:lnTo>
                    <a:pt x="7799" y="198"/>
                  </a:lnTo>
                  <a:cubicBezTo>
                    <a:pt x="7484" y="356"/>
                    <a:pt x="7131" y="401"/>
                    <a:pt x="6779" y="355"/>
                  </a:cubicBezTo>
                  <a:lnTo>
                    <a:pt x="6648" y="355"/>
                  </a:lnTo>
                  <a:cubicBezTo>
                    <a:pt x="6206" y="328"/>
                    <a:pt x="5800" y="546"/>
                    <a:pt x="5595" y="920"/>
                  </a:cubicBezTo>
                  <a:lnTo>
                    <a:pt x="5530" y="1014"/>
                  </a:lnTo>
                  <a:cubicBezTo>
                    <a:pt x="5281" y="1265"/>
                    <a:pt x="4934" y="1407"/>
                    <a:pt x="4576" y="1453"/>
                  </a:cubicBezTo>
                  <a:cubicBezTo>
                    <a:pt x="4147" y="1516"/>
                    <a:pt x="3760" y="1720"/>
                    <a:pt x="3458" y="2018"/>
                  </a:cubicBezTo>
                  <a:cubicBezTo>
                    <a:pt x="3341" y="2152"/>
                    <a:pt x="3244" y="2301"/>
                    <a:pt x="3162" y="2457"/>
                  </a:cubicBezTo>
                  <a:cubicBezTo>
                    <a:pt x="3073" y="2645"/>
                    <a:pt x="2933" y="2826"/>
                    <a:pt x="2767" y="2959"/>
                  </a:cubicBezTo>
                  <a:cubicBezTo>
                    <a:pt x="2572" y="3087"/>
                    <a:pt x="2341" y="3105"/>
                    <a:pt x="2110" y="3053"/>
                  </a:cubicBezTo>
                  <a:cubicBezTo>
                    <a:pt x="1976" y="3045"/>
                    <a:pt x="1849" y="3045"/>
                    <a:pt x="1715" y="3053"/>
                  </a:cubicBezTo>
                  <a:cubicBezTo>
                    <a:pt x="1213" y="3168"/>
                    <a:pt x="754" y="3462"/>
                    <a:pt x="465" y="3869"/>
                  </a:cubicBezTo>
                  <a:cubicBezTo>
                    <a:pt x="344" y="4010"/>
                    <a:pt x="212" y="4153"/>
                    <a:pt x="71" y="4277"/>
                  </a:cubicBezTo>
                  <a:cubicBezTo>
                    <a:pt x="16" y="4324"/>
                    <a:pt x="-11" y="4396"/>
                    <a:pt x="5" y="4465"/>
                  </a:cubicBezTo>
                  <a:cubicBezTo>
                    <a:pt x="21" y="4532"/>
                    <a:pt x="99" y="4575"/>
                    <a:pt x="169" y="4591"/>
                  </a:cubicBezTo>
                  <a:lnTo>
                    <a:pt x="465" y="4685"/>
                  </a:lnTo>
                  <a:cubicBezTo>
                    <a:pt x="1718" y="4963"/>
                    <a:pt x="3163" y="5286"/>
                    <a:pt x="3754" y="6097"/>
                  </a:cubicBezTo>
                  <a:cubicBezTo>
                    <a:pt x="3630" y="6203"/>
                    <a:pt x="3532" y="6320"/>
                    <a:pt x="3491" y="6473"/>
                  </a:cubicBezTo>
                  <a:cubicBezTo>
                    <a:pt x="3472" y="6591"/>
                    <a:pt x="3530" y="6708"/>
                    <a:pt x="3622" y="6787"/>
                  </a:cubicBezTo>
                  <a:cubicBezTo>
                    <a:pt x="3705" y="6852"/>
                    <a:pt x="3779" y="6904"/>
                    <a:pt x="3885" y="6913"/>
                  </a:cubicBezTo>
                  <a:cubicBezTo>
                    <a:pt x="3904" y="7060"/>
                    <a:pt x="4017" y="7177"/>
                    <a:pt x="4148" y="7258"/>
                  </a:cubicBezTo>
                  <a:cubicBezTo>
                    <a:pt x="4261" y="7318"/>
                    <a:pt x="4381" y="7358"/>
                    <a:pt x="4510" y="7352"/>
                  </a:cubicBezTo>
                  <a:lnTo>
                    <a:pt x="4576" y="7352"/>
                  </a:lnTo>
                  <a:cubicBezTo>
                    <a:pt x="4962" y="8328"/>
                    <a:pt x="4412" y="9316"/>
                    <a:pt x="3852" y="10270"/>
                  </a:cubicBezTo>
                  <a:cubicBezTo>
                    <a:pt x="3703" y="10533"/>
                    <a:pt x="3551" y="10790"/>
                    <a:pt x="3425" y="11023"/>
                  </a:cubicBezTo>
                  <a:cubicBezTo>
                    <a:pt x="2377" y="13111"/>
                    <a:pt x="3029" y="15398"/>
                    <a:pt x="3754" y="16953"/>
                  </a:cubicBezTo>
                  <a:cubicBezTo>
                    <a:pt x="4818" y="19471"/>
                    <a:pt x="7384" y="21090"/>
                    <a:pt x="10232" y="21064"/>
                  </a:cubicBezTo>
                  <a:cubicBezTo>
                    <a:pt x="11479" y="21047"/>
                    <a:pt x="12709" y="20790"/>
                    <a:pt x="13849" y="20311"/>
                  </a:cubicBezTo>
                  <a:cubicBezTo>
                    <a:pt x="15678" y="19499"/>
                    <a:pt x="21589" y="16668"/>
                    <a:pt x="19571" y="11651"/>
                  </a:cubicBezTo>
                  <a:cubicBezTo>
                    <a:pt x="17506" y="6543"/>
                    <a:pt x="14840" y="6060"/>
                    <a:pt x="12271" y="5595"/>
                  </a:cubicBezTo>
                  <a:cubicBezTo>
                    <a:pt x="11212" y="5464"/>
                    <a:pt x="10194" y="5151"/>
                    <a:pt x="9246" y="4685"/>
                  </a:cubicBezTo>
                  <a:cubicBezTo>
                    <a:pt x="9249" y="4652"/>
                    <a:pt x="9249" y="4623"/>
                    <a:pt x="9246" y="4591"/>
                  </a:cubicBezTo>
                  <a:lnTo>
                    <a:pt x="9246" y="4528"/>
                  </a:lnTo>
                  <a:cubicBezTo>
                    <a:pt x="9462" y="4581"/>
                    <a:pt x="9680" y="4621"/>
                    <a:pt x="9903" y="4622"/>
                  </a:cubicBezTo>
                  <a:cubicBezTo>
                    <a:pt x="10170" y="4626"/>
                    <a:pt x="10437" y="4602"/>
                    <a:pt x="10692" y="4528"/>
                  </a:cubicBezTo>
                  <a:lnTo>
                    <a:pt x="10988" y="4465"/>
                  </a:lnTo>
                  <a:cubicBezTo>
                    <a:pt x="11706" y="4353"/>
                    <a:pt x="12010" y="4268"/>
                    <a:pt x="12074" y="4057"/>
                  </a:cubicBezTo>
                  <a:cubicBezTo>
                    <a:pt x="12113" y="3960"/>
                    <a:pt x="12114" y="3853"/>
                    <a:pt x="12041" y="3775"/>
                  </a:cubicBezTo>
                  <a:cubicBezTo>
                    <a:pt x="11836" y="3550"/>
                    <a:pt x="11245" y="3602"/>
                    <a:pt x="10133" y="3775"/>
                  </a:cubicBezTo>
                  <a:lnTo>
                    <a:pt x="9739" y="3838"/>
                  </a:lnTo>
                  <a:cubicBezTo>
                    <a:pt x="10007" y="3611"/>
                    <a:pt x="10210" y="3331"/>
                    <a:pt x="10364" y="3022"/>
                  </a:cubicBezTo>
                  <a:cubicBezTo>
                    <a:pt x="10364" y="2969"/>
                    <a:pt x="10457" y="2884"/>
                    <a:pt x="10528" y="2771"/>
                  </a:cubicBezTo>
                  <a:cubicBezTo>
                    <a:pt x="10914" y="2185"/>
                    <a:pt x="11082" y="1923"/>
                    <a:pt x="10956" y="1735"/>
                  </a:cubicBezTo>
                  <a:cubicBezTo>
                    <a:pt x="10904" y="1648"/>
                    <a:pt x="10797" y="1579"/>
                    <a:pt x="10692" y="1579"/>
                  </a:cubicBezTo>
                  <a:cubicBezTo>
                    <a:pt x="10369" y="1579"/>
                    <a:pt x="10048" y="2011"/>
                    <a:pt x="9410" y="2928"/>
                  </a:cubicBezTo>
                  <a:cubicBezTo>
                    <a:pt x="9252" y="3171"/>
                    <a:pt x="9072" y="3396"/>
                    <a:pt x="8884" y="3618"/>
                  </a:cubicBezTo>
                  <a:lnTo>
                    <a:pt x="8818" y="3649"/>
                  </a:lnTo>
                  <a:cubicBezTo>
                    <a:pt x="8755" y="3642"/>
                    <a:pt x="8684" y="3642"/>
                    <a:pt x="8621" y="3649"/>
                  </a:cubicBezTo>
                  <a:cubicBezTo>
                    <a:pt x="8515" y="3023"/>
                    <a:pt x="8515" y="2394"/>
                    <a:pt x="8621" y="1767"/>
                  </a:cubicBezTo>
                  <a:cubicBezTo>
                    <a:pt x="8640" y="1655"/>
                    <a:pt x="8687" y="1530"/>
                    <a:pt x="8719" y="1422"/>
                  </a:cubicBezTo>
                  <a:cubicBezTo>
                    <a:pt x="8819" y="1129"/>
                    <a:pt x="8855" y="818"/>
                    <a:pt x="8818" y="512"/>
                  </a:cubicBezTo>
                  <a:cubicBezTo>
                    <a:pt x="8806" y="318"/>
                    <a:pt x="8685" y="158"/>
                    <a:pt x="8522" y="41"/>
                  </a:cubicBezTo>
                  <a:close/>
                  <a:moveTo>
                    <a:pt x="8259" y="324"/>
                  </a:moveTo>
                  <a:cubicBezTo>
                    <a:pt x="8259" y="324"/>
                    <a:pt x="8285" y="325"/>
                    <a:pt x="8325" y="543"/>
                  </a:cubicBezTo>
                  <a:cubicBezTo>
                    <a:pt x="8351" y="797"/>
                    <a:pt x="8314" y="1055"/>
                    <a:pt x="8226" y="1296"/>
                  </a:cubicBezTo>
                  <a:cubicBezTo>
                    <a:pt x="8226" y="1416"/>
                    <a:pt x="8184" y="1529"/>
                    <a:pt x="8160" y="1641"/>
                  </a:cubicBezTo>
                  <a:cubicBezTo>
                    <a:pt x="8047" y="2311"/>
                    <a:pt x="8047" y="3012"/>
                    <a:pt x="8160" y="3681"/>
                  </a:cubicBezTo>
                  <a:cubicBezTo>
                    <a:pt x="7418" y="3915"/>
                    <a:pt x="6689" y="4201"/>
                    <a:pt x="6023" y="4591"/>
                  </a:cubicBezTo>
                  <a:lnTo>
                    <a:pt x="5628" y="4779"/>
                  </a:lnTo>
                  <a:cubicBezTo>
                    <a:pt x="5039" y="5061"/>
                    <a:pt x="4479" y="5406"/>
                    <a:pt x="3951" y="5783"/>
                  </a:cubicBezTo>
                  <a:cubicBezTo>
                    <a:pt x="3297" y="4874"/>
                    <a:pt x="1857" y="4539"/>
                    <a:pt x="564" y="4246"/>
                  </a:cubicBezTo>
                  <a:lnTo>
                    <a:pt x="728" y="4057"/>
                  </a:lnTo>
                  <a:cubicBezTo>
                    <a:pt x="1036" y="3727"/>
                    <a:pt x="1359" y="3390"/>
                    <a:pt x="1682" y="3367"/>
                  </a:cubicBezTo>
                  <a:cubicBezTo>
                    <a:pt x="1798" y="3359"/>
                    <a:pt x="1928" y="3359"/>
                    <a:pt x="2044" y="3367"/>
                  </a:cubicBezTo>
                  <a:cubicBezTo>
                    <a:pt x="2164" y="3375"/>
                    <a:pt x="2285" y="3375"/>
                    <a:pt x="2406" y="3367"/>
                  </a:cubicBezTo>
                  <a:lnTo>
                    <a:pt x="2438" y="3367"/>
                  </a:lnTo>
                  <a:cubicBezTo>
                    <a:pt x="3225" y="3465"/>
                    <a:pt x="3945" y="3847"/>
                    <a:pt x="4444" y="4434"/>
                  </a:cubicBezTo>
                  <a:cubicBezTo>
                    <a:pt x="4479" y="4468"/>
                    <a:pt x="4526" y="4498"/>
                    <a:pt x="4576" y="4497"/>
                  </a:cubicBezTo>
                  <a:cubicBezTo>
                    <a:pt x="4634" y="4496"/>
                    <a:pt x="4703" y="4445"/>
                    <a:pt x="4740" y="4403"/>
                  </a:cubicBezTo>
                  <a:cubicBezTo>
                    <a:pt x="4815" y="4329"/>
                    <a:pt x="4815" y="4225"/>
                    <a:pt x="4740" y="4151"/>
                  </a:cubicBezTo>
                  <a:cubicBezTo>
                    <a:pt x="4274" y="3682"/>
                    <a:pt x="3701" y="3338"/>
                    <a:pt x="3063" y="3116"/>
                  </a:cubicBezTo>
                  <a:cubicBezTo>
                    <a:pt x="3232" y="2961"/>
                    <a:pt x="3350" y="2781"/>
                    <a:pt x="3458" y="2583"/>
                  </a:cubicBezTo>
                  <a:cubicBezTo>
                    <a:pt x="3528" y="2449"/>
                    <a:pt x="3623" y="2323"/>
                    <a:pt x="3721" y="2206"/>
                  </a:cubicBezTo>
                  <a:cubicBezTo>
                    <a:pt x="3912" y="2015"/>
                    <a:pt x="4173" y="1883"/>
                    <a:pt x="4444" y="1830"/>
                  </a:cubicBezTo>
                  <a:cubicBezTo>
                    <a:pt x="5154" y="1830"/>
                    <a:pt x="5743" y="2936"/>
                    <a:pt x="5924" y="3649"/>
                  </a:cubicBezTo>
                  <a:cubicBezTo>
                    <a:pt x="5946" y="3733"/>
                    <a:pt x="5999" y="3774"/>
                    <a:pt x="6089" y="3775"/>
                  </a:cubicBezTo>
                  <a:lnTo>
                    <a:pt x="6154" y="3775"/>
                  </a:lnTo>
                  <a:cubicBezTo>
                    <a:pt x="6256" y="3754"/>
                    <a:pt x="6308" y="3684"/>
                    <a:pt x="6286" y="3587"/>
                  </a:cubicBezTo>
                  <a:cubicBezTo>
                    <a:pt x="6285" y="3583"/>
                    <a:pt x="6287" y="3559"/>
                    <a:pt x="6286" y="3555"/>
                  </a:cubicBezTo>
                  <a:cubicBezTo>
                    <a:pt x="6112" y="2796"/>
                    <a:pt x="5678" y="2120"/>
                    <a:pt x="5036" y="1641"/>
                  </a:cubicBezTo>
                  <a:cubicBezTo>
                    <a:pt x="5328" y="1559"/>
                    <a:pt x="5569" y="1397"/>
                    <a:pt x="5760" y="1171"/>
                  </a:cubicBezTo>
                  <a:lnTo>
                    <a:pt x="5826" y="1108"/>
                  </a:lnTo>
                  <a:cubicBezTo>
                    <a:pt x="6093" y="785"/>
                    <a:pt x="6204" y="654"/>
                    <a:pt x="6582" y="669"/>
                  </a:cubicBezTo>
                  <a:lnTo>
                    <a:pt x="6681" y="669"/>
                  </a:lnTo>
                  <a:cubicBezTo>
                    <a:pt x="6822" y="676"/>
                    <a:pt x="6966" y="676"/>
                    <a:pt x="7108" y="669"/>
                  </a:cubicBezTo>
                  <a:cubicBezTo>
                    <a:pt x="7015" y="1195"/>
                    <a:pt x="7049" y="1717"/>
                    <a:pt x="7174" y="2238"/>
                  </a:cubicBezTo>
                  <a:cubicBezTo>
                    <a:pt x="7211" y="2431"/>
                    <a:pt x="7235" y="2637"/>
                    <a:pt x="7240" y="2834"/>
                  </a:cubicBezTo>
                  <a:cubicBezTo>
                    <a:pt x="7235" y="2939"/>
                    <a:pt x="7327" y="3045"/>
                    <a:pt x="7437" y="3053"/>
                  </a:cubicBezTo>
                  <a:cubicBezTo>
                    <a:pt x="7543" y="3053"/>
                    <a:pt x="7630" y="2966"/>
                    <a:pt x="7634" y="2865"/>
                  </a:cubicBezTo>
                  <a:cubicBezTo>
                    <a:pt x="7635" y="2643"/>
                    <a:pt x="7584" y="2423"/>
                    <a:pt x="7536" y="2206"/>
                  </a:cubicBezTo>
                  <a:cubicBezTo>
                    <a:pt x="7457" y="1688"/>
                    <a:pt x="7327" y="695"/>
                    <a:pt x="7634" y="575"/>
                  </a:cubicBezTo>
                  <a:lnTo>
                    <a:pt x="7864" y="480"/>
                  </a:lnTo>
                  <a:lnTo>
                    <a:pt x="7996" y="449"/>
                  </a:lnTo>
                  <a:cubicBezTo>
                    <a:pt x="8079" y="403"/>
                    <a:pt x="8169" y="353"/>
                    <a:pt x="8259" y="324"/>
                  </a:cubicBezTo>
                  <a:close/>
                  <a:moveTo>
                    <a:pt x="10429" y="2143"/>
                  </a:moveTo>
                  <a:lnTo>
                    <a:pt x="10364" y="2269"/>
                  </a:lnTo>
                  <a:cubicBezTo>
                    <a:pt x="10388" y="2219"/>
                    <a:pt x="10396" y="2188"/>
                    <a:pt x="10429" y="2143"/>
                  </a:cubicBezTo>
                  <a:close/>
                  <a:moveTo>
                    <a:pt x="10035" y="2645"/>
                  </a:moveTo>
                  <a:lnTo>
                    <a:pt x="10101" y="2645"/>
                  </a:lnTo>
                  <a:lnTo>
                    <a:pt x="10035" y="2802"/>
                  </a:lnTo>
                  <a:lnTo>
                    <a:pt x="9936" y="2802"/>
                  </a:lnTo>
                  <a:lnTo>
                    <a:pt x="10035" y="2645"/>
                  </a:lnTo>
                  <a:close/>
                  <a:moveTo>
                    <a:pt x="9706" y="3147"/>
                  </a:moveTo>
                  <a:lnTo>
                    <a:pt x="9805" y="3147"/>
                  </a:lnTo>
                  <a:cubicBezTo>
                    <a:pt x="9757" y="3208"/>
                    <a:pt x="9721" y="3252"/>
                    <a:pt x="9673" y="3304"/>
                  </a:cubicBezTo>
                  <a:lnTo>
                    <a:pt x="9574" y="3304"/>
                  </a:lnTo>
                  <a:lnTo>
                    <a:pt x="9706" y="3147"/>
                  </a:lnTo>
                  <a:close/>
                  <a:moveTo>
                    <a:pt x="8522" y="3963"/>
                  </a:moveTo>
                  <a:cubicBezTo>
                    <a:pt x="8656" y="3993"/>
                    <a:pt x="8746" y="4012"/>
                    <a:pt x="8785" y="4057"/>
                  </a:cubicBezTo>
                  <a:cubicBezTo>
                    <a:pt x="8721" y="4151"/>
                    <a:pt x="8624" y="4222"/>
                    <a:pt x="8522" y="4277"/>
                  </a:cubicBezTo>
                  <a:cubicBezTo>
                    <a:pt x="8534" y="4172"/>
                    <a:pt x="8534" y="4068"/>
                    <a:pt x="8522" y="3963"/>
                  </a:cubicBezTo>
                  <a:close/>
                  <a:moveTo>
                    <a:pt x="8160" y="4057"/>
                  </a:moveTo>
                  <a:cubicBezTo>
                    <a:pt x="8182" y="4217"/>
                    <a:pt x="8182" y="4400"/>
                    <a:pt x="8160" y="4559"/>
                  </a:cubicBezTo>
                  <a:lnTo>
                    <a:pt x="7963" y="4622"/>
                  </a:lnTo>
                  <a:cubicBezTo>
                    <a:pt x="7966" y="4461"/>
                    <a:pt x="7932" y="4310"/>
                    <a:pt x="7897" y="4151"/>
                  </a:cubicBezTo>
                  <a:lnTo>
                    <a:pt x="8160" y="4057"/>
                  </a:lnTo>
                  <a:close/>
                  <a:moveTo>
                    <a:pt x="10758" y="4057"/>
                  </a:moveTo>
                  <a:lnTo>
                    <a:pt x="10791" y="4120"/>
                  </a:lnTo>
                  <a:lnTo>
                    <a:pt x="10627" y="4151"/>
                  </a:lnTo>
                  <a:lnTo>
                    <a:pt x="10561" y="4089"/>
                  </a:lnTo>
                  <a:lnTo>
                    <a:pt x="10758" y="4057"/>
                  </a:lnTo>
                  <a:close/>
                  <a:moveTo>
                    <a:pt x="9969" y="4151"/>
                  </a:moveTo>
                  <a:lnTo>
                    <a:pt x="10133" y="4151"/>
                  </a:lnTo>
                  <a:lnTo>
                    <a:pt x="10199" y="4214"/>
                  </a:lnTo>
                  <a:lnTo>
                    <a:pt x="9969" y="4214"/>
                  </a:lnTo>
                  <a:lnTo>
                    <a:pt x="9969" y="4151"/>
                  </a:lnTo>
                  <a:close/>
                  <a:moveTo>
                    <a:pt x="7568" y="4308"/>
                  </a:moveTo>
                  <a:cubicBezTo>
                    <a:pt x="7591" y="4485"/>
                    <a:pt x="7591" y="4665"/>
                    <a:pt x="7568" y="4842"/>
                  </a:cubicBezTo>
                  <a:lnTo>
                    <a:pt x="7338" y="4936"/>
                  </a:lnTo>
                  <a:cubicBezTo>
                    <a:pt x="7339" y="4763"/>
                    <a:pt x="7325" y="4568"/>
                    <a:pt x="7272" y="4403"/>
                  </a:cubicBezTo>
                  <a:lnTo>
                    <a:pt x="7305" y="4403"/>
                  </a:lnTo>
                  <a:lnTo>
                    <a:pt x="7568" y="4308"/>
                  </a:lnTo>
                  <a:close/>
                  <a:moveTo>
                    <a:pt x="8851" y="4559"/>
                  </a:moveTo>
                  <a:cubicBezTo>
                    <a:pt x="8854" y="4574"/>
                    <a:pt x="8854" y="4576"/>
                    <a:pt x="8851" y="4591"/>
                  </a:cubicBezTo>
                  <a:lnTo>
                    <a:pt x="8851" y="4559"/>
                  </a:lnTo>
                  <a:close/>
                  <a:moveTo>
                    <a:pt x="6911" y="4591"/>
                  </a:moveTo>
                  <a:cubicBezTo>
                    <a:pt x="6929" y="4771"/>
                    <a:pt x="6929" y="4944"/>
                    <a:pt x="6911" y="5124"/>
                  </a:cubicBezTo>
                  <a:lnTo>
                    <a:pt x="6582" y="5250"/>
                  </a:lnTo>
                  <a:cubicBezTo>
                    <a:pt x="6605" y="5080"/>
                    <a:pt x="6605" y="4917"/>
                    <a:pt x="6582" y="4748"/>
                  </a:cubicBezTo>
                  <a:lnTo>
                    <a:pt x="6911" y="4591"/>
                  </a:lnTo>
                  <a:close/>
                  <a:moveTo>
                    <a:pt x="8489" y="4779"/>
                  </a:moveTo>
                  <a:lnTo>
                    <a:pt x="8489" y="4999"/>
                  </a:lnTo>
                  <a:cubicBezTo>
                    <a:pt x="8420" y="5057"/>
                    <a:pt x="8337" y="5109"/>
                    <a:pt x="8259" y="5156"/>
                  </a:cubicBezTo>
                  <a:lnTo>
                    <a:pt x="8259" y="4905"/>
                  </a:lnTo>
                  <a:lnTo>
                    <a:pt x="8489" y="4779"/>
                  </a:lnTo>
                  <a:close/>
                  <a:moveTo>
                    <a:pt x="6220" y="4936"/>
                  </a:moveTo>
                  <a:cubicBezTo>
                    <a:pt x="6226" y="5112"/>
                    <a:pt x="6219" y="5296"/>
                    <a:pt x="6187" y="5469"/>
                  </a:cubicBezTo>
                  <a:cubicBezTo>
                    <a:pt x="6122" y="5489"/>
                    <a:pt x="6050" y="5532"/>
                    <a:pt x="5990" y="5563"/>
                  </a:cubicBezTo>
                  <a:cubicBezTo>
                    <a:pt x="6013" y="5399"/>
                    <a:pt x="6013" y="5226"/>
                    <a:pt x="5990" y="5061"/>
                  </a:cubicBezTo>
                  <a:lnTo>
                    <a:pt x="6220" y="4936"/>
                  </a:lnTo>
                  <a:close/>
                  <a:moveTo>
                    <a:pt x="9081" y="5030"/>
                  </a:moveTo>
                  <a:cubicBezTo>
                    <a:pt x="10067" y="5517"/>
                    <a:pt x="11105" y="5827"/>
                    <a:pt x="12205" y="5971"/>
                  </a:cubicBezTo>
                  <a:cubicBezTo>
                    <a:pt x="14672" y="6415"/>
                    <a:pt x="17231" y="6888"/>
                    <a:pt x="19210" y="11807"/>
                  </a:cubicBezTo>
                  <a:cubicBezTo>
                    <a:pt x="21085" y="16502"/>
                    <a:pt x="15433" y="19182"/>
                    <a:pt x="13652" y="19903"/>
                  </a:cubicBezTo>
                  <a:cubicBezTo>
                    <a:pt x="9519" y="21551"/>
                    <a:pt x="5796" y="20306"/>
                    <a:pt x="4083" y="16702"/>
                  </a:cubicBezTo>
                  <a:cubicBezTo>
                    <a:pt x="3397" y="15200"/>
                    <a:pt x="2776" y="13039"/>
                    <a:pt x="3754" y="11086"/>
                  </a:cubicBezTo>
                  <a:cubicBezTo>
                    <a:pt x="3872" y="10838"/>
                    <a:pt x="4031" y="10619"/>
                    <a:pt x="4181" y="10364"/>
                  </a:cubicBezTo>
                  <a:cubicBezTo>
                    <a:pt x="4741" y="9410"/>
                    <a:pt x="5357" y="8307"/>
                    <a:pt x="4971" y="7195"/>
                  </a:cubicBezTo>
                  <a:cubicBezTo>
                    <a:pt x="5566" y="7008"/>
                    <a:pt x="6112" y="6754"/>
                    <a:pt x="6648" y="6442"/>
                  </a:cubicBezTo>
                  <a:lnTo>
                    <a:pt x="6878" y="6316"/>
                  </a:lnTo>
                  <a:lnTo>
                    <a:pt x="6976" y="6285"/>
                  </a:lnTo>
                  <a:cubicBezTo>
                    <a:pt x="7750" y="5979"/>
                    <a:pt x="8462" y="5569"/>
                    <a:pt x="9081" y="5030"/>
                  </a:cubicBezTo>
                  <a:close/>
                  <a:moveTo>
                    <a:pt x="7930" y="5093"/>
                  </a:moveTo>
                  <a:lnTo>
                    <a:pt x="7897" y="5375"/>
                  </a:lnTo>
                  <a:lnTo>
                    <a:pt x="7700" y="5501"/>
                  </a:lnTo>
                  <a:lnTo>
                    <a:pt x="7700" y="5187"/>
                  </a:lnTo>
                  <a:lnTo>
                    <a:pt x="7930" y="5093"/>
                  </a:lnTo>
                  <a:close/>
                  <a:moveTo>
                    <a:pt x="5562" y="5218"/>
                  </a:moveTo>
                  <a:cubicBezTo>
                    <a:pt x="5590" y="5400"/>
                    <a:pt x="5590" y="5601"/>
                    <a:pt x="5562" y="5783"/>
                  </a:cubicBezTo>
                  <a:lnTo>
                    <a:pt x="5398" y="5877"/>
                  </a:lnTo>
                  <a:cubicBezTo>
                    <a:pt x="5407" y="5703"/>
                    <a:pt x="5378" y="5513"/>
                    <a:pt x="5332" y="5344"/>
                  </a:cubicBezTo>
                  <a:lnTo>
                    <a:pt x="5562" y="5218"/>
                  </a:lnTo>
                  <a:close/>
                  <a:moveTo>
                    <a:pt x="7305" y="5344"/>
                  </a:moveTo>
                  <a:lnTo>
                    <a:pt x="7305" y="5689"/>
                  </a:lnTo>
                  <a:lnTo>
                    <a:pt x="7075" y="5814"/>
                  </a:lnTo>
                  <a:lnTo>
                    <a:pt x="7075" y="5469"/>
                  </a:lnTo>
                  <a:lnTo>
                    <a:pt x="7305" y="5344"/>
                  </a:lnTo>
                  <a:close/>
                  <a:moveTo>
                    <a:pt x="5003" y="5563"/>
                  </a:moveTo>
                  <a:cubicBezTo>
                    <a:pt x="5023" y="5746"/>
                    <a:pt x="5023" y="5915"/>
                    <a:pt x="5003" y="6097"/>
                  </a:cubicBezTo>
                  <a:lnTo>
                    <a:pt x="4642" y="6254"/>
                  </a:lnTo>
                  <a:cubicBezTo>
                    <a:pt x="4665" y="6097"/>
                    <a:pt x="4665" y="5940"/>
                    <a:pt x="4642" y="5783"/>
                  </a:cubicBezTo>
                  <a:lnTo>
                    <a:pt x="5003" y="5563"/>
                  </a:lnTo>
                  <a:close/>
                  <a:moveTo>
                    <a:pt x="6681" y="5626"/>
                  </a:moveTo>
                  <a:lnTo>
                    <a:pt x="6681" y="6003"/>
                  </a:lnTo>
                  <a:lnTo>
                    <a:pt x="6450" y="6128"/>
                  </a:lnTo>
                  <a:lnTo>
                    <a:pt x="6385" y="6128"/>
                  </a:lnTo>
                  <a:lnTo>
                    <a:pt x="6385" y="5752"/>
                  </a:lnTo>
                  <a:lnTo>
                    <a:pt x="6483" y="5689"/>
                  </a:lnTo>
                  <a:lnTo>
                    <a:pt x="6681" y="5626"/>
                  </a:lnTo>
                  <a:close/>
                  <a:moveTo>
                    <a:pt x="5990" y="6003"/>
                  </a:moveTo>
                  <a:lnTo>
                    <a:pt x="5990" y="6348"/>
                  </a:lnTo>
                  <a:lnTo>
                    <a:pt x="5694" y="6505"/>
                  </a:lnTo>
                  <a:lnTo>
                    <a:pt x="5694" y="6128"/>
                  </a:lnTo>
                  <a:lnTo>
                    <a:pt x="5760" y="6128"/>
                  </a:lnTo>
                  <a:lnTo>
                    <a:pt x="5990" y="6003"/>
                  </a:lnTo>
                  <a:close/>
                  <a:moveTo>
                    <a:pt x="4280" y="6065"/>
                  </a:moveTo>
                  <a:cubicBezTo>
                    <a:pt x="4269" y="6194"/>
                    <a:pt x="4245" y="6316"/>
                    <a:pt x="4214" y="6442"/>
                  </a:cubicBezTo>
                  <a:lnTo>
                    <a:pt x="4050" y="6473"/>
                  </a:lnTo>
                  <a:cubicBezTo>
                    <a:pt x="3963" y="6473"/>
                    <a:pt x="3917" y="6473"/>
                    <a:pt x="3885" y="6473"/>
                  </a:cubicBezTo>
                  <a:cubicBezTo>
                    <a:pt x="3854" y="6473"/>
                    <a:pt x="4035" y="6246"/>
                    <a:pt x="4280" y="6065"/>
                  </a:cubicBezTo>
                  <a:close/>
                  <a:moveTo>
                    <a:pt x="5332" y="6348"/>
                  </a:moveTo>
                  <a:lnTo>
                    <a:pt x="5332" y="6662"/>
                  </a:lnTo>
                  <a:lnTo>
                    <a:pt x="5003" y="6787"/>
                  </a:lnTo>
                  <a:cubicBezTo>
                    <a:pt x="5003" y="6697"/>
                    <a:pt x="5003" y="6595"/>
                    <a:pt x="5003" y="6505"/>
                  </a:cubicBezTo>
                  <a:lnTo>
                    <a:pt x="5332" y="6348"/>
                  </a:lnTo>
                  <a:close/>
                  <a:moveTo>
                    <a:pt x="4609" y="6693"/>
                  </a:moveTo>
                  <a:cubicBezTo>
                    <a:pt x="4609" y="6776"/>
                    <a:pt x="4609" y="6814"/>
                    <a:pt x="4609" y="6881"/>
                  </a:cubicBezTo>
                  <a:cubicBezTo>
                    <a:pt x="4502" y="6903"/>
                    <a:pt x="4410" y="6896"/>
                    <a:pt x="4313" y="6850"/>
                  </a:cubicBezTo>
                  <a:cubicBezTo>
                    <a:pt x="4297" y="6832"/>
                    <a:pt x="4258" y="6808"/>
                    <a:pt x="4247" y="6787"/>
                  </a:cubicBezTo>
                  <a:cubicBezTo>
                    <a:pt x="4368" y="6755"/>
                    <a:pt x="4494" y="6741"/>
                    <a:pt x="4609" y="6693"/>
                  </a:cubicBezTo>
                  <a:close/>
                  <a:moveTo>
                    <a:pt x="9081" y="7760"/>
                  </a:moveTo>
                  <a:cubicBezTo>
                    <a:pt x="8756" y="7869"/>
                    <a:pt x="8475" y="8041"/>
                    <a:pt x="8193" y="8230"/>
                  </a:cubicBezTo>
                  <a:cubicBezTo>
                    <a:pt x="8134" y="8278"/>
                    <a:pt x="8106" y="8347"/>
                    <a:pt x="8127" y="8419"/>
                  </a:cubicBezTo>
                  <a:cubicBezTo>
                    <a:pt x="8208" y="8697"/>
                    <a:pt x="8317" y="8947"/>
                    <a:pt x="8456" y="9203"/>
                  </a:cubicBezTo>
                  <a:cubicBezTo>
                    <a:pt x="7765" y="9548"/>
                    <a:pt x="7228" y="10143"/>
                    <a:pt x="6944" y="10835"/>
                  </a:cubicBezTo>
                  <a:cubicBezTo>
                    <a:pt x="6721" y="11548"/>
                    <a:pt x="6817" y="12311"/>
                    <a:pt x="7240" y="12937"/>
                  </a:cubicBezTo>
                  <a:cubicBezTo>
                    <a:pt x="7823" y="13944"/>
                    <a:pt x="9080" y="14272"/>
                    <a:pt x="10956" y="13941"/>
                  </a:cubicBezTo>
                  <a:lnTo>
                    <a:pt x="11186" y="14318"/>
                  </a:lnTo>
                  <a:cubicBezTo>
                    <a:pt x="11569" y="14868"/>
                    <a:pt x="11894" y="15457"/>
                    <a:pt x="12139" y="16075"/>
                  </a:cubicBezTo>
                  <a:cubicBezTo>
                    <a:pt x="12000" y="16219"/>
                    <a:pt x="11787" y="16327"/>
                    <a:pt x="11580" y="16326"/>
                  </a:cubicBezTo>
                  <a:cubicBezTo>
                    <a:pt x="11281" y="16326"/>
                    <a:pt x="10790" y="16124"/>
                    <a:pt x="10002" y="15290"/>
                  </a:cubicBezTo>
                  <a:cubicBezTo>
                    <a:pt x="9947" y="15230"/>
                    <a:pt x="9882" y="15199"/>
                    <a:pt x="9805" y="15227"/>
                  </a:cubicBezTo>
                  <a:cubicBezTo>
                    <a:pt x="9601" y="15309"/>
                    <a:pt x="9402" y="15401"/>
                    <a:pt x="9213" y="15510"/>
                  </a:cubicBezTo>
                  <a:cubicBezTo>
                    <a:pt x="9038" y="15609"/>
                    <a:pt x="8841" y="15685"/>
                    <a:pt x="8654" y="15761"/>
                  </a:cubicBezTo>
                  <a:cubicBezTo>
                    <a:pt x="8605" y="15777"/>
                    <a:pt x="8571" y="15841"/>
                    <a:pt x="8555" y="15886"/>
                  </a:cubicBezTo>
                  <a:cubicBezTo>
                    <a:pt x="8535" y="15932"/>
                    <a:pt x="8535" y="15966"/>
                    <a:pt x="8555" y="16012"/>
                  </a:cubicBezTo>
                  <a:cubicBezTo>
                    <a:pt x="8925" y="16707"/>
                    <a:pt x="9526" y="17279"/>
                    <a:pt x="10265" y="17612"/>
                  </a:cubicBezTo>
                  <a:cubicBezTo>
                    <a:pt x="11070" y="17950"/>
                    <a:pt x="11976" y="17942"/>
                    <a:pt x="12797" y="17644"/>
                  </a:cubicBezTo>
                  <a:lnTo>
                    <a:pt x="13192" y="18334"/>
                  </a:lnTo>
                  <a:cubicBezTo>
                    <a:pt x="13224" y="18397"/>
                    <a:pt x="13282" y="18427"/>
                    <a:pt x="13356" y="18428"/>
                  </a:cubicBezTo>
                  <a:lnTo>
                    <a:pt x="13422" y="18428"/>
                  </a:lnTo>
                  <a:cubicBezTo>
                    <a:pt x="13769" y="18293"/>
                    <a:pt x="14118" y="18146"/>
                    <a:pt x="14441" y="17989"/>
                  </a:cubicBezTo>
                  <a:cubicBezTo>
                    <a:pt x="14489" y="17965"/>
                    <a:pt x="14522" y="17912"/>
                    <a:pt x="14540" y="17863"/>
                  </a:cubicBezTo>
                  <a:cubicBezTo>
                    <a:pt x="14559" y="17815"/>
                    <a:pt x="14559" y="17786"/>
                    <a:pt x="14540" y="17738"/>
                  </a:cubicBezTo>
                  <a:cubicBezTo>
                    <a:pt x="14430" y="17565"/>
                    <a:pt x="14304" y="17288"/>
                    <a:pt x="14178" y="17047"/>
                  </a:cubicBezTo>
                  <a:cubicBezTo>
                    <a:pt x="15392" y="16371"/>
                    <a:pt x="16382" y="15097"/>
                    <a:pt x="15822" y="13753"/>
                  </a:cubicBezTo>
                  <a:cubicBezTo>
                    <a:pt x="15531" y="13144"/>
                    <a:pt x="14691" y="11223"/>
                    <a:pt x="12468" y="11839"/>
                  </a:cubicBezTo>
                  <a:cubicBezTo>
                    <a:pt x="12328" y="11880"/>
                    <a:pt x="12207" y="11937"/>
                    <a:pt x="12074" y="11996"/>
                  </a:cubicBezTo>
                  <a:cubicBezTo>
                    <a:pt x="11955" y="12041"/>
                    <a:pt x="11805" y="12084"/>
                    <a:pt x="11679" y="12121"/>
                  </a:cubicBezTo>
                  <a:cubicBezTo>
                    <a:pt x="11553" y="12159"/>
                    <a:pt x="11460" y="12191"/>
                    <a:pt x="11350" y="11996"/>
                  </a:cubicBezTo>
                  <a:lnTo>
                    <a:pt x="11284" y="11870"/>
                  </a:lnTo>
                  <a:cubicBezTo>
                    <a:pt x="10961" y="11352"/>
                    <a:pt x="10492" y="10500"/>
                    <a:pt x="10232" y="10019"/>
                  </a:cubicBezTo>
                  <a:cubicBezTo>
                    <a:pt x="10487" y="9843"/>
                    <a:pt x="10772" y="9746"/>
                    <a:pt x="11087" y="9737"/>
                  </a:cubicBezTo>
                  <a:cubicBezTo>
                    <a:pt x="11429" y="9746"/>
                    <a:pt x="11737" y="9940"/>
                    <a:pt x="11876" y="10239"/>
                  </a:cubicBezTo>
                  <a:cubicBezTo>
                    <a:pt x="11973" y="10375"/>
                    <a:pt x="12092" y="10523"/>
                    <a:pt x="12205" y="10646"/>
                  </a:cubicBezTo>
                  <a:cubicBezTo>
                    <a:pt x="12276" y="10694"/>
                    <a:pt x="12364" y="10694"/>
                    <a:pt x="12435" y="10646"/>
                  </a:cubicBezTo>
                  <a:cubicBezTo>
                    <a:pt x="12660" y="10530"/>
                    <a:pt x="12865" y="10365"/>
                    <a:pt x="13060" y="10207"/>
                  </a:cubicBezTo>
                  <a:lnTo>
                    <a:pt x="13389" y="9988"/>
                  </a:lnTo>
                  <a:cubicBezTo>
                    <a:pt x="13466" y="9938"/>
                    <a:pt x="13518" y="9851"/>
                    <a:pt x="13488" y="9768"/>
                  </a:cubicBezTo>
                  <a:cubicBezTo>
                    <a:pt x="13208" y="9131"/>
                    <a:pt x="12662" y="8636"/>
                    <a:pt x="11975" y="8419"/>
                  </a:cubicBezTo>
                  <a:cubicBezTo>
                    <a:pt x="11228" y="8151"/>
                    <a:pt x="10401" y="8171"/>
                    <a:pt x="9673" y="8481"/>
                  </a:cubicBezTo>
                  <a:cubicBezTo>
                    <a:pt x="9600" y="8294"/>
                    <a:pt x="9482" y="8121"/>
                    <a:pt x="9377" y="7948"/>
                  </a:cubicBezTo>
                  <a:lnTo>
                    <a:pt x="9344" y="7854"/>
                  </a:lnTo>
                  <a:cubicBezTo>
                    <a:pt x="9298" y="7769"/>
                    <a:pt x="9173" y="7721"/>
                    <a:pt x="9081" y="7760"/>
                  </a:cubicBezTo>
                  <a:close/>
                  <a:moveTo>
                    <a:pt x="9048" y="8230"/>
                  </a:moveTo>
                  <a:cubicBezTo>
                    <a:pt x="9167" y="8417"/>
                    <a:pt x="9258" y="8615"/>
                    <a:pt x="9311" y="8827"/>
                  </a:cubicBezTo>
                  <a:cubicBezTo>
                    <a:pt x="9318" y="8890"/>
                    <a:pt x="9352" y="8952"/>
                    <a:pt x="9410" y="8984"/>
                  </a:cubicBezTo>
                  <a:cubicBezTo>
                    <a:pt x="9470" y="9010"/>
                    <a:pt x="9547" y="9010"/>
                    <a:pt x="9607" y="8984"/>
                  </a:cubicBezTo>
                  <a:cubicBezTo>
                    <a:pt x="10281" y="8627"/>
                    <a:pt x="11090" y="8566"/>
                    <a:pt x="11811" y="8827"/>
                  </a:cubicBezTo>
                  <a:cubicBezTo>
                    <a:pt x="12339" y="8998"/>
                    <a:pt x="12767" y="9360"/>
                    <a:pt x="13027" y="9831"/>
                  </a:cubicBezTo>
                  <a:lnTo>
                    <a:pt x="12797" y="9988"/>
                  </a:lnTo>
                  <a:cubicBezTo>
                    <a:pt x="12660" y="10097"/>
                    <a:pt x="12521" y="10210"/>
                    <a:pt x="12370" y="10301"/>
                  </a:cubicBezTo>
                  <a:cubicBezTo>
                    <a:pt x="12307" y="10226"/>
                    <a:pt x="12261" y="10125"/>
                    <a:pt x="12205" y="10050"/>
                  </a:cubicBezTo>
                  <a:cubicBezTo>
                    <a:pt x="11997" y="9663"/>
                    <a:pt x="11576" y="9418"/>
                    <a:pt x="11120" y="9391"/>
                  </a:cubicBezTo>
                  <a:cubicBezTo>
                    <a:pt x="10667" y="9389"/>
                    <a:pt x="10242" y="9543"/>
                    <a:pt x="9903" y="9831"/>
                  </a:cubicBezTo>
                  <a:cubicBezTo>
                    <a:pt x="9825" y="9936"/>
                    <a:pt x="9816" y="10089"/>
                    <a:pt x="9870" y="10207"/>
                  </a:cubicBezTo>
                  <a:cubicBezTo>
                    <a:pt x="10122" y="10718"/>
                    <a:pt x="10592" y="11557"/>
                    <a:pt x="10923" y="12090"/>
                  </a:cubicBezTo>
                  <a:lnTo>
                    <a:pt x="10988" y="12184"/>
                  </a:lnTo>
                  <a:cubicBezTo>
                    <a:pt x="11170" y="12499"/>
                    <a:pt x="11305" y="12633"/>
                    <a:pt x="11778" y="12498"/>
                  </a:cubicBezTo>
                  <a:lnTo>
                    <a:pt x="12205" y="12341"/>
                  </a:lnTo>
                  <a:cubicBezTo>
                    <a:pt x="12323" y="12288"/>
                    <a:pt x="12443" y="12253"/>
                    <a:pt x="12567" y="12215"/>
                  </a:cubicBezTo>
                  <a:cubicBezTo>
                    <a:pt x="13891" y="11855"/>
                    <a:pt x="14756" y="12394"/>
                    <a:pt x="15395" y="13941"/>
                  </a:cubicBezTo>
                  <a:cubicBezTo>
                    <a:pt x="15899" y="15135"/>
                    <a:pt x="14911" y="16233"/>
                    <a:pt x="13784" y="16796"/>
                  </a:cubicBezTo>
                  <a:cubicBezTo>
                    <a:pt x="13689" y="16843"/>
                    <a:pt x="13672" y="16956"/>
                    <a:pt x="13718" y="17047"/>
                  </a:cubicBezTo>
                  <a:cubicBezTo>
                    <a:pt x="13820" y="17258"/>
                    <a:pt x="13954" y="17551"/>
                    <a:pt x="14080" y="17769"/>
                  </a:cubicBezTo>
                  <a:cubicBezTo>
                    <a:pt x="13875" y="17874"/>
                    <a:pt x="13667" y="17961"/>
                    <a:pt x="13455" y="18051"/>
                  </a:cubicBezTo>
                  <a:lnTo>
                    <a:pt x="13060" y="17361"/>
                  </a:lnTo>
                  <a:cubicBezTo>
                    <a:pt x="13026" y="17301"/>
                    <a:pt x="12968" y="17267"/>
                    <a:pt x="12896" y="17267"/>
                  </a:cubicBezTo>
                  <a:lnTo>
                    <a:pt x="12830" y="17267"/>
                  </a:lnTo>
                  <a:cubicBezTo>
                    <a:pt x="12075" y="17575"/>
                    <a:pt x="11217" y="17575"/>
                    <a:pt x="10462" y="17267"/>
                  </a:cubicBezTo>
                  <a:cubicBezTo>
                    <a:pt x="9876" y="16994"/>
                    <a:pt x="9368" y="16566"/>
                    <a:pt x="9015" y="16043"/>
                  </a:cubicBezTo>
                  <a:lnTo>
                    <a:pt x="9410" y="15855"/>
                  </a:lnTo>
                  <a:lnTo>
                    <a:pt x="9837" y="15635"/>
                  </a:lnTo>
                  <a:cubicBezTo>
                    <a:pt x="10236" y="16196"/>
                    <a:pt x="10850" y="16601"/>
                    <a:pt x="11547" y="16734"/>
                  </a:cubicBezTo>
                  <a:cubicBezTo>
                    <a:pt x="11864" y="16752"/>
                    <a:pt x="12159" y="16615"/>
                    <a:pt x="12370" y="16388"/>
                  </a:cubicBezTo>
                  <a:cubicBezTo>
                    <a:pt x="12630" y="16141"/>
                    <a:pt x="12317" y="15520"/>
                    <a:pt x="11482" y="14161"/>
                  </a:cubicBezTo>
                  <a:cubicBezTo>
                    <a:pt x="11363" y="13965"/>
                    <a:pt x="11282" y="13803"/>
                    <a:pt x="11219" y="13690"/>
                  </a:cubicBezTo>
                  <a:cubicBezTo>
                    <a:pt x="11178" y="13616"/>
                    <a:pt x="11074" y="13580"/>
                    <a:pt x="10988" y="13596"/>
                  </a:cubicBezTo>
                  <a:cubicBezTo>
                    <a:pt x="9223" y="13934"/>
                    <a:pt x="8081" y="13651"/>
                    <a:pt x="7568" y="12780"/>
                  </a:cubicBezTo>
                  <a:cubicBezTo>
                    <a:pt x="7209" y="12242"/>
                    <a:pt x="7094" y="11606"/>
                    <a:pt x="7272" y="10992"/>
                  </a:cubicBezTo>
                  <a:cubicBezTo>
                    <a:pt x="7558" y="10336"/>
                    <a:pt x="8083" y="9798"/>
                    <a:pt x="8752" y="9486"/>
                  </a:cubicBezTo>
                  <a:cubicBezTo>
                    <a:pt x="8804" y="9469"/>
                    <a:pt x="8833" y="9410"/>
                    <a:pt x="8851" y="9360"/>
                  </a:cubicBezTo>
                  <a:cubicBezTo>
                    <a:pt x="8871" y="9314"/>
                    <a:pt x="8871" y="9280"/>
                    <a:pt x="8851" y="9235"/>
                  </a:cubicBezTo>
                  <a:lnTo>
                    <a:pt x="8785" y="9109"/>
                  </a:lnTo>
                  <a:cubicBezTo>
                    <a:pt x="8680" y="8910"/>
                    <a:pt x="8596" y="8693"/>
                    <a:pt x="8522" y="8481"/>
                  </a:cubicBezTo>
                  <a:cubicBezTo>
                    <a:pt x="8694" y="8375"/>
                    <a:pt x="8859" y="8304"/>
                    <a:pt x="9048" y="8230"/>
                  </a:cubicBezTo>
                  <a:close/>
                  <a:moveTo>
                    <a:pt x="9015" y="10176"/>
                  </a:moveTo>
                  <a:cubicBezTo>
                    <a:pt x="8507" y="10377"/>
                    <a:pt x="8105" y="10757"/>
                    <a:pt x="7897" y="11243"/>
                  </a:cubicBezTo>
                  <a:cubicBezTo>
                    <a:pt x="7826" y="11561"/>
                    <a:pt x="7897" y="11887"/>
                    <a:pt x="8095" y="12153"/>
                  </a:cubicBezTo>
                  <a:cubicBezTo>
                    <a:pt x="8441" y="12576"/>
                    <a:pt x="8979" y="12808"/>
                    <a:pt x="9541" y="12780"/>
                  </a:cubicBezTo>
                  <a:cubicBezTo>
                    <a:pt x="9861" y="12781"/>
                    <a:pt x="10176" y="12727"/>
                    <a:pt x="10462" y="12592"/>
                  </a:cubicBezTo>
                  <a:cubicBezTo>
                    <a:pt x="10508" y="12567"/>
                    <a:pt x="10546" y="12514"/>
                    <a:pt x="10561" y="12466"/>
                  </a:cubicBezTo>
                  <a:cubicBezTo>
                    <a:pt x="10581" y="12421"/>
                    <a:pt x="10581" y="12387"/>
                    <a:pt x="10561" y="12341"/>
                  </a:cubicBezTo>
                  <a:cubicBezTo>
                    <a:pt x="10561" y="12341"/>
                    <a:pt x="9814" y="10996"/>
                    <a:pt x="9278" y="10207"/>
                  </a:cubicBezTo>
                  <a:cubicBezTo>
                    <a:pt x="9221" y="10126"/>
                    <a:pt x="9105" y="10128"/>
                    <a:pt x="9015" y="10176"/>
                  </a:cubicBezTo>
                  <a:close/>
                  <a:moveTo>
                    <a:pt x="9081" y="10584"/>
                  </a:moveTo>
                  <a:cubicBezTo>
                    <a:pt x="9467" y="11177"/>
                    <a:pt x="9936" y="11988"/>
                    <a:pt x="10133" y="12341"/>
                  </a:cubicBezTo>
                  <a:cubicBezTo>
                    <a:pt x="9538" y="12547"/>
                    <a:pt x="8855" y="12376"/>
                    <a:pt x="8423" y="11933"/>
                  </a:cubicBezTo>
                  <a:cubicBezTo>
                    <a:pt x="8286" y="11759"/>
                    <a:pt x="8244" y="11550"/>
                    <a:pt x="8292" y="11337"/>
                  </a:cubicBezTo>
                  <a:cubicBezTo>
                    <a:pt x="8355" y="11074"/>
                    <a:pt x="8608" y="10824"/>
                    <a:pt x="9081" y="10584"/>
                  </a:cubicBezTo>
                  <a:close/>
                  <a:moveTo>
                    <a:pt x="13816" y="13000"/>
                  </a:moveTo>
                  <a:cubicBezTo>
                    <a:pt x="13176" y="12815"/>
                    <a:pt x="12469" y="12861"/>
                    <a:pt x="11876" y="13157"/>
                  </a:cubicBezTo>
                  <a:cubicBezTo>
                    <a:pt x="11825" y="13178"/>
                    <a:pt x="11796" y="13232"/>
                    <a:pt x="11778" y="13282"/>
                  </a:cubicBezTo>
                  <a:cubicBezTo>
                    <a:pt x="11758" y="13328"/>
                    <a:pt x="11758" y="13362"/>
                    <a:pt x="11778" y="13408"/>
                  </a:cubicBezTo>
                  <a:cubicBezTo>
                    <a:pt x="11778" y="13408"/>
                    <a:pt x="12806" y="15345"/>
                    <a:pt x="13192" y="16043"/>
                  </a:cubicBezTo>
                  <a:cubicBezTo>
                    <a:pt x="13228" y="16103"/>
                    <a:pt x="13317" y="16167"/>
                    <a:pt x="13389" y="16169"/>
                  </a:cubicBezTo>
                  <a:cubicBezTo>
                    <a:pt x="13415" y="16177"/>
                    <a:pt x="13429" y="16177"/>
                    <a:pt x="13455" y="16169"/>
                  </a:cubicBezTo>
                  <a:cubicBezTo>
                    <a:pt x="14375" y="15723"/>
                    <a:pt x="14841" y="14703"/>
                    <a:pt x="14573" y="13753"/>
                  </a:cubicBezTo>
                  <a:cubicBezTo>
                    <a:pt x="14442" y="13402"/>
                    <a:pt x="14177" y="13142"/>
                    <a:pt x="13816" y="13000"/>
                  </a:cubicBezTo>
                  <a:close/>
                  <a:moveTo>
                    <a:pt x="13652" y="13376"/>
                  </a:moveTo>
                  <a:cubicBezTo>
                    <a:pt x="13915" y="13477"/>
                    <a:pt x="14145" y="13657"/>
                    <a:pt x="14244" y="13910"/>
                  </a:cubicBezTo>
                  <a:cubicBezTo>
                    <a:pt x="14404" y="14598"/>
                    <a:pt x="14100" y="15302"/>
                    <a:pt x="13488" y="15698"/>
                  </a:cubicBezTo>
                  <a:cubicBezTo>
                    <a:pt x="13133" y="15060"/>
                    <a:pt x="12482" y="13891"/>
                    <a:pt x="12238" y="13470"/>
                  </a:cubicBezTo>
                  <a:cubicBezTo>
                    <a:pt x="12686" y="13278"/>
                    <a:pt x="13179" y="13247"/>
                    <a:pt x="13652" y="13376"/>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4" name="Freeform 593">
              <a:extLst>
                <a:ext uri="{FF2B5EF4-FFF2-40B4-BE49-F238E27FC236}">
                  <a16:creationId xmlns:a16="http://schemas.microsoft.com/office/drawing/2014/main" id="{5C62FEBA-224F-F0C1-D04C-852ADDEBE7CD}"/>
                </a:ext>
              </a:extLst>
            </p:cNvPr>
            <p:cNvSpPr/>
            <p:nvPr/>
          </p:nvSpPr>
          <p:spPr>
            <a:xfrm rot="21352145">
              <a:off x="4230804" y="18329"/>
              <a:ext cx="520620" cy="324792"/>
            </a:xfrm>
            <a:custGeom>
              <a:avLst/>
              <a:gdLst/>
              <a:ahLst/>
              <a:cxnLst>
                <a:cxn ang="0">
                  <a:pos x="wd2" y="hd2"/>
                </a:cxn>
                <a:cxn ang="5400000">
                  <a:pos x="wd2" y="hd2"/>
                </a:cxn>
                <a:cxn ang="10800000">
                  <a:pos x="wd2" y="hd2"/>
                </a:cxn>
                <a:cxn ang="16200000">
                  <a:pos x="wd2" y="hd2"/>
                </a:cxn>
              </a:cxnLst>
              <a:rect l="0" t="0" r="r" b="b"/>
              <a:pathLst>
                <a:path w="20656" h="20850" extrusionOk="0">
                  <a:moveTo>
                    <a:pt x="19299" y="4520"/>
                  </a:moveTo>
                  <a:cubicBezTo>
                    <a:pt x="18539" y="647"/>
                    <a:pt x="17954" y="127"/>
                    <a:pt x="17531" y="104"/>
                  </a:cubicBezTo>
                  <a:cubicBezTo>
                    <a:pt x="17107" y="80"/>
                    <a:pt x="3764" y="-605"/>
                    <a:pt x="1133" y="1875"/>
                  </a:cubicBezTo>
                  <a:cubicBezTo>
                    <a:pt x="1009" y="1844"/>
                    <a:pt x="883" y="1915"/>
                    <a:pt x="797" y="2064"/>
                  </a:cubicBezTo>
                  <a:cubicBezTo>
                    <a:pt x="775" y="2171"/>
                    <a:pt x="775" y="2287"/>
                    <a:pt x="797" y="2394"/>
                  </a:cubicBezTo>
                  <a:cubicBezTo>
                    <a:pt x="-372" y="4969"/>
                    <a:pt x="-153" y="18479"/>
                    <a:pt x="797" y="20037"/>
                  </a:cubicBezTo>
                  <a:cubicBezTo>
                    <a:pt x="2245" y="20746"/>
                    <a:pt x="3763" y="20995"/>
                    <a:pt x="5269" y="20769"/>
                  </a:cubicBezTo>
                  <a:cubicBezTo>
                    <a:pt x="10662" y="20769"/>
                    <a:pt x="19094" y="19636"/>
                    <a:pt x="20380" y="18408"/>
                  </a:cubicBezTo>
                  <a:cubicBezTo>
                    <a:pt x="21228" y="17203"/>
                    <a:pt x="19913" y="7638"/>
                    <a:pt x="19299" y="4520"/>
                  </a:cubicBezTo>
                  <a:close/>
                  <a:moveTo>
                    <a:pt x="18101" y="2702"/>
                  </a:moveTo>
                  <a:cubicBezTo>
                    <a:pt x="19121" y="7094"/>
                    <a:pt x="19751" y="11698"/>
                    <a:pt x="19971" y="16376"/>
                  </a:cubicBezTo>
                  <a:cubicBezTo>
                    <a:pt x="18247" y="13482"/>
                    <a:pt x="16308" y="10943"/>
                    <a:pt x="14198" y="8819"/>
                  </a:cubicBezTo>
                  <a:cubicBezTo>
                    <a:pt x="15495" y="6576"/>
                    <a:pt x="16664" y="4149"/>
                    <a:pt x="17691" y="1568"/>
                  </a:cubicBezTo>
                  <a:cubicBezTo>
                    <a:pt x="17860" y="1913"/>
                    <a:pt x="17997" y="2295"/>
                    <a:pt x="18101" y="2702"/>
                  </a:cubicBezTo>
                  <a:close/>
                  <a:moveTo>
                    <a:pt x="16946" y="1261"/>
                  </a:moveTo>
                  <a:cubicBezTo>
                    <a:pt x="15382" y="5111"/>
                    <a:pt x="12284" y="11487"/>
                    <a:pt x="10106" y="11842"/>
                  </a:cubicBezTo>
                  <a:cubicBezTo>
                    <a:pt x="8950" y="11635"/>
                    <a:pt x="7879" y="10753"/>
                    <a:pt x="7096" y="9362"/>
                  </a:cubicBezTo>
                  <a:cubicBezTo>
                    <a:pt x="6804" y="8961"/>
                    <a:pt x="6511" y="8559"/>
                    <a:pt x="6234" y="8228"/>
                  </a:cubicBezTo>
                  <a:cubicBezTo>
                    <a:pt x="5415" y="7284"/>
                    <a:pt x="4582" y="6174"/>
                    <a:pt x="3779" y="5087"/>
                  </a:cubicBezTo>
                  <a:cubicBezTo>
                    <a:pt x="2975" y="4001"/>
                    <a:pt x="2507" y="3387"/>
                    <a:pt x="1849" y="2607"/>
                  </a:cubicBezTo>
                  <a:cubicBezTo>
                    <a:pt x="3968" y="1285"/>
                    <a:pt x="11480" y="1001"/>
                    <a:pt x="16946" y="1261"/>
                  </a:cubicBezTo>
                  <a:close/>
                  <a:moveTo>
                    <a:pt x="1250" y="3339"/>
                  </a:moveTo>
                  <a:cubicBezTo>
                    <a:pt x="1937" y="4166"/>
                    <a:pt x="2712" y="5087"/>
                    <a:pt x="3311" y="6008"/>
                  </a:cubicBezTo>
                  <a:cubicBezTo>
                    <a:pt x="3910" y="6929"/>
                    <a:pt x="4962" y="8205"/>
                    <a:pt x="5795" y="9197"/>
                  </a:cubicBezTo>
                  <a:lnTo>
                    <a:pt x="6146" y="9645"/>
                  </a:lnTo>
                  <a:cubicBezTo>
                    <a:pt x="4198" y="12116"/>
                    <a:pt x="2477" y="15018"/>
                    <a:pt x="1031" y="18266"/>
                  </a:cubicBezTo>
                  <a:cubicBezTo>
                    <a:pt x="563" y="15101"/>
                    <a:pt x="520" y="5488"/>
                    <a:pt x="1250" y="3339"/>
                  </a:cubicBezTo>
                  <a:close/>
                  <a:moveTo>
                    <a:pt x="1499" y="19352"/>
                  </a:moveTo>
                  <a:cubicBezTo>
                    <a:pt x="1806" y="17581"/>
                    <a:pt x="5474" y="11794"/>
                    <a:pt x="6731" y="10401"/>
                  </a:cubicBezTo>
                  <a:cubicBezTo>
                    <a:pt x="7585" y="11843"/>
                    <a:pt x="8720" y="12768"/>
                    <a:pt x="9946" y="13023"/>
                  </a:cubicBezTo>
                  <a:lnTo>
                    <a:pt x="10194" y="13023"/>
                  </a:lnTo>
                  <a:cubicBezTo>
                    <a:pt x="11543" y="12537"/>
                    <a:pt x="12765" y="11381"/>
                    <a:pt x="13687" y="9716"/>
                  </a:cubicBezTo>
                  <a:cubicBezTo>
                    <a:pt x="15888" y="11864"/>
                    <a:pt x="17882" y="14522"/>
                    <a:pt x="19606" y="17604"/>
                  </a:cubicBezTo>
                  <a:cubicBezTo>
                    <a:pt x="17121" y="19022"/>
                    <a:pt x="3705" y="20273"/>
                    <a:pt x="1484" y="19352"/>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5" name="Freeform 601">
              <a:extLst>
                <a:ext uri="{FF2B5EF4-FFF2-40B4-BE49-F238E27FC236}">
                  <a16:creationId xmlns:a16="http://schemas.microsoft.com/office/drawing/2014/main" id="{79D0EA77-1FB0-9A81-B1AA-8B48F84D9356}"/>
                </a:ext>
              </a:extLst>
            </p:cNvPr>
            <p:cNvSpPr/>
            <p:nvPr/>
          </p:nvSpPr>
          <p:spPr>
            <a:xfrm rot="21352145">
              <a:off x="4983394" y="1341329"/>
              <a:ext cx="883218" cy="827284"/>
            </a:xfrm>
            <a:custGeom>
              <a:avLst/>
              <a:gdLst/>
              <a:ahLst/>
              <a:cxnLst>
                <a:cxn ang="0">
                  <a:pos x="wd2" y="hd2"/>
                </a:cxn>
                <a:cxn ang="5400000">
                  <a:pos x="wd2" y="hd2"/>
                </a:cxn>
                <a:cxn ang="10800000">
                  <a:pos x="wd2" y="hd2"/>
                </a:cxn>
                <a:cxn ang="16200000">
                  <a:pos x="wd2" y="hd2"/>
                </a:cxn>
              </a:cxnLst>
              <a:rect l="0" t="0" r="r" b="b"/>
              <a:pathLst>
                <a:path w="21493" h="21216" extrusionOk="0">
                  <a:moveTo>
                    <a:pt x="4213" y="7"/>
                  </a:moveTo>
                  <a:cubicBezTo>
                    <a:pt x="4097" y="52"/>
                    <a:pt x="4065" y="198"/>
                    <a:pt x="4101" y="323"/>
                  </a:cubicBezTo>
                  <a:cubicBezTo>
                    <a:pt x="4209" y="643"/>
                    <a:pt x="4721" y="1746"/>
                    <a:pt x="4999" y="2293"/>
                  </a:cubicBezTo>
                  <a:cubicBezTo>
                    <a:pt x="5054" y="2361"/>
                    <a:pt x="5141" y="2394"/>
                    <a:pt x="5223" y="2372"/>
                  </a:cubicBezTo>
                  <a:cubicBezTo>
                    <a:pt x="5259" y="2381"/>
                    <a:pt x="5262" y="2381"/>
                    <a:pt x="5298" y="2372"/>
                  </a:cubicBezTo>
                  <a:cubicBezTo>
                    <a:pt x="5403" y="2306"/>
                    <a:pt x="5465" y="2172"/>
                    <a:pt x="5410" y="2057"/>
                  </a:cubicBezTo>
                  <a:cubicBezTo>
                    <a:pt x="5123" y="1500"/>
                    <a:pt x="4638" y="429"/>
                    <a:pt x="4513" y="165"/>
                  </a:cubicBezTo>
                  <a:cubicBezTo>
                    <a:pt x="4482" y="50"/>
                    <a:pt x="4361" y="-25"/>
                    <a:pt x="4251" y="7"/>
                  </a:cubicBezTo>
                  <a:cubicBezTo>
                    <a:pt x="4243" y="10"/>
                    <a:pt x="4221" y="4"/>
                    <a:pt x="4213" y="7"/>
                  </a:cubicBezTo>
                  <a:close/>
                  <a:moveTo>
                    <a:pt x="1671" y="2017"/>
                  </a:moveTo>
                  <a:cubicBezTo>
                    <a:pt x="1565" y="2083"/>
                    <a:pt x="1504" y="2257"/>
                    <a:pt x="1558" y="2372"/>
                  </a:cubicBezTo>
                  <a:cubicBezTo>
                    <a:pt x="1920" y="2964"/>
                    <a:pt x="2355" y="3496"/>
                    <a:pt x="2867" y="3948"/>
                  </a:cubicBezTo>
                  <a:lnTo>
                    <a:pt x="2979" y="4027"/>
                  </a:lnTo>
                  <a:cubicBezTo>
                    <a:pt x="3061" y="4118"/>
                    <a:pt x="3192" y="4113"/>
                    <a:pt x="3279" y="4027"/>
                  </a:cubicBezTo>
                  <a:lnTo>
                    <a:pt x="3279" y="3988"/>
                  </a:lnTo>
                  <a:cubicBezTo>
                    <a:pt x="3365" y="3902"/>
                    <a:pt x="3360" y="3764"/>
                    <a:pt x="3279" y="3673"/>
                  </a:cubicBezTo>
                  <a:lnTo>
                    <a:pt x="3204" y="3594"/>
                  </a:lnTo>
                  <a:cubicBezTo>
                    <a:pt x="2729" y="3176"/>
                    <a:pt x="2309" y="2681"/>
                    <a:pt x="1970" y="2136"/>
                  </a:cubicBezTo>
                  <a:cubicBezTo>
                    <a:pt x="1907" y="2025"/>
                    <a:pt x="1780" y="1960"/>
                    <a:pt x="1671" y="2017"/>
                  </a:cubicBezTo>
                  <a:close/>
                  <a:moveTo>
                    <a:pt x="13375" y="2175"/>
                  </a:moveTo>
                  <a:cubicBezTo>
                    <a:pt x="12015" y="1945"/>
                    <a:pt x="10609" y="2028"/>
                    <a:pt x="9262" y="2490"/>
                  </a:cubicBezTo>
                  <a:cubicBezTo>
                    <a:pt x="6453" y="3362"/>
                    <a:pt x="4270" y="5703"/>
                    <a:pt x="3503" y="8678"/>
                  </a:cubicBezTo>
                  <a:cubicBezTo>
                    <a:pt x="2607" y="11933"/>
                    <a:pt x="3145" y="15794"/>
                    <a:pt x="4812" y="17860"/>
                  </a:cubicBezTo>
                  <a:cubicBezTo>
                    <a:pt x="6840" y="20074"/>
                    <a:pt x="9670" y="21309"/>
                    <a:pt x="12590" y="21210"/>
                  </a:cubicBezTo>
                  <a:cubicBezTo>
                    <a:pt x="13950" y="21218"/>
                    <a:pt x="15277" y="20956"/>
                    <a:pt x="16554" y="20461"/>
                  </a:cubicBezTo>
                  <a:cubicBezTo>
                    <a:pt x="19547" y="19465"/>
                    <a:pt x="21576" y="16514"/>
                    <a:pt x="21490" y="13210"/>
                  </a:cubicBezTo>
                  <a:cubicBezTo>
                    <a:pt x="21527" y="9558"/>
                    <a:pt x="19931" y="6068"/>
                    <a:pt x="17189" y="3830"/>
                  </a:cubicBezTo>
                  <a:cubicBezTo>
                    <a:pt x="16047" y="2948"/>
                    <a:pt x="14736" y="2405"/>
                    <a:pt x="13375" y="2175"/>
                  </a:cubicBezTo>
                  <a:close/>
                  <a:moveTo>
                    <a:pt x="12066" y="2530"/>
                  </a:moveTo>
                  <a:cubicBezTo>
                    <a:pt x="13825" y="2525"/>
                    <a:pt x="15514" y="3123"/>
                    <a:pt x="16928" y="4224"/>
                  </a:cubicBezTo>
                  <a:cubicBezTo>
                    <a:pt x="19550" y="6382"/>
                    <a:pt x="21077" y="9706"/>
                    <a:pt x="21041" y="13210"/>
                  </a:cubicBezTo>
                  <a:cubicBezTo>
                    <a:pt x="21117" y="16324"/>
                    <a:pt x="19231" y="19107"/>
                    <a:pt x="16404" y="20028"/>
                  </a:cubicBezTo>
                  <a:cubicBezTo>
                    <a:pt x="12461" y="21575"/>
                    <a:pt x="7523" y="20509"/>
                    <a:pt x="5148" y="17584"/>
                  </a:cubicBezTo>
                  <a:cubicBezTo>
                    <a:pt x="3571" y="15622"/>
                    <a:pt x="3045" y="11911"/>
                    <a:pt x="3914" y="8835"/>
                  </a:cubicBezTo>
                  <a:cubicBezTo>
                    <a:pt x="4638" y="6013"/>
                    <a:pt x="6711" y="3793"/>
                    <a:pt x="9374" y="2963"/>
                  </a:cubicBezTo>
                  <a:cubicBezTo>
                    <a:pt x="10245" y="2683"/>
                    <a:pt x="11155" y="2531"/>
                    <a:pt x="12066" y="2530"/>
                  </a:cubicBezTo>
                  <a:close/>
                  <a:moveTo>
                    <a:pt x="13226" y="3751"/>
                  </a:moveTo>
                  <a:cubicBezTo>
                    <a:pt x="12089" y="3560"/>
                    <a:pt x="10910" y="3639"/>
                    <a:pt x="9785" y="4027"/>
                  </a:cubicBezTo>
                  <a:cubicBezTo>
                    <a:pt x="7429" y="4745"/>
                    <a:pt x="5591" y="6694"/>
                    <a:pt x="4961" y="9190"/>
                  </a:cubicBezTo>
                  <a:cubicBezTo>
                    <a:pt x="4200" y="11898"/>
                    <a:pt x="4657" y="15149"/>
                    <a:pt x="6046" y="16875"/>
                  </a:cubicBezTo>
                  <a:cubicBezTo>
                    <a:pt x="7731" y="18748"/>
                    <a:pt x="10103" y="19745"/>
                    <a:pt x="12552" y="19673"/>
                  </a:cubicBezTo>
                  <a:cubicBezTo>
                    <a:pt x="13687" y="19678"/>
                    <a:pt x="14815" y="19493"/>
                    <a:pt x="15881" y="19082"/>
                  </a:cubicBezTo>
                  <a:cubicBezTo>
                    <a:pt x="18385" y="18245"/>
                    <a:pt x="20069" y="15739"/>
                    <a:pt x="19994" y="12973"/>
                  </a:cubicBezTo>
                  <a:cubicBezTo>
                    <a:pt x="20036" y="9909"/>
                    <a:pt x="18704" y="7009"/>
                    <a:pt x="16404" y="5131"/>
                  </a:cubicBezTo>
                  <a:cubicBezTo>
                    <a:pt x="15450" y="4393"/>
                    <a:pt x="14362" y="3942"/>
                    <a:pt x="13226" y="3751"/>
                  </a:cubicBezTo>
                  <a:close/>
                  <a:moveTo>
                    <a:pt x="63" y="4106"/>
                  </a:moveTo>
                  <a:cubicBezTo>
                    <a:pt x="-24" y="4192"/>
                    <a:pt x="-18" y="4330"/>
                    <a:pt x="63" y="4421"/>
                  </a:cubicBezTo>
                  <a:cubicBezTo>
                    <a:pt x="561" y="4830"/>
                    <a:pt x="1090" y="5180"/>
                    <a:pt x="1671" y="5407"/>
                  </a:cubicBezTo>
                  <a:lnTo>
                    <a:pt x="2119" y="5604"/>
                  </a:lnTo>
                  <a:cubicBezTo>
                    <a:pt x="2152" y="5612"/>
                    <a:pt x="2162" y="5612"/>
                    <a:pt x="2194" y="5604"/>
                  </a:cubicBezTo>
                  <a:cubicBezTo>
                    <a:pt x="2278" y="5602"/>
                    <a:pt x="2374" y="5560"/>
                    <a:pt x="2419" y="5485"/>
                  </a:cubicBezTo>
                  <a:cubicBezTo>
                    <a:pt x="2474" y="5369"/>
                    <a:pt x="2417" y="5229"/>
                    <a:pt x="2306" y="5170"/>
                  </a:cubicBezTo>
                  <a:lnTo>
                    <a:pt x="1820" y="4973"/>
                  </a:lnTo>
                  <a:cubicBezTo>
                    <a:pt x="1307" y="4743"/>
                    <a:pt x="820" y="4441"/>
                    <a:pt x="362" y="4106"/>
                  </a:cubicBezTo>
                  <a:cubicBezTo>
                    <a:pt x="275" y="4016"/>
                    <a:pt x="150" y="4016"/>
                    <a:pt x="63" y="4106"/>
                  </a:cubicBezTo>
                  <a:close/>
                  <a:moveTo>
                    <a:pt x="12066" y="4106"/>
                  </a:moveTo>
                  <a:cubicBezTo>
                    <a:pt x="13519" y="4101"/>
                    <a:pt x="14939" y="4614"/>
                    <a:pt x="16105" y="5525"/>
                  </a:cubicBezTo>
                  <a:cubicBezTo>
                    <a:pt x="18276" y="7310"/>
                    <a:pt x="19538" y="10034"/>
                    <a:pt x="19508" y="12934"/>
                  </a:cubicBezTo>
                  <a:cubicBezTo>
                    <a:pt x="19580" y="15489"/>
                    <a:pt x="18043" y="17789"/>
                    <a:pt x="15731" y="18570"/>
                  </a:cubicBezTo>
                  <a:cubicBezTo>
                    <a:pt x="12460" y="19853"/>
                    <a:pt x="8373" y="18984"/>
                    <a:pt x="6420" y="16560"/>
                  </a:cubicBezTo>
                  <a:cubicBezTo>
                    <a:pt x="5111" y="14946"/>
                    <a:pt x="4693" y="11914"/>
                    <a:pt x="5410" y="9348"/>
                  </a:cubicBezTo>
                  <a:cubicBezTo>
                    <a:pt x="5997" y="7015"/>
                    <a:pt x="7663" y="5152"/>
                    <a:pt x="9860" y="4461"/>
                  </a:cubicBezTo>
                  <a:cubicBezTo>
                    <a:pt x="10576" y="4236"/>
                    <a:pt x="11319" y="4112"/>
                    <a:pt x="12066" y="4106"/>
                  </a:cubicBezTo>
                  <a:close/>
                  <a:moveTo>
                    <a:pt x="12777" y="4658"/>
                  </a:moveTo>
                  <a:cubicBezTo>
                    <a:pt x="12541" y="4637"/>
                    <a:pt x="12295" y="4737"/>
                    <a:pt x="12253" y="4855"/>
                  </a:cubicBezTo>
                  <a:cubicBezTo>
                    <a:pt x="12250" y="4865"/>
                    <a:pt x="12254" y="4884"/>
                    <a:pt x="12253" y="4894"/>
                  </a:cubicBezTo>
                  <a:lnTo>
                    <a:pt x="11992" y="6392"/>
                  </a:lnTo>
                  <a:cubicBezTo>
                    <a:pt x="11971" y="6522"/>
                    <a:pt x="12146" y="6618"/>
                    <a:pt x="12403" y="6628"/>
                  </a:cubicBezTo>
                  <a:cubicBezTo>
                    <a:pt x="12416" y="6629"/>
                    <a:pt x="12465" y="6668"/>
                    <a:pt x="12478" y="6668"/>
                  </a:cubicBezTo>
                  <a:cubicBezTo>
                    <a:pt x="12714" y="6663"/>
                    <a:pt x="12870" y="6551"/>
                    <a:pt x="12889" y="6431"/>
                  </a:cubicBezTo>
                  <a:lnTo>
                    <a:pt x="13188" y="4934"/>
                  </a:lnTo>
                  <a:cubicBezTo>
                    <a:pt x="13210" y="4804"/>
                    <a:pt x="13033" y="4669"/>
                    <a:pt x="12777" y="4658"/>
                  </a:cubicBezTo>
                  <a:close/>
                  <a:moveTo>
                    <a:pt x="9860" y="5919"/>
                  </a:moveTo>
                  <a:cubicBezTo>
                    <a:pt x="9641" y="5954"/>
                    <a:pt x="9507" y="6092"/>
                    <a:pt x="9561" y="6234"/>
                  </a:cubicBezTo>
                  <a:cubicBezTo>
                    <a:pt x="9564" y="6242"/>
                    <a:pt x="9557" y="6266"/>
                    <a:pt x="9561" y="6274"/>
                  </a:cubicBezTo>
                  <a:lnTo>
                    <a:pt x="9897" y="6983"/>
                  </a:lnTo>
                  <a:cubicBezTo>
                    <a:pt x="9957" y="7097"/>
                    <a:pt x="10124" y="7182"/>
                    <a:pt x="10309" y="7180"/>
                  </a:cubicBezTo>
                  <a:lnTo>
                    <a:pt x="10458" y="7180"/>
                  </a:lnTo>
                  <a:cubicBezTo>
                    <a:pt x="10684" y="7137"/>
                    <a:pt x="10786" y="6972"/>
                    <a:pt x="10720" y="6825"/>
                  </a:cubicBezTo>
                  <a:lnTo>
                    <a:pt x="10384" y="6116"/>
                  </a:lnTo>
                  <a:cubicBezTo>
                    <a:pt x="10318" y="5969"/>
                    <a:pt x="10086" y="5876"/>
                    <a:pt x="9860" y="5919"/>
                  </a:cubicBezTo>
                  <a:close/>
                  <a:moveTo>
                    <a:pt x="14422" y="6274"/>
                  </a:moveTo>
                  <a:cubicBezTo>
                    <a:pt x="14055" y="6085"/>
                    <a:pt x="12480" y="9522"/>
                    <a:pt x="12104" y="10569"/>
                  </a:cubicBezTo>
                  <a:cubicBezTo>
                    <a:pt x="11944" y="10600"/>
                    <a:pt x="11799" y="10717"/>
                    <a:pt x="11692" y="10845"/>
                  </a:cubicBezTo>
                  <a:cubicBezTo>
                    <a:pt x="11517" y="11050"/>
                    <a:pt x="11448" y="11325"/>
                    <a:pt x="11505" y="11594"/>
                  </a:cubicBezTo>
                  <a:cubicBezTo>
                    <a:pt x="11632" y="11941"/>
                    <a:pt x="11938" y="12165"/>
                    <a:pt x="12291" y="12185"/>
                  </a:cubicBezTo>
                  <a:cubicBezTo>
                    <a:pt x="12556" y="12192"/>
                    <a:pt x="12786" y="12009"/>
                    <a:pt x="12889" y="11752"/>
                  </a:cubicBezTo>
                  <a:cubicBezTo>
                    <a:pt x="13964" y="11884"/>
                    <a:pt x="16079" y="11951"/>
                    <a:pt x="16142" y="11555"/>
                  </a:cubicBezTo>
                  <a:cubicBezTo>
                    <a:pt x="16205" y="11158"/>
                    <a:pt x="13651" y="11064"/>
                    <a:pt x="12889" y="11121"/>
                  </a:cubicBezTo>
                  <a:cubicBezTo>
                    <a:pt x="12893" y="11065"/>
                    <a:pt x="12893" y="10981"/>
                    <a:pt x="12889" y="10924"/>
                  </a:cubicBezTo>
                  <a:cubicBezTo>
                    <a:pt x="12848" y="10862"/>
                    <a:pt x="12799" y="10810"/>
                    <a:pt x="12739" y="10766"/>
                  </a:cubicBezTo>
                  <a:cubicBezTo>
                    <a:pt x="13510" y="9314"/>
                    <a:pt x="14790" y="6462"/>
                    <a:pt x="14422" y="6274"/>
                  </a:cubicBezTo>
                  <a:close/>
                  <a:moveTo>
                    <a:pt x="15955" y="6589"/>
                  </a:moveTo>
                  <a:cubicBezTo>
                    <a:pt x="15820" y="6502"/>
                    <a:pt x="15662" y="6521"/>
                    <a:pt x="15544" y="6628"/>
                  </a:cubicBezTo>
                  <a:lnTo>
                    <a:pt x="15020" y="7259"/>
                  </a:lnTo>
                  <a:cubicBezTo>
                    <a:pt x="14898" y="7402"/>
                    <a:pt x="14910" y="7613"/>
                    <a:pt x="15058" y="7732"/>
                  </a:cubicBezTo>
                  <a:cubicBezTo>
                    <a:pt x="15120" y="7781"/>
                    <a:pt x="15202" y="7810"/>
                    <a:pt x="15282" y="7811"/>
                  </a:cubicBezTo>
                  <a:cubicBezTo>
                    <a:pt x="15385" y="7810"/>
                    <a:pt x="15479" y="7768"/>
                    <a:pt x="15544" y="7692"/>
                  </a:cubicBezTo>
                  <a:lnTo>
                    <a:pt x="16068" y="7062"/>
                  </a:lnTo>
                  <a:cubicBezTo>
                    <a:pt x="16174" y="6907"/>
                    <a:pt x="16115" y="6692"/>
                    <a:pt x="15955" y="6589"/>
                  </a:cubicBezTo>
                  <a:close/>
                  <a:moveTo>
                    <a:pt x="7467" y="7692"/>
                  </a:moveTo>
                  <a:cubicBezTo>
                    <a:pt x="7343" y="7832"/>
                    <a:pt x="7347" y="8060"/>
                    <a:pt x="7467" y="8205"/>
                  </a:cubicBezTo>
                  <a:lnTo>
                    <a:pt x="8065" y="8796"/>
                  </a:lnTo>
                  <a:cubicBezTo>
                    <a:pt x="8120" y="8854"/>
                    <a:pt x="8178" y="8877"/>
                    <a:pt x="8252" y="8875"/>
                  </a:cubicBezTo>
                  <a:cubicBezTo>
                    <a:pt x="8344" y="8874"/>
                    <a:pt x="8418" y="8838"/>
                    <a:pt x="8476" y="8757"/>
                  </a:cubicBezTo>
                  <a:cubicBezTo>
                    <a:pt x="8597" y="8610"/>
                    <a:pt x="8597" y="8351"/>
                    <a:pt x="8476" y="8205"/>
                  </a:cubicBezTo>
                  <a:lnTo>
                    <a:pt x="7916" y="7692"/>
                  </a:lnTo>
                  <a:cubicBezTo>
                    <a:pt x="7792" y="7561"/>
                    <a:pt x="7590" y="7561"/>
                    <a:pt x="7467" y="7692"/>
                  </a:cubicBezTo>
                  <a:close/>
                  <a:moveTo>
                    <a:pt x="16628" y="9151"/>
                  </a:moveTo>
                  <a:cubicBezTo>
                    <a:pt x="16493" y="9137"/>
                    <a:pt x="16372" y="9368"/>
                    <a:pt x="16367" y="9702"/>
                  </a:cubicBezTo>
                  <a:cubicBezTo>
                    <a:pt x="16367" y="9711"/>
                    <a:pt x="16367" y="9733"/>
                    <a:pt x="16367" y="9742"/>
                  </a:cubicBezTo>
                  <a:cubicBezTo>
                    <a:pt x="16361" y="10090"/>
                    <a:pt x="16487" y="10398"/>
                    <a:pt x="16628" y="10412"/>
                  </a:cubicBezTo>
                  <a:lnTo>
                    <a:pt x="17302" y="10412"/>
                  </a:lnTo>
                  <a:cubicBezTo>
                    <a:pt x="17439" y="10412"/>
                    <a:pt x="17558" y="10120"/>
                    <a:pt x="17563" y="9781"/>
                  </a:cubicBezTo>
                  <a:cubicBezTo>
                    <a:pt x="17575" y="9448"/>
                    <a:pt x="17474" y="9178"/>
                    <a:pt x="17339" y="9151"/>
                  </a:cubicBezTo>
                  <a:lnTo>
                    <a:pt x="16628" y="9151"/>
                  </a:lnTo>
                  <a:close/>
                  <a:moveTo>
                    <a:pt x="6008" y="10096"/>
                  </a:moveTo>
                  <a:cubicBezTo>
                    <a:pt x="5890" y="10104"/>
                    <a:pt x="5793" y="10274"/>
                    <a:pt x="5784" y="10491"/>
                  </a:cubicBezTo>
                  <a:cubicBezTo>
                    <a:pt x="5784" y="10719"/>
                    <a:pt x="5883" y="10915"/>
                    <a:pt x="6008" y="10924"/>
                  </a:cubicBezTo>
                  <a:cubicBezTo>
                    <a:pt x="6683" y="10976"/>
                    <a:pt x="7366" y="11115"/>
                    <a:pt x="8028" y="11358"/>
                  </a:cubicBezTo>
                  <a:lnTo>
                    <a:pt x="8102" y="11358"/>
                  </a:lnTo>
                  <a:cubicBezTo>
                    <a:pt x="8197" y="11358"/>
                    <a:pt x="8253" y="11240"/>
                    <a:pt x="8289" y="11082"/>
                  </a:cubicBezTo>
                  <a:cubicBezTo>
                    <a:pt x="8320" y="10870"/>
                    <a:pt x="8289" y="10646"/>
                    <a:pt x="8177" y="10569"/>
                  </a:cubicBezTo>
                  <a:cubicBezTo>
                    <a:pt x="7466" y="10295"/>
                    <a:pt x="6735" y="10149"/>
                    <a:pt x="6008" y="10096"/>
                  </a:cubicBezTo>
                  <a:close/>
                  <a:moveTo>
                    <a:pt x="12178" y="11042"/>
                  </a:moveTo>
                  <a:lnTo>
                    <a:pt x="12216" y="11042"/>
                  </a:lnTo>
                  <a:cubicBezTo>
                    <a:pt x="12311" y="11052"/>
                    <a:pt x="12426" y="11075"/>
                    <a:pt x="12478" y="11161"/>
                  </a:cubicBezTo>
                  <a:cubicBezTo>
                    <a:pt x="12551" y="11285"/>
                    <a:pt x="12560" y="11456"/>
                    <a:pt x="12515" y="11594"/>
                  </a:cubicBezTo>
                  <a:lnTo>
                    <a:pt x="12478" y="11594"/>
                  </a:lnTo>
                  <a:cubicBezTo>
                    <a:pt x="12438" y="11680"/>
                    <a:pt x="12344" y="11718"/>
                    <a:pt x="12253" y="11712"/>
                  </a:cubicBezTo>
                  <a:cubicBezTo>
                    <a:pt x="12089" y="11696"/>
                    <a:pt x="11955" y="11591"/>
                    <a:pt x="11879" y="11436"/>
                  </a:cubicBezTo>
                  <a:cubicBezTo>
                    <a:pt x="11868" y="11320"/>
                    <a:pt x="11880" y="11208"/>
                    <a:pt x="11954" y="11121"/>
                  </a:cubicBezTo>
                  <a:cubicBezTo>
                    <a:pt x="12010" y="11057"/>
                    <a:pt x="12097" y="11045"/>
                    <a:pt x="12178" y="11042"/>
                  </a:cubicBezTo>
                  <a:close/>
                  <a:moveTo>
                    <a:pt x="16965" y="11909"/>
                  </a:moveTo>
                  <a:cubicBezTo>
                    <a:pt x="16846" y="11857"/>
                    <a:pt x="16746" y="11938"/>
                    <a:pt x="16703" y="12106"/>
                  </a:cubicBezTo>
                  <a:cubicBezTo>
                    <a:pt x="16668" y="12275"/>
                    <a:pt x="16700" y="12445"/>
                    <a:pt x="16815" y="12500"/>
                  </a:cubicBezTo>
                  <a:lnTo>
                    <a:pt x="18199" y="13131"/>
                  </a:lnTo>
                  <a:lnTo>
                    <a:pt x="18274" y="13131"/>
                  </a:lnTo>
                  <a:cubicBezTo>
                    <a:pt x="18372" y="13137"/>
                    <a:pt x="18470" y="13070"/>
                    <a:pt x="18498" y="12934"/>
                  </a:cubicBezTo>
                  <a:cubicBezTo>
                    <a:pt x="18527" y="12766"/>
                    <a:pt x="18463" y="12590"/>
                    <a:pt x="18349" y="12540"/>
                  </a:cubicBezTo>
                  <a:lnTo>
                    <a:pt x="16965" y="11909"/>
                  </a:lnTo>
                  <a:close/>
                  <a:moveTo>
                    <a:pt x="7055" y="12776"/>
                  </a:moveTo>
                  <a:cubicBezTo>
                    <a:pt x="6921" y="12806"/>
                    <a:pt x="6816" y="13080"/>
                    <a:pt x="6794" y="13407"/>
                  </a:cubicBezTo>
                  <a:cubicBezTo>
                    <a:pt x="6788" y="13755"/>
                    <a:pt x="6877" y="14023"/>
                    <a:pt x="7018" y="14037"/>
                  </a:cubicBezTo>
                  <a:lnTo>
                    <a:pt x="7729" y="14037"/>
                  </a:lnTo>
                  <a:cubicBezTo>
                    <a:pt x="7866" y="14038"/>
                    <a:pt x="7985" y="13785"/>
                    <a:pt x="7990" y="13446"/>
                  </a:cubicBezTo>
                  <a:cubicBezTo>
                    <a:pt x="8002" y="13113"/>
                    <a:pt x="7901" y="12804"/>
                    <a:pt x="7766" y="12776"/>
                  </a:cubicBezTo>
                  <a:lnTo>
                    <a:pt x="7055" y="12776"/>
                  </a:lnTo>
                  <a:close/>
                  <a:moveTo>
                    <a:pt x="16292" y="14392"/>
                  </a:moveTo>
                  <a:cubicBezTo>
                    <a:pt x="16171" y="14525"/>
                    <a:pt x="16140" y="14764"/>
                    <a:pt x="16254" y="14904"/>
                  </a:cubicBezTo>
                  <a:cubicBezTo>
                    <a:pt x="16270" y="14924"/>
                    <a:pt x="16310" y="14929"/>
                    <a:pt x="16329" y="14944"/>
                  </a:cubicBezTo>
                  <a:lnTo>
                    <a:pt x="16890" y="15496"/>
                  </a:lnTo>
                  <a:cubicBezTo>
                    <a:pt x="16943" y="15551"/>
                    <a:pt x="17006" y="15576"/>
                    <a:pt x="17077" y="15574"/>
                  </a:cubicBezTo>
                  <a:cubicBezTo>
                    <a:pt x="17166" y="15574"/>
                    <a:pt x="17245" y="15535"/>
                    <a:pt x="17302" y="15456"/>
                  </a:cubicBezTo>
                  <a:cubicBezTo>
                    <a:pt x="17416" y="15320"/>
                    <a:pt x="17416" y="15080"/>
                    <a:pt x="17302" y="14944"/>
                  </a:cubicBezTo>
                  <a:lnTo>
                    <a:pt x="16703" y="14432"/>
                  </a:lnTo>
                  <a:cubicBezTo>
                    <a:pt x="16589" y="14291"/>
                    <a:pt x="16413" y="14259"/>
                    <a:pt x="16292" y="14392"/>
                  </a:cubicBezTo>
                  <a:close/>
                  <a:moveTo>
                    <a:pt x="9486" y="15456"/>
                  </a:moveTo>
                  <a:cubicBezTo>
                    <a:pt x="9347" y="15343"/>
                    <a:pt x="9155" y="15362"/>
                    <a:pt x="9037" y="15496"/>
                  </a:cubicBezTo>
                  <a:lnTo>
                    <a:pt x="8514" y="16087"/>
                  </a:lnTo>
                  <a:cubicBezTo>
                    <a:pt x="8383" y="16215"/>
                    <a:pt x="8383" y="16432"/>
                    <a:pt x="8514" y="16560"/>
                  </a:cubicBezTo>
                  <a:cubicBezTo>
                    <a:pt x="8574" y="16612"/>
                    <a:pt x="8620" y="16640"/>
                    <a:pt x="8701" y="16639"/>
                  </a:cubicBezTo>
                  <a:cubicBezTo>
                    <a:pt x="8802" y="16638"/>
                    <a:pt x="8898" y="16595"/>
                    <a:pt x="8963" y="16520"/>
                  </a:cubicBezTo>
                  <a:lnTo>
                    <a:pt x="9486" y="15890"/>
                  </a:lnTo>
                  <a:cubicBezTo>
                    <a:pt x="9617" y="15762"/>
                    <a:pt x="9617" y="15584"/>
                    <a:pt x="9486" y="15456"/>
                  </a:cubicBezTo>
                  <a:close/>
                  <a:moveTo>
                    <a:pt x="14347" y="15890"/>
                  </a:moveTo>
                  <a:cubicBezTo>
                    <a:pt x="14024" y="15884"/>
                    <a:pt x="13725" y="15984"/>
                    <a:pt x="13712" y="16126"/>
                  </a:cubicBezTo>
                  <a:lnTo>
                    <a:pt x="13712" y="16875"/>
                  </a:lnTo>
                  <a:cubicBezTo>
                    <a:pt x="13684" y="17011"/>
                    <a:pt x="13927" y="17139"/>
                    <a:pt x="14235" y="17151"/>
                  </a:cubicBezTo>
                  <a:cubicBezTo>
                    <a:pt x="14261" y="17152"/>
                    <a:pt x="14285" y="17151"/>
                    <a:pt x="14310" y="17151"/>
                  </a:cubicBezTo>
                  <a:cubicBezTo>
                    <a:pt x="14637" y="17151"/>
                    <a:pt x="14895" y="17019"/>
                    <a:pt x="14908" y="16875"/>
                  </a:cubicBezTo>
                  <a:lnTo>
                    <a:pt x="14908" y="16126"/>
                  </a:lnTo>
                  <a:cubicBezTo>
                    <a:pt x="14909" y="15981"/>
                    <a:pt x="14674" y="15896"/>
                    <a:pt x="14347" y="15890"/>
                  </a:cubicBezTo>
                  <a:close/>
                  <a:moveTo>
                    <a:pt x="12029" y="15969"/>
                  </a:moveTo>
                  <a:cubicBezTo>
                    <a:pt x="11746" y="15932"/>
                    <a:pt x="11438" y="16001"/>
                    <a:pt x="11356" y="16126"/>
                  </a:cubicBezTo>
                  <a:cubicBezTo>
                    <a:pt x="11155" y="16789"/>
                    <a:pt x="11119" y="17429"/>
                    <a:pt x="11206" y="18097"/>
                  </a:cubicBezTo>
                  <a:cubicBezTo>
                    <a:pt x="11228" y="18220"/>
                    <a:pt x="11451" y="18334"/>
                    <a:pt x="11730" y="18333"/>
                  </a:cubicBezTo>
                  <a:cubicBezTo>
                    <a:pt x="12013" y="18328"/>
                    <a:pt x="12226" y="18222"/>
                    <a:pt x="12216" y="18097"/>
                  </a:cubicBezTo>
                  <a:cubicBezTo>
                    <a:pt x="12142" y="17457"/>
                    <a:pt x="12170" y="16831"/>
                    <a:pt x="12328" y="16205"/>
                  </a:cubicBezTo>
                  <a:cubicBezTo>
                    <a:pt x="12357" y="16101"/>
                    <a:pt x="12247" y="16010"/>
                    <a:pt x="12029" y="15969"/>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6" name="Freeform 623">
              <a:extLst>
                <a:ext uri="{FF2B5EF4-FFF2-40B4-BE49-F238E27FC236}">
                  <a16:creationId xmlns:a16="http://schemas.microsoft.com/office/drawing/2014/main" id="{9FC1E5D2-C7CB-199B-E688-267433257F73}"/>
                </a:ext>
              </a:extLst>
            </p:cNvPr>
            <p:cNvSpPr/>
            <p:nvPr/>
          </p:nvSpPr>
          <p:spPr>
            <a:xfrm rot="21352145">
              <a:off x="5407537" y="456461"/>
              <a:ext cx="846905" cy="819119"/>
            </a:xfrm>
            <a:custGeom>
              <a:avLst/>
              <a:gdLst/>
              <a:ahLst/>
              <a:cxnLst>
                <a:cxn ang="0">
                  <a:pos x="wd2" y="hd2"/>
                </a:cxn>
                <a:cxn ang="5400000">
                  <a:pos x="wd2" y="hd2"/>
                </a:cxn>
                <a:cxn ang="10800000">
                  <a:pos x="wd2" y="hd2"/>
                </a:cxn>
                <a:cxn ang="16200000">
                  <a:pos x="wd2" y="hd2"/>
                </a:cxn>
              </a:cxnLst>
              <a:rect l="0" t="0" r="r" b="b"/>
              <a:pathLst>
                <a:path w="21579" h="21592" extrusionOk="0">
                  <a:moveTo>
                    <a:pt x="18640" y="1"/>
                  </a:moveTo>
                  <a:cubicBezTo>
                    <a:pt x="18537" y="-8"/>
                    <a:pt x="18426" y="76"/>
                    <a:pt x="18366" y="163"/>
                  </a:cubicBezTo>
                  <a:cubicBezTo>
                    <a:pt x="18329" y="240"/>
                    <a:pt x="18329" y="330"/>
                    <a:pt x="18366" y="406"/>
                  </a:cubicBezTo>
                  <a:cubicBezTo>
                    <a:pt x="18460" y="562"/>
                    <a:pt x="18608" y="729"/>
                    <a:pt x="18758" y="933"/>
                  </a:cubicBezTo>
                  <a:lnTo>
                    <a:pt x="18993" y="1257"/>
                  </a:lnTo>
                  <a:cubicBezTo>
                    <a:pt x="18129" y="1829"/>
                    <a:pt x="14628" y="4162"/>
                    <a:pt x="12845" y="5510"/>
                  </a:cubicBezTo>
                  <a:cubicBezTo>
                    <a:pt x="12197" y="4919"/>
                    <a:pt x="11092" y="3819"/>
                    <a:pt x="11083" y="3809"/>
                  </a:cubicBezTo>
                  <a:cubicBezTo>
                    <a:pt x="11000" y="3741"/>
                    <a:pt x="10852" y="3741"/>
                    <a:pt x="10769" y="3809"/>
                  </a:cubicBezTo>
                  <a:cubicBezTo>
                    <a:pt x="10722" y="3809"/>
                    <a:pt x="5951" y="6691"/>
                    <a:pt x="3642" y="8184"/>
                  </a:cubicBezTo>
                  <a:cubicBezTo>
                    <a:pt x="3590" y="8221"/>
                    <a:pt x="3579" y="8283"/>
                    <a:pt x="3564" y="8346"/>
                  </a:cubicBezTo>
                  <a:cubicBezTo>
                    <a:pt x="3545" y="8406"/>
                    <a:pt x="3545" y="8489"/>
                    <a:pt x="3564" y="8548"/>
                  </a:cubicBezTo>
                  <a:cubicBezTo>
                    <a:pt x="3771" y="8814"/>
                    <a:pt x="3981" y="9053"/>
                    <a:pt x="4230" y="9278"/>
                  </a:cubicBezTo>
                  <a:cubicBezTo>
                    <a:pt x="4271" y="9315"/>
                    <a:pt x="4331" y="9318"/>
                    <a:pt x="4386" y="9318"/>
                  </a:cubicBezTo>
                  <a:cubicBezTo>
                    <a:pt x="4426" y="9327"/>
                    <a:pt x="4464" y="9327"/>
                    <a:pt x="4504" y="9318"/>
                  </a:cubicBezTo>
                  <a:lnTo>
                    <a:pt x="10730" y="5470"/>
                  </a:lnTo>
                  <a:cubicBezTo>
                    <a:pt x="11096" y="5809"/>
                    <a:pt x="12150" y="6766"/>
                    <a:pt x="12610" y="7212"/>
                  </a:cubicBezTo>
                  <a:cubicBezTo>
                    <a:pt x="12696" y="7278"/>
                    <a:pt x="12837" y="7278"/>
                    <a:pt x="12923" y="7212"/>
                  </a:cubicBezTo>
                  <a:cubicBezTo>
                    <a:pt x="14669" y="5883"/>
                    <a:pt x="18944" y="3135"/>
                    <a:pt x="19854" y="2553"/>
                  </a:cubicBezTo>
                  <a:cubicBezTo>
                    <a:pt x="19967" y="2718"/>
                    <a:pt x="20094" y="2886"/>
                    <a:pt x="20207" y="3080"/>
                  </a:cubicBezTo>
                  <a:lnTo>
                    <a:pt x="20442" y="3485"/>
                  </a:lnTo>
                  <a:cubicBezTo>
                    <a:pt x="20491" y="3557"/>
                    <a:pt x="20592" y="3612"/>
                    <a:pt x="20677" y="3606"/>
                  </a:cubicBezTo>
                  <a:cubicBezTo>
                    <a:pt x="20761" y="3599"/>
                    <a:pt x="20834" y="3522"/>
                    <a:pt x="20872" y="3444"/>
                  </a:cubicBezTo>
                  <a:cubicBezTo>
                    <a:pt x="21211" y="2540"/>
                    <a:pt x="21435" y="1608"/>
                    <a:pt x="21577" y="649"/>
                  </a:cubicBezTo>
                  <a:cubicBezTo>
                    <a:pt x="21595" y="519"/>
                    <a:pt x="21505" y="395"/>
                    <a:pt x="21381" y="366"/>
                  </a:cubicBezTo>
                  <a:cubicBezTo>
                    <a:pt x="20475" y="176"/>
                    <a:pt x="19564" y="43"/>
                    <a:pt x="18640" y="1"/>
                  </a:cubicBezTo>
                  <a:close/>
                  <a:moveTo>
                    <a:pt x="19110" y="528"/>
                  </a:moveTo>
                  <a:cubicBezTo>
                    <a:pt x="19794" y="581"/>
                    <a:pt x="20474" y="677"/>
                    <a:pt x="21146" y="811"/>
                  </a:cubicBezTo>
                  <a:cubicBezTo>
                    <a:pt x="21032" y="1492"/>
                    <a:pt x="20847" y="2140"/>
                    <a:pt x="20637" y="2796"/>
                  </a:cubicBezTo>
                  <a:cubicBezTo>
                    <a:pt x="20498" y="2524"/>
                    <a:pt x="20326" y="2257"/>
                    <a:pt x="20128" y="2027"/>
                  </a:cubicBezTo>
                  <a:cubicBezTo>
                    <a:pt x="20042" y="1960"/>
                    <a:pt x="19941" y="1960"/>
                    <a:pt x="19854" y="2027"/>
                  </a:cubicBezTo>
                  <a:cubicBezTo>
                    <a:pt x="19798" y="2027"/>
                    <a:pt x="14909" y="5224"/>
                    <a:pt x="12845" y="6766"/>
                  </a:cubicBezTo>
                  <a:cubicBezTo>
                    <a:pt x="12178" y="6165"/>
                    <a:pt x="10965" y="4984"/>
                    <a:pt x="10965" y="4984"/>
                  </a:cubicBezTo>
                  <a:cubicBezTo>
                    <a:pt x="10880" y="4925"/>
                    <a:pt x="10776" y="4925"/>
                    <a:pt x="10691" y="4984"/>
                  </a:cubicBezTo>
                  <a:lnTo>
                    <a:pt x="4465" y="8873"/>
                  </a:lnTo>
                  <a:cubicBezTo>
                    <a:pt x="4380" y="8776"/>
                    <a:pt x="4275" y="8624"/>
                    <a:pt x="4190" y="8508"/>
                  </a:cubicBezTo>
                  <a:cubicBezTo>
                    <a:pt x="6274" y="7034"/>
                    <a:pt x="10109" y="4740"/>
                    <a:pt x="10926" y="4255"/>
                  </a:cubicBezTo>
                  <a:cubicBezTo>
                    <a:pt x="11273" y="4594"/>
                    <a:pt x="12220" y="5550"/>
                    <a:pt x="12727" y="5996"/>
                  </a:cubicBezTo>
                  <a:cubicBezTo>
                    <a:pt x="12814" y="6063"/>
                    <a:pt x="12954" y="6063"/>
                    <a:pt x="13040" y="5996"/>
                  </a:cubicBezTo>
                  <a:cubicBezTo>
                    <a:pt x="14993" y="4513"/>
                    <a:pt x="19455" y="1570"/>
                    <a:pt x="19502" y="1541"/>
                  </a:cubicBezTo>
                  <a:cubicBezTo>
                    <a:pt x="19604" y="1471"/>
                    <a:pt x="19640" y="1327"/>
                    <a:pt x="19580" y="1217"/>
                  </a:cubicBezTo>
                  <a:cubicBezTo>
                    <a:pt x="19461" y="1014"/>
                    <a:pt x="19332" y="794"/>
                    <a:pt x="19189" y="609"/>
                  </a:cubicBezTo>
                  <a:lnTo>
                    <a:pt x="19110" y="528"/>
                  </a:lnTo>
                  <a:close/>
                  <a:moveTo>
                    <a:pt x="1371" y="1338"/>
                  </a:moveTo>
                  <a:cubicBezTo>
                    <a:pt x="1241" y="1338"/>
                    <a:pt x="1136" y="1447"/>
                    <a:pt x="1136" y="1581"/>
                  </a:cubicBezTo>
                  <a:cubicBezTo>
                    <a:pt x="1136" y="4907"/>
                    <a:pt x="1319" y="8267"/>
                    <a:pt x="1488" y="11506"/>
                  </a:cubicBezTo>
                  <a:cubicBezTo>
                    <a:pt x="1601" y="13843"/>
                    <a:pt x="1706" y="16240"/>
                    <a:pt x="1763" y="18635"/>
                  </a:cubicBezTo>
                  <a:lnTo>
                    <a:pt x="235" y="18635"/>
                  </a:lnTo>
                  <a:cubicBezTo>
                    <a:pt x="111" y="18630"/>
                    <a:pt x="6" y="18709"/>
                    <a:pt x="0" y="18837"/>
                  </a:cubicBezTo>
                  <a:cubicBezTo>
                    <a:pt x="-5" y="18981"/>
                    <a:pt x="106" y="19116"/>
                    <a:pt x="235" y="19121"/>
                  </a:cubicBezTo>
                  <a:lnTo>
                    <a:pt x="1763" y="19121"/>
                  </a:lnTo>
                  <a:cubicBezTo>
                    <a:pt x="1763" y="19877"/>
                    <a:pt x="1763" y="20593"/>
                    <a:pt x="1763" y="21349"/>
                  </a:cubicBezTo>
                  <a:cubicBezTo>
                    <a:pt x="1763" y="21483"/>
                    <a:pt x="1868" y="21592"/>
                    <a:pt x="1998" y="21592"/>
                  </a:cubicBezTo>
                  <a:cubicBezTo>
                    <a:pt x="2127" y="21592"/>
                    <a:pt x="2233" y="21483"/>
                    <a:pt x="2233" y="21349"/>
                  </a:cubicBezTo>
                  <a:cubicBezTo>
                    <a:pt x="2233" y="20602"/>
                    <a:pt x="2233" y="19868"/>
                    <a:pt x="2233" y="19121"/>
                  </a:cubicBezTo>
                  <a:cubicBezTo>
                    <a:pt x="4513" y="19169"/>
                    <a:pt x="6867" y="19162"/>
                    <a:pt x="9242" y="19162"/>
                  </a:cubicBezTo>
                  <a:lnTo>
                    <a:pt x="21225" y="19162"/>
                  </a:lnTo>
                  <a:cubicBezTo>
                    <a:pt x="21354" y="19162"/>
                    <a:pt x="21460" y="19052"/>
                    <a:pt x="21460" y="18918"/>
                  </a:cubicBezTo>
                  <a:cubicBezTo>
                    <a:pt x="21460" y="18785"/>
                    <a:pt x="21354" y="18675"/>
                    <a:pt x="21225" y="18675"/>
                  </a:cubicBezTo>
                  <a:lnTo>
                    <a:pt x="21146" y="18635"/>
                  </a:lnTo>
                  <a:lnTo>
                    <a:pt x="18484" y="18635"/>
                  </a:lnTo>
                  <a:cubicBezTo>
                    <a:pt x="18437" y="17510"/>
                    <a:pt x="18344" y="14981"/>
                    <a:pt x="18288" y="12518"/>
                  </a:cubicBezTo>
                  <a:cubicBezTo>
                    <a:pt x="18232" y="10055"/>
                    <a:pt x="18178" y="7655"/>
                    <a:pt x="18131" y="6685"/>
                  </a:cubicBezTo>
                  <a:cubicBezTo>
                    <a:pt x="18122" y="6561"/>
                    <a:pt x="18017" y="6492"/>
                    <a:pt x="17896" y="6483"/>
                  </a:cubicBezTo>
                  <a:cubicBezTo>
                    <a:pt x="17408" y="6483"/>
                    <a:pt x="16896" y="6483"/>
                    <a:pt x="16408" y="6483"/>
                  </a:cubicBezTo>
                  <a:cubicBezTo>
                    <a:pt x="16290" y="6492"/>
                    <a:pt x="16178" y="6562"/>
                    <a:pt x="16173" y="6685"/>
                  </a:cubicBezTo>
                  <a:cubicBezTo>
                    <a:pt x="16117" y="7655"/>
                    <a:pt x="16258" y="16345"/>
                    <a:pt x="16408" y="18594"/>
                  </a:cubicBezTo>
                  <a:lnTo>
                    <a:pt x="14998" y="18594"/>
                  </a:lnTo>
                  <a:cubicBezTo>
                    <a:pt x="14895" y="16655"/>
                    <a:pt x="14731" y="13126"/>
                    <a:pt x="14646" y="11303"/>
                  </a:cubicBezTo>
                  <a:cubicBezTo>
                    <a:pt x="14158" y="11303"/>
                    <a:pt x="13636" y="11303"/>
                    <a:pt x="13158" y="11303"/>
                  </a:cubicBezTo>
                  <a:cubicBezTo>
                    <a:pt x="13102" y="12273"/>
                    <a:pt x="13234" y="16597"/>
                    <a:pt x="13393" y="18594"/>
                  </a:cubicBezTo>
                  <a:lnTo>
                    <a:pt x="11161" y="18594"/>
                  </a:lnTo>
                  <a:cubicBezTo>
                    <a:pt x="11161" y="17567"/>
                    <a:pt x="11031" y="15697"/>
                    <a:pt x="10965" y="13855"/>
                  </a:cubicBezTo>
                  <a:cubicBezTo>
                    <a:pt x="10899" y="12012"/>
                    <a:pt x="10855" y="10087"/>
                    <a:pt x="10808" y="9156"/>
                  </a:cubicBezTo>
                  <a:cubicBezTo>
                    <a:pt x="10804" y="9033"/>
                    <a:pt x="10692" y="8923"/>
                    <a:pt x="10573" y="8913"/>
                  </a:cubicBezTo>
                  <a:cubicBezTo>
                    <a:pt x="10085" y="8913"/>
                    <a:pt x="9573" y="8913"/>
                    <a:pt x="9085" y="8913"/>
                  </a:cubicBezTo>
                  <a:cubicBezTo>
                    <a:pt x="8965" y="8922"/>
                    <a:pt x="8898" y="9032"/>
                    <a:pt x="8890" y="9156"/>
                  </a:cubicBezTo>
                  <a:cubicBezTo>
                    <a:pt x="8833" y="10126"/>
                    <a:pt x="8926" y="16490"/>
                    <a:pt x="9085" y="18594"/>
                  </a:cubicBezTo>
                  <a:lnTo>
                    <a:pt x="7676" y="18594"/>
                  </a:lnTo>
                  <a:cubicBezTo>
                    <a:pt x="7572" y="16733"/>
                    <a:pt x="7417" y="14787"/>
                    <a:pt x="7323" y="12964"/>
                  </a:cubicBezTo>
                  <a:cubicBezTo>
                    <a:pt x="6845" y="12964"/>
                    <a:pt x="6361" y="12964"/>
                    <a:pt x="5835" y="12964"/>
                  </a:cubicBezTo>
                  <a:cubicBezTo>
                    <a:pt x="5816" y="14844"/>
                    <a:pt x="5907" y="16721"/>
                    <a:pt x="6070" y="18594"/>
                  </a:cubicBezTo>
                  <a:cubicBezTo>
                    <a:pt x="4756" y="18594"/>
                    <a:pt x="3470" y="18572"/>
                    <a:pt x="2193" y="18513"/>
                  </a:cubicBezTo>
                  <a:cubicBezTo>
                    <a:pt x="2193" y="17970"/>
                    <a:pt x="2193" y="17436"/>
                    <a:pt x="2193" y="16893"/>
                  </a:cubicBezTo>
                  <a:lnTo>
                    <a:pt x="3016" y="16893"/>
                  </a:lnTo>
                  <a:cubicBezTo>
                    <a:pt x="3145" y="16893"/>
                    <a:pt x="3251" y="16784"/>
                    <a:pt x="3251" y="16650"/>
                  </a:cubicBezTo>
                  <a:cubicBezTo>
                    <a:pt x="3251" y="16516"/>
                    <a:pt x="3145" y="16407"/>
                    <a:pt x="3016" y="16407"/>
                  </a:cubicBezTo>
                  <a:lnTo>
                    <a:pt x="2154" y="16407"/>
                  </a:lnTo>
                  <a:cubicBezTo>
                    <a:pt x="2154" y="15748"/>
                    <a:pt x="2190" y="15133"/>
                    <a:pt x="2115" y="14503"/>
                  </a:cubicBezTo>
                  <a:lnTo>
                    <a:pt x="3016" y="14503"/>
                  </a:lnTo>
                  <a:cubicBezTo>
                    <a:pt x="3145" y="14503"/>
                    <a:pt x="3251" y="14394"/>
                    <a:pt x="3251" y="14260"/>
                  </a:cubicBezTo>
                  <a:cubicBezTo>
                    <a:pt x="3251" y="14126"/>
                    <a:pt x="3145" y="14017"/>
                    <a:pt x="3016" y="14017"/>
                  </a:cubicBezTo>
                  <a:lnTo>
                    <a:pt x="2115" y="14017"/>
                  </a:lnTo>
                  <a:cubicBezTo>
                    <a:pt x="2115" y="13358"/>
                    <a:pt x="2035" y="12703"/>
                    <a:pt x="1998" y="12073"/>
                  </a:cubicBezTo>
                  <a:lnTo>
                    <a:pt x="2859" y="12073"/>
                  </a:lnTo>
                  <a:cubicBezTo>
                    <a:pt x="2989" y="12073"/>
                    <a:pt x="3094" y="11964"/>
                    <a:pt x="3094" y="11830"/>
                  </a:cubicBezTo>
                  <a:cubicBezTo>
                    <a:pt x="3094" y="11696"/>
                    <a:pt x="2989" y="11587"/>
                    <a:pt x="2859" y="11587"/>
                  </a:cubicBezTo>
                  <a:lnTo>
                    <a:pt x="1919" y="11587"/>
                  </a:lnTo>
                  <a:lnTo>
                    <a:pt x="1919" y="11425"/>
                  </a:lnTo>
                  <a:cubicBezTo>
                    <a:pt x="1919" y="10833"/>
                    <a:pt x="1869" y="10203"/>
                    <a:pt x="1841" y="9602"/>
                  </a:cubicBezTo>
                  <a:lnTo>
                    <a:pt x="2820" y="9602"/>
                  </a:lnTo>
                  <a:cubicBezTo>
                    <a:pt x="2949" y="9602"/>
                    <a:pt x="3055" y="9493"/>
                    <a:pt x="3055" y="9359"/>
                  </a:cubicBezTo>
                  <a:cubicBezTo>
                    <a:pt x="3055" y="9225"/>
                    <a:pt x="2950" y="9116"/>
                    <a:pt x="2820" y="9116"/>
                  </a:cubicBezTo>
                  <a:lnTo>
                    <a:pt x="1802" y="9116"/>
                  </a:lnTo>
                  <a:cubicBezTo>
                    <a:pt x="1802" y="8466"/>
                    <a:pt x="1752" y="7852"/>
                    <a:pt x="1723" y="7212"/>
                  </a:cubicBezTo>
                  <a:lnTo>
                    <a:pt x="2467" y="7212"/>
                  </a:lnTo>
                  <a:cubicBezTo>
                    <a:pt x="2597" y="7212"/>
                    <a:pt x="2702" y="7103"/>
                    <a:pt x="2702" y="6969"/>
                  </a:cubicBezTo>
                  <a:cubicBezTo>
                    <a:pt x="2702" y="6835"/>
                    <a:pt x="2597" y="6726"/>
                    <a:pt x="2467" y="6726"/>
                  </a:cubicBezTo>
                  <a:lnTo>
                    <a:pt x="1684" y="6726"/>
                  </a:lnTo>
                  <a:cubicBezTo>
                    <a:pt x="1684" y="6066"/>
                    <a:pt x="1655" y="5411"/>
                    <a:pt x="1645" y="4781"/>
                  </a:cubicBezTo>
                  <a:lnTo>
                    <a:pt x="2467" y="4781"/>
                  </a:lnTo>
                  <a:cubicBezTo>
                    <a:pt x="2597" y="4781"/>
                    <a:pt x="2702" y="4672"/>
                    <a:pt x="2702" y="4538"/>
                  </a:cubicBezTo>
                  <a:cubicBezTo>
                    <a:pt x="2698" y="4406"/>
                    <a:pt x="2595" y="4300"/>
                    <a:pt x="2467" y="4295"/>
                  </a:cubicBezTo>
                  <a:lnTo>
                    <a:pt x="1606" y="4295"/>
                  </a:lnTo>
                  <a:cubicBezTo>
                    <a:pt x="1606" y="3393"/>
                    <a:pt x="1606" y="2483"/>
                    <a:pt x="1606" y="1581"/>
                  </a:cubicBezTo>
                  <a:cubicBezTo>
                    <a:pt x="1606" y="1447"/>
                    <a:pt x="1500" y="1338"/>
                    <a:pt x="1371" y="1338"/>
                  </a:cubicBezTo>
                  <a:close/>
                  <a:moveTo>
                    <a:pt x="16526" y="6928"/>
                  </a:moveTo>
                  <a:lnTo>
                    <a:pt x="17544" y="6928"/>
                  </a:lnTo>
                  <a:cubicBezTo>
                    <a:pt x="17544" y="7151"/>
                    <a:pt x="17544" y="7428"/>
                    <a:pt x="17544" y="7738"/>
                  </a:cubicBezTo>
                  <a:lnTo>
                    <a:pt x="17466" y="7738"/>
                  </a:lnTo>
                  <a:cubicBezTo>
                    <a:pt x="17183" y="7974"/>
                    <a:pt x="16865" y="8169"/>
                    <a:pt x="16526" y="8305"/>
                  </a:cubicBezTo>
                  <a:cubicBezTo>
                    <a:pt x="16629" y="7762"/>
                    <a:pt x="16634" y="7300"/>
                    <a:pt x="16643" y="7009"/>
                  </a:cubicBezTo>
                  <a:lnTo>
                    <a:pt x="16526" y="6928"/>
                  </a:lnTo>
                  <a:close/>
                  <a:moveTo>
                    <a:pt x="17583" y="8346"/>
                  </a:moveTo>
                  <a:cubicBezTo>
                    <a:pt x="17583" y="8627"/>
                    <a:pt x="17583" y="8917"/>
                    <a:pt x="17583" y="9237"/>
                  </a:cubicBezTo>
                  <a:cubicBezTo>
                    <a:pt x="17583" y="9237"/>
                    <a:pt x="17600" y="9237"/>
                    <a:pt x="17544" y="9237"/>
                  </a:cubicBezTo>
                  <a:cubicBezTo>
                    <a:pt x="17238" y="9488"/>
                    <a:pt x="16857" y="9676"/>
                    <a:pt x="16487" y="9804"/>
                  </a:cubicBezTo>
                  <a:cubicBezTo>
                    <a:pt x="16637" y="9523"/>
                    <a:pt x="16643" y="9173"/>
                    <a:pt x="16643" y="8873"/>
                  </a:cubicBezTo>
                  <a:lnTo>
                    <a:pt x="16526" y="8873"/>
                  </a:lnTo>
                  <a:cubicBezTo>
                    <a:pt x="16900" y="8748"/>
                    <a:pt x="17254" y="8569"/>
                    <a:pt x="17583" y="8346"/>
                  </a:cubicBezTo>
                  <a:close/>
                  <a:moveTo>
                    <a:pt x="9320" y="9480"/>
                  </a:moveTo>
                  <a:cubicBezTo>
                    <a:pt x="9658" y="9480"/>
                    <a:pt x="10001" y="9480"/>
                    <a:pt x="10339" y="9480"/>
                  </a:cubicBezTo>
                  <a:cubicBezTo>
                    <a:pt x="10339" y="9645"/>
                    <a:pt x="10339" y="9813"/>
                    <a:pt x="10339" y="10007"/>
                  </a:cubicBezTo>
                  <a:cubicBezTo>
                    <a:pt x="10339" y="10007"/>
                    <a:pt x="10356" y="10007"/>
                    <a:pt x="10299" y="10007"/>
                  </a:cubicBezTo>
                  <a:cubicBezTo>
                    <a:pt x="10002" y="10247"/>
                    <a:pt x="9676" y="10442"/>
                    <a:pt x="9320" y="10574"/>
                  </a:cubicBezTo>
                  <a:cubicBezTo>
                    <a:pt x="9330" y="10128"/>
                    <a:pt x="9320" y="9742"/>
                    <a:pt x="9320" y="9480"/>
                  </a:cubicBezTo>
                  <a:close/>
                  <a:moveTo>
                    <a:pt x="17622" y="9845"/>
                  </a:moveTo>
                  <a:cubicBezTo>
                    <a:pt x="17622" y="10136"/>
                    <a:pt x="17622" y="10426"/>
                    <a:pt x="17622" y="10736"/>
                  </a:cubicBezTo>
                  <a:cubicBezTo>
                    <a:pt x="17306" y="10995"/>
                    <a:pt x="16950" y="11177"/>
                    <a:pt x="16565" y="11303"/>
                  </a:cubicBezTo>
                  <a:cubicBezTo>
                    <a:pt x="16677" y="11002"/>
                    <a:pt x="16653" y="10682"/>
                    <a:pt x="16643" y="10371"/>
                  </a:cubicBezTo>
                  <a:lnTo>
                    <a:pt x="16526" y="10371"/>
                  </a:lnTo>
                  <a:cubicBezTo>
                    <a:pt x="16914" y="10246"/>
                    <a:pt x="17281" y="10073"/>
                    <a:pt x="17622" y="9845"/>
                  </a:cubicBezTo>
                  <a:close/>
                  <a:moveTo>
                    <a:pt x="10378" y="10574"/>
                  </a:moveTo>
                  <a:cubicBezTo>
                    <a:pt x="10378" y="10826"/>
                    <a:pt x="10378" y="11103"/>
                    <a:pt x="10378" y="11384"/>
                  </a:cubicBezTo>
                  <a:cubicBezTo>
                    <a:pt x="10378" y="11384"/>
                    <a:pt x="10404" y="11384"/>
                    <a:pt x="10339" y="11384"/>
                  </a:cubicBezTo>
                  <a:cubicBezTo>
                    <a:pt x="10033" y="11635"/>
                    <a:pt x="9691" y="11824"/>
                    <a:pt x="9320" y="11951"/>
                  </a:cubicBezTo>
                  <a:cubicBezTo>
                    <a:pt x="9358" y="11670"/>
                    <a:pt x="9320" y="11382"/>
                    <a:pt x="9320" y="11100"/>
                  </a:cubicBezTo>
                  <a:cubicBezTo>
                    <a:pt x="9696" y="10984"/>
                    <a:pt x="10050" y="10798"/>
                    <a:pt x="10378" y="10574"/>
                  </a:cubicBezTo>
                  <a:close/>
                  <a:moveTo>
                    <a:pt x="17622" y="11303"/>
                  </a:moveTo>
                  <a:lnTo>
                    <a:pt x="17622" y="12194"/>
                  </a:lnTo>
                  <a:cubicBezTo>
                    <a:pt x="17292" y="12458"/>
                    <a:pt x="16922" y="12667"/>
                    <a:pt x="16526" y="12802"/>
                  </a:cubicBezTo>
                  <a:cubicBezTo>
                    <a:pt x="16685" y="12453"/>
                    <a:pt x="16692" y="12150"/>
                    <a:pt x="16682" y="11830"/>
                  </a:cubicBezTo>
                  <a:lnTo>
                    <a:pt x="16526" y="11830"/>
                  </a:lnTo>
                  <a:cubicBezTo>
                    <a:pt x="16921" y="11709"/>
                    <a:pt x="17277" y="11536"/>
                    <a:pt x="17622" y="11303"/>
                  </a:cubicBezTo>
                  <a:close/>
                  <a:moveTo>
                    <a:pt x="10417" y="11951"/>
                  </a:moveTo>
                  <a:cubicBezTo>
                    <a:pt x="10417" y="12210"/>
                    <a:pt x="10417" y="12477"/>
                    <a:pt x="10417" y="12761"/>
                  </a:cubicBezTo>
                  <a:lnTo>
                    <a:pt x="10378" y="12761"/>
                  </a:lnTo>
                  <a:cubicBezTo>
                    <a:pt x="10065" y="13020"/>
                    <a:pt x="9703" y="13203"/>
                    <a:pt x="9320" y="13328"/>
                  </a:cubicBezTo>
                  <a:cubicBezTo>
                    <a:pt x="9358" y="13047"/>
                    <a:pt x="9369" y="12757"/>
                    <a:pt x="9360" y="12437"/>
                  </a:cubicBezTo>
                  <a:cubicBezTo>
                    <a:pt x="9731" y="12317"/>
                    <a:pt x="10093" y="12174"/>
                    <a:pt x="10417" y="11951"/>
                  </a:cubicBezTo>
                  <a:close/>
                  <a:moveTo>
                    <a:pt x="17661" y="12761"/>
                  </a:moveTo>
                  <a:lnTo>
                    <a:pt x="17661" y="13652"/>
                  </a:lnTo>
                  <a:cubicBezTo>
                    <a:pt x="17328" y="13925"/>
                    <a:pt x="16931" y="14169"/>
                    <a:pt x="16526" y="14301"/>
                  </a:cubicBezTo>
                  <a:cubicBezTo>
                    <a:pt x="16713" y="13981"/>
                    <a:pt x="16731" y="13658"/>
                    <a:pt x="16721" y="13328"/>
                  </a:cubicBezTo>
                  <a:lnTo>
                    <a:pt x="16526" y="13288"/>
                  </a:lnTo>
                  <a:cubicBezTo>
                    <a:pt x="16926" y="13178"/>
                    <a:pt x="17316" y="12998"/>
                    <a:pt x="17661" y="12761"/>
                  </a:cubicBezTo>
                  <a:close/>
                  <a:moveTo>
                    <a:pt x="10456" y="13328"/>
                  </a:moveTo>
                  <a:cubicBezTo>
                    <a:pt x="10456" y="13522"/>
                    <a:pt x="10456" y="13702"/>
                    <a:pt x="10456" y="13895"/>
                  </a:cubicBezTo>
                  <a:cubicBezTo>
                    <a:pt x="10461" y="13970"/>
                    <a:pt x="10460" y="14064"/>
                    <a:pt x="10456" y="14139"/>
                  </a:cubicBezTo>
                  <a:cubicBezTo>
                    <a:pt x="10456" y="14139"/>
                    <a:pt x="10464" y="14139"/>
                    <a:pt x="10417" y="14139"/>
                  </a:cubicBezTo>
                  <a:cubicBezTo>
                    <a:pt x="10098" y="14401"/>
                    <a:pt x="9709" y="14617"/>
                    <a:pt x="9320" y="14746"/>
                  </a:cubicBezTo>
                  <a:lnTo>
                    <a:pt x="9320" y="13855"/>
                  </a:lnTo>
                  <a:cubicBezTo>
                    <a:pt x="9715" y="13729"/>
                    <a:pt x="10110" y="13562"/>
                    <a:pt x="10456" y="13328"/>
                  </a:cubicBezTo>
                  <a:close/>
                  <a:moveTo>
                    <a:pt x="17661" y="14260"/>
                  </a:moveTo>
                  <a:cubicBezTo>
                    <a:pt x="17661" y="14561"/>
                    <a:pt x="17661" y="14870"/>
                    <a:pt x="17661" y="15151"/>
                  </a:cubicBezTo>
                  <a:cubicBezTo>
                    <a:pt x="17323" y="15424"/>
                    <a:pt x="16938" y="15594"/>
                    <a:pt x="16526" y="15718"/>
                  </a:cubicBezTo>
                  <a:cubicBezTo>
                    <a:pt x="16760" y="15427"/>
                    <a:pt x="16731" y="15126"/>
                    <a:pt x="16721" y="14787"/>
                  </a:cubicBezTo>
                  <a:lnTo>
                    <a:pt x="16526" y="14787"/>
                  </a:lnTo>
                  <a:cubicBezTo>
                    <a:pt x="16930" y="14679"/>
                    <a:pt x="17314" y="14499"/>
                    <a:pt x="17661" y="14260"/>
                  </a:cubicBezTo>
                  <a:close/>
                  <a:moveTo>
                    <a:pt x="10456" y="14706"/>
                  </a:moveTo>
                  <a:lnTo>
                    <a:pt x="10456" y="15516"/>
                  </a:lnTo>
                  <a:cubicBezTo>
                    <a:pt x="10131" y="15780"/>
                    <a:pt x="9754" y="15996"/>
                    <a:pt x="9360" y="16123"/>
                  </a:cubicBezTo>
                  <a:cubicBezTo>
                    <a:pt x="9425" y="15862"/>
                    <a:pt x="9408" y="15543"/>
                    <a:pt x="9399" y="15232"/>
                  </a:cubicBezTo>
                  <a:lnTo>
                    <a:pt x="9320" y="15232"/>
                  </a:lnTo>
                  <a:cubicBezTo>
                    <a:pt x="9720" y="15116"/>
                    <a:pt x="10110" y="14943"/>
                    <a:pt x="10456" y="14706"/>
                  </a:cubicBezTo>
                  <a:close/>
                  <a:moveTo>
                    <a:pt x="17661" y="15718"/>
                  </a:moveTo>
                  <a:cubicBezTo>
                    <a:pt x="17661" y="16009"/>
                    <a:pt x="17661" y="16298"/>
                    <a:pt x="17661" y="16569"/>
                  </a:cubicBezTo>
                  <a:cubicBezTo>
                    <a:pt x="17661" y="16569"/>
                    <a:pt x="17602" y="16569"/>
                    <a:pt x="17583" y="16569"/>
                  </a:cubicBezTo>
                  <a:cubicBezTo>
                    <a:pt x="17267" y="16823"/>
                    <a:pt x="16905" y="17005"/>
                    <a:pt x="16526" y="17136"/>
                  </a:cubicBezTo>
                  <a:cubicBezTo>
                    <a:pt x="16789" y="16884"/>
                    <a:pt x="16779" y="16584"/>
                    <a:pt x="16761" y="16245"/>
                  </a:cubicBezTo>
                  <a:lnTo>
                    <a:pt x="16526" y="16245"/>
                  </a:lnTo>
                  <a:cubicBezTo>
                    <a:pt x="16933" y="16142"/>
                    <a:pt x="17311" y="15956"/>
                    <a:pt x="17661" y="15718"/>
                  </a:cubicBezTo>
                  <a:close/>
                  <a:moveTo>
                    <a:pt x="10456" y="16083"/>
                  </a:moveTo>
                  <a:cubicBezTo>
                    <a:pt x="10456" y="16364"/>
                    <a:pt x="10456" y="16641"/>
                    <a:pt x="10456" y="16893"/>
                  </a:cubicBezTo>
                  <a:cubicBezTo>
                    <a:pt x="10456" y="16893"/>
                    <a:pt x="10464" y="16893"/>
                    <a:pt x="10417" y="16893"/>
                  </a:cubicBezTo>
                  <a:cubicBezTo>
                    <a:pt x="10094" y="17155"/>
                    <a:pt x="9751" y="17372"/>
                    <a:pt x="9360" y="17501"/>
                  </a:cubicBezTo>
                  <a:cubicBezTo>
                    <a:pt x="9500" y="17248"/>
                    <a:pt x="9486" y="16960"/>
                    <a:pt x="9477" y="16650"/>
                  </a:cubicBezTo>
                  <a:lnTo>
                    <a:pt x="9320" y="16650"/>
                  </a:lnTo>
                  <a:cubicBezTo>
                    <a:pt x="9723" y="16529"/>
                    <a:pt x="10106" y="16321"/>
                    <a:pt x="10456" y="16083"/>
                  </a:cubicBezTo>
                  <a:close/>
                  <a:moveTo>
                    <a:pt x="17740" y="17136"/>
                  </a:moveTo>
                  <a:cubicBezTo>
                    <a:pt x="17740" y="17728"/>
                    <a:pt x="17761" y="18226"/>
                    <a:pt x="17818" y="18594"/>
                  </a:cubicBezTo>
                  <a:lnTo>
                    <a:pt x="16643" y="18594"/>
                  </a:lnTo>
                  <a:cubicBezTo>
                    <a:pt x="16643" y="18352"/>
                    <a:pt x="16643" y="18062"/>
                    <a:pt x="16643" y="17703"/>
                  </a:cubicBezTo>
                  <a:cubicBezTo>
                    <a:pt x="17042" y="17575"/>
                    <a:pt x="17392" y="17375"/>
                    <a:pt x="17740" y="17136"/>
                  </a:cubicBezTo>
                  <a:close/>
                  <a:moveTo>
                    <a:pt x="10534" y="17460"/>
                  </a:moveTo>
                  <a:cubicBezTo>
                    <a:pt x="10534" y="17887"/>
                    <a:pt x="10534" y="18274"/>
                    <a:pt x="10534" y="18594"/>
                  </a:cubicBezTo>
                  <a:lnTo>
                    <a:pt x="9438" y="18594"/>
                  </a:lnTo>
                  <a:cubicBezTo>
                    <a:pt x="9438" y="18420"/>
                    <a:pt x="9438" y="18210"/>
                    <a:pt x="9438" y="17987"/>
                  </a:cubicBezTo>
                  <a:cubicBezTo>
                    <a:pt x="9838" y="17873"/>
                    <a:pt x="10189" y="17699"/>
                    <a:pt x="10534" y="17460"/>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7" name="Freeform 625">
              <a:extLst>
                <a:ext uri="{FF2B5EF4-FFF2-40B4-BE49-F238E27FC236}">
                  <a16:creationId xmlns:a16="http://schemas.microsoft.com/office/drawing/2014/main" id="{CAB2CEA0-7376-F0DC-76A7-119EDE6B6E46}"/>
                </a:ext>
              </a:extLst>
            </p:cNvPr>
            <p:cNvSpPr/>
            <p:nvPr/>
          </p:nvSpPr>
          <p:spPr>
            <a:xfrm rot="21352145">
              <a:off x="4547731" y="3936140"/>
              <a:ext cx="812695" cy="227918"/>
            </a:xfrm>
            <a:custGeom>
              <a:avLst/>
              <a:gdLst/>
              <a:ahLst/>
              <a:cxnLst>
                <a:cxn ang="0">
                  <a:pos x="wd2" y="hd2"/>
                </a:cxn>
                <a:cxn ang="5400000">
                  <a:pos x="wd2" y="hd2"/>
                </a:cxn>
                <a:cxn ang="10800000">
                  <a:pos x="wd2" y="hd2"/>
                </a:cxn>
                <a:cxn ang="16200000">
                  <a:pos x="wd2" y="hd2"/>
                </a:cxn>
              </a:cxnLst>
              <a:rect l="0" t="0" r="r" b="b"/>
              <a:pathLst>
                <a:path w="21349" h="21355" extrusionOk="0">
                  <a:moveTo>
                    <a:pt x="19884" y="43"/>
                  </a:moveTo>
                  <a:cubicBezTo>
                    <a:pt x="19412" y="232"/>
                    <a:pt x="19023" y="1418"/>
                    <a:pt x="18916" y="3067"/>
                  </a:cubicBezTo>
                  <a:cubicBezTo>
                    <a:pt x="18814" y="4046"/>
                    <a:pt x="18846" y="5051"/>
                    <a:pt x="18996" y="5947"/>
                  </a:cubicBezTo>
                  <a:cubicBezTo>
                    <a:pt x="19207" y="6734"/>
                    <a:pt x="19499" y="7165"/>
                    <a:pt x="19804" y="7098"/>
                  </a:cubicBezTo>
                  <a:cubicBezTo>
                    <a:pt x="20014" y="7084"/>
                    <a:pt x="20227" y="7299"/>
                    <a:pt x="20409" y="7674"/>
                  </a:cubicBezTo>
                  <a:cubicBezTo>
                    <a:pt x="20612" y="8226"/>
                    <a:pt x="20960" y="9417"/>
                    <a:pt x="20853" y="10554"/>
                  </a:cubicBezTo>
                  <a:cubicBezTo>
                    <a:pt x="20696" y="11648"/>
                    <a:pt x="20350" y="12324"/>
                    <a:pt x="20005" y="12282"/>
                  </a:cubicBezTo>
                  <a:cubicBezTo>
                    <a:pt x="19729" y="12336"/>
                    <a:pt x="19490" y="11630"/>
                    <a:pt x="19400" y="10698"/>
                  </a:cubicBezTo>
                  <a:cubicBezTo>
                    <a:pt x="19360" y="10265"/>
                    <a:pt x="19239" y="10123"/>
                    <a:pt x="19117" y="10266"/>
                  </a:cubicBezTo>
                  <a:cubicBezTo>
                    <a:pt x="18987" y="10422"/>
                    <a:pt x="18918" y="10828"/>
                    <a:pt x="18956" y="11274"/>
                  </a:cubicBezTo>
                  <a:cubicBezTo>
                    <a:pt x="19110" y="12908"/>
                    <a:pt x="19522" y="14069"/>
                    <a:pt x="20005" y="14010"/>
                  </a:cubicBezTo>
                  <a:cubicBezTo>
                    <a:pt x="20554" y="14058"/>
                    <a:pt x="21072" y="12912"/>
                    <a:pt x="21297" y="11130"/>
                  </a:cubicBezTo>
                  <a:cubicBezTo>
                    <a:pt x="21384" y="10200"/>
                    <a:pt x="21440" y="8378"/>
                    <a:pt x="20772" y="6379"/>
                  </a:cubicBezTo>
                  <a:cubicBezTo>
                    <a:pt x="20518" y="5802"/>
                    <a:pt x="20226" y="5380"/>
                    <a:pt x="19925" y="5371"/>
                  </a:cubicBezTo>
                  <a:cubicBezTo>
                    <a:pt x="19731" y="5371"/>
                    <a:pt x="19498" y="5352"/>
                    <a:pt x="19440" y="4939"/>
                  </a:cubicBezTo>
                  <a:cubicBezTo>
                    <a:pt x="19382" y="4525"/>
                    <a:pt x="19363" y="4458"/>
                    <a:pt x="19440" y="3355"/>
                  </a:cubicBezTo>
                  <a:cubicBezTo>
                    <a:pt x="19496" y="2435"/>
                    <a:pt x="19702" y="1882"/>
                    <a:pt x="19965" y="1771"/>
                  </a:cubicBezTo>
                  <a:cubicBezTo>
                    <a:pt x="20153" y="1693"/>
                    <a:pt x="20340" y="2009"/>
                    <a:pt x="20409" y="2635"/>
                  </a:cubicBezTo>
                  <a:cubicBezTo>
                    <a:pt x="20455" y="3062"/>
                    <a:pt x="20612" y="3229"/>
                    <a:pt x="20732" y="3067"/>
                  </a:cubicBezTo>
                  <a:cubicBezTo>
                    <a:pt x="20850" y="2878"/>
                    <a:pt x="20901" y="2343"/>
                    <a:pt x="20853" y="1915"/>
                  </a:cubicBezTo>
                  <a:cubicBezTo>
                    <a:pt x="20703" y="519"/>
                    <a:pt x="20299" y="-186"/>
                    <a:pt x="19884" y="43"/>
                  </a:cubicBezTo>
                  <a:close/>
                  <a:moveTo>
                    <a:pt x="2566" y="1339"/>
                  </a:moveTo>
                  <a:cubicBezTo>
                    <a:pt x="2051" y="1076"/>
                    <a:pt x="1487" y="1425"/>
                    <a:pt x="992" y="2203"/>
                  </a:cubicBezTo>
                  <a:cubicBezTo>
                    <a:pt x="213" y="3401"/>
                    <a:pt x="-160" y="6344"/>
                    <a:pt x="64" y="9258"/>
                  </a:cubicBezTo>
                  <a:cubicBezTo>
                    <a:pt x="70" y="9592"/>
                    <a:pt x="134" y="9903"/>
                    <a:pt x="225" y="9978"/>
                  </a:cubicBezTo>
                  <a:lnTo>
                    <a:pt x="629" y="10410"/>
                  </a:lnTo>
                  <a:cubicBezTo>
                    <a:pt x="1693" y="11410"/>
                    <a:pt x="3657" y="13289"/>
                    <a:pt x="3454" y="17322"/>
                  </a:cubicBezTo>
                  <a:cubicBezTo>
                    <a:pt x="3386" y="18713"/>
                    <a:pt x="3043" y="19699"/>
                    <a:pt x="2647" y="19626"/>
                  </a:cubicBezTo>
                  <a:cubicBezTo>
                    <a:pt x="1820" y="19723"/>
                    <a:pt x="1040" y="18151"/>
                    <a:pt x="629" y="15594"/>
                  </a:cubicBezTo>
                  <a:cubicBezTo>
                    <a:pt x="587" y="15151"/>
                    <a:pt x="472" y="14882"/>
                    <a:pt x="346" y="15018"/>
                  </a:cubicBezTo>
                  <a:cubicBezTo>
                    <a:pt x="223" y="15145"/>
                    <a:pt x="149" y="15587"/>
                    <a:pt x="185" y="16026"/>
                  </a:cubicBezTo>
                  <a:cubicBezTo>
                    <a:pt x="626" y="19304"/>
                    <a:pt x="1559" y="21414"/>
                    <a:pt x="2566" y="21354"/>
                  </a:cubicBezTo>
                  <a:lnTo>
                    <a:pt x="2687" y="21354"/>
                  </a:lnTo>
                  <a:cubicBezTo>
                    <a:pt x="3303" y="21368"/>
                    <a:pt x="3835" y="19772"/>
                    <a:pt x="3939" y="17610"/>
                  </a:cubicBezTo>
                  <a:cubicBezTo>
                    <a:pt x="4219" y="12198"/>
                    <a:pt x="2017" y="10108"/>
                    <a:pt x="750" y="8970"/>
                  </a:cubicBezTo>
                  <a:lnTo>
                    <a:pt x="427" y="8394"/>
                  </a:lnTo>
                  <a:cubicBezTo>
                    <a:pt x="314" y="6373"/>
                    <a:pt x="652" y="4364"/>
                    <a:pt x="1194" y="3643"/>
                  </a:cubicBezTo>
                  <a:cubicBezTo>
                    <a:pt x="2002" y="2461"/>
                    <a:pt x="2899" y="2971"/>
                    <a:pt x="3576" y="4939"/>
                  </a:cubicBezTo>
                  <a:cubicBezTo>
                    <a:pt x="3663" y="5272"/>
                    <a:pt x="3845" y="5251"/>
                    <a:pt x="3939" y="4939"/>
                  </a:cubicBezTo>
                  <a:cubicBezTo>
                    <a:pt x="4056" y="4616"/>
                    <a:pt x="4060" y="4024"/>
                    <a:pt x="3979" y="3643"/>
                  </a:cubicBezTo>
                  <a:cubicBezTo>
                    <a:pt x="3565" y="2401"/>
                    <a:pt x="3082" y="1602"/>
                    <a:pt x="2566" y="1339"/>
                  </a:cubicBezTo>
                  <a:close/>
                  <a:moveTo>
                    <a:pt x="16776" y="2059"/>
                  </a:moveTo>
                  <a:cubicBezTo>
                    <a:pt x="16398" y="2425"/>
                    <a:pt x="16139" y="3553"/>
                    <a:pt x="16090" y="4939"/>
                  </a:cubicBezTo>
                  <a:cubicBezTo>
                    <a:pt x="15983" y="8007"/>
                    <a:pt x="16685" y="8447"/>
                    <a:pt x="17139" y="8826"/>
                  </a:cubicBezTo>
                  <a:cubicBezTo>
                    <a:pt x="17352" y="8887"/>
                    <a:pt x="17522" y="9154"/>
                    <a:pt x="17704" y="9546"/>
                  </a:cubicBezTo>
                  <a:cubicBezTo>
                    <a:pt x="18033" y="10615"/>
                    <a:pt x="18195" y="11558"/>
                    <a:pt x="18108" y="12282"/>
                  </a:cubicBezTo>
                  <a:cubicBezTo>
                    <a:pt x="17960" y="13104"/>
                    <a:pt x="17693" y="13561"/>
                    <a:pt x="17422" y="13434"/>
                  </a:cubicBezTo>
                  <a:cubicBezTo>
                    <a:pt x="17143" y="13419"/>
                    <a:pt x="16886" y="12668"/>
                    <a:pt x="16816" y="11706"/>
                  </a:cubicBezTo>
                  <a:cubicBezTo>
                    <a:pt x="16803" y="11233"/>
                    <a:pt x="16707" y="10939"/>
                    <a:pt x="16574" y="10986"/>
                  </a:cubicBezTo>
                  <a:cubicBezTo>
                    <a:pt x="16441" y="11034"/>
                    <a:pt x="16319" y="11521"/>
                    <a:pt x="16332" y="11994"/>
                  </a:cubicBezTo>
                  <a:cubicBezTo>
                    <a:pt x="16334" y="12077"/>
                    <a:pt x="16364" y="12061"/>
                    <a:pt x="16372" y="12138"/>
                  </a:cubicBezTo>
                  <a:cubicBezTo>
                    <a:pt x="16488" y="13822"/>
                    <a:pt x="16895" y="15089"/>
                    <a:pt x="17382" y="15162"/>
                  </a:cubicBezTo>
                  <a:lnTo>
                    <a:pt x="17462" y="15162"/>
                  </a:lnTo>
                  <a:cubicBezTo>
                    <a:pt x="17906" y="15254"/>
                    <a:pt x="18350" y="14414"/>
                    <a:pt x="18552" y="13002"/>
                  </a:cubicBezTo>
                  <a:cubicBezTo>
                    <a:pt x="18659" y="12140"/>
                    <a:pt x="18705" y="10422"/>
                    <a:pt x="18027" y="8250"/>
                  </a:cubicBezTo>
                  <a:cubicBezTo>
                    <a:pt x="17786" y="7603"/>
                    <a:pt x="17521" y="7171"/>
                    <a:pt x="17220" y="7098"/>
                  </a:cubicBezTo>
                  <a:cubicBezTo>
                    <a:pt x="16669" y="6719"/>
                    <a:pt x="16536" y="6537"/>
                    <a:pt x="16574" y="5227"/>
                  </a:cubicBezTo>
                  <a:cubicBezTo>
                    <a:pt x="16595" y="4510"/>
                    <a:pt x="16740" y="3933"/>
                    <a:pt x="16937" y="3787"/>
                  </a:cubicBezTo>
                  <a:cubicBezTo>
                    <a:pt x="17200" y="3465"/>
                    <a:pt x="17494" y="3576"/>
                    <a:pt x="17704" y="4219"/>
                  </a:cubicBezTo>
                  <a:cubicBezTo>
                    <a:pt x="17793" y="4580"/>
                    <a:pt x="17926" y="4676"/>
                    <a:pt x="18027" y="4363"/>
                  </a:cubicBezTo>
                  <a:cubicBezTo>
                    <a:pt x="18129" y="4048"/>
                    <a:pt x="18156" y="3428"/>
                    <a:pt x="18068" y="3067"/>
                  </a:cubicBezTo>
                  <a:cubicBezTo>
                    <a:pt x="17731" y="1917"/>
                    <a:pt x="17220" y="1546"/>
                    <a:pt x="16776" y="2059"/>
                  </a:cubicBezTo>
                  <a:close/>
                  <a:moveTo>
                    <a:pt x="15363" y="4075"/>
                  </a:moveTo>
                  <a:cubicBezTo>
                    <a:pt x="13951" y="3178"/>
                    <a:pt x="13421" y="5288"/>
                    <a:pt x="13304" y="6667"/>
                  </a:cubicBezTo>
                  <a:cubicBezTo>
                    <a:pt x="13057" y="9381"/>
                    <a:pt x="13305" y="12465"/>
                    <a:pt x="13950" y="14154"/>
                  </a:cubicBezTo>
                  <a:cubicBezTo>
                    <a:pt x="14160" y="14709"/>
                    <a:pt x="14416" y="15013"/>
                    <a:pt x="14677" y="15018"/>
                  </a:cubicBezTo>
                  <a:cubicBezTo>
                    <a:pt x="15039" y="14993"/>
                    <a:pt x="15387" y="14482"/>
                    <a:pt x="15646" y="13578"/>
                  </a:cubicBezTo>
                  <a:cubicBezTo>
                    <a:pt x="15739" y="13231"/>
                    <a:pt x="15739" y="12629"/>
                    <a:pt x="15646" y="12282"/>
                  </a:cubicBezTo>
                  <a:cubicBezTo>
                    <a:pt x="15556" y="11930"/>
                    <a:pt x="15421" y="11962"/>
                    <a:pt x="15323" y="12282"/>
                  </a:cubicBezTo>
                  <a:cubicBezTo>
                    <a:pt x="15059" y="13424"/>
                    <a:pt x="14564" y="13605"/>
                    <a:pt x="14233" y="12714"/>
                  </a:cubicBezTo>
                  <a:cubicBezTo>
                    <a:pt x="13987" y="12066"/>
                    <a:pt x="13829" y="11172"/>
                    <a:pt x="13748" y="10122"/>
                  </a:cubicBezTo>
                  <a:cubicBezTo>
                    <a:pt x="14303" y="10432"/>
                    <a:pt x="14845" y="9792"/>
                    <a:pt x="15282" y="8538"/>
                  </a:cubicBezTo>
                  <a:cubicBezTo>
                    <a:pt x="15532" y="7491"/>
                    <a:pt x="15623" y="6123"/>
                    <a:pt x="15525" y="4795"/>
                  </a:cubicBezTo>
                  <a:cubicBezTo>
                    <a:pt x="15509" y="4439"/>
                    <a:pt x="15463" y="4130"/>
                    <a:pt x="15363" y="4075"/>
                  </a:cubicBezTo>
                  <a:close/>
                  <a:moveTo>
                    <a:pt x="11447" y="5083"/>
                  </a:moveTo>
                  <a:cubicBezTo>
                    <a:pt x="10678" y="5819"/>
                    <a:pt x="10212" y="8605"/>
                    <a:pt x="10317" y="11418"/>
                  </a:cubicBezTo>
                  <a:cubicBezTo>
                    <a:pt x="10512" y="13912"/>
                    <a:pt x="11088" y="15609"/>
                    <a:pt x="11811" y="15882"/>
                  </a:cubicBezTo>
                  <a:lnTo>
                    <a:pt x="11932" y="15882"/>
                  </a:lnTo>
                  <a:cubicBezTo>
                    <a:pt x="12355" y="15982"/>
                    <a:pt x="12749" y="15134"/>
                    <a:pt x="12901" y="13722"/>
                  </a:cubicBezTo>
                  <a:cubicBezTo>
                    <a:pt x="12961" y="13296"/>
                    <a:pt x="12899" y="12784"/>
                    <a:pt x="12780" y="12570"/>
                  </a:cubicBezTo>
                  <a:cubicBezTo>
                    <a:pt x="12756" y="12527"/>
                    <a:pt x="12725" y="12439"/>
                    <a:pt x="12699" y="12426"/>
                  </a:cubicBezTo>
                  <a:cubicBezTo>
                    <a:pt x="12573" y="12265"/>
                    <a:pt x="12462" y="12555"/>
                    <a:pt x="12416" y="13002"/>
                  </a:cubicBezTo>
                  <a:cubicBezTo>
                    <a:pt x="12335" y="13788"/>
                    <a:pt x="12081" y="14181"/>
                    <a:pt x="11851" y="14010"/>
                  </a:cubicBezTo>
                  <a:cubicBezTo>
                    <a:pt x="11350" y="13830"/>
                    <a:pt x="10928" y="12678"/>
                    <a:pt x="10761" y="10986"/>
                  </a:cubicBezTo>
                  <a:cubicBezTo>
                    <a:pt x="10711" y="9028"/>
                    <a:pt x="11074" y="7294"/>
                    <a:pt x="11609" y="6811"/>
                  </a:cubicBezTo>
                  <a:cubicBezTo>
                    <a:pt x="11889" y="6466"/>
                    <a:pt x="12105" y="6604"/>
                    <a:pt x="12134" y="6811"/>
                  </a:cubicBezTo>
                  <a:cubicBezTo>
                    <a:pt x="12198" y="7228"/>
                    <a:pt x="12336" y="7303"/>
                    <a:pt x="12457" y="7098"/>
                  </a:cubicBezTo>
                  <a:cubicBezTo>
                    <a:pt x="12574" y="6870"/>
                    <a:pt x="12595" y="6376"/>
                    <a:pt x="12537" y="5947"/>
                  </a:cubicBezTo>
                  <a:cubicBezTo>
                    <a:pt x="12373" y="4809"/>
                    <a:pt x="11950" y="4462"/>
                    <a:pt x="11447" y="5083"/>
                  </a:cubicBezTo>
                  <a:close/>
                  <a:moveTo>
                    <a:pt x="15081" y="5659"/>
                  </a:moveTo>
                  <a:cubicBezTo>
                    <a:pt x="15110" y="6272"/>
                    <a:pt x="15080" y="6937"/>
                    <a:pt x="14959" y="7386"/>
                  </a:cubicBezTo>
                  <a:cubicBezTo>
                    <a:pt x="14593" y="8320"/>
                    <a:pt x="14109" y="8713"/>
                    <a:pt x="13668" y="8394"/>
                  </a:cubicBezTo>
                  <a:cubicBezTo>
                    <a:pt x="13675" y="8062"/>
                    <a:pt x="13711" y="7693"/>
                    <a:pt x="13748" y="7386"/>
                  </a:cubicBezTo>
                  <a:cubicBezTo>
                    <a:pt x="13913" y="5973"/>
                    <a:pt x="14374" y="5348"/>
                    <a:pt x="15081" y="5659"/>
                  </a:cubicBezTo>
                  <a:close/>
                  <a:moveTo>
                    <a:pt x="9308" y="7386"/>
                  </a:moveTo>
                  <a:cubicBezTo>
                    <a:pt x="8927" y="6570"/>
                    <a:pt x="8457" y="6875"/>
                    <a:pt x="8178" y="8106"/>
                  </a:cubicBezTo>
                  <a:cubicBezTo>
                    <a:pt x="7705" y="10231"/>
                    <a:pt x="7654" y="13151"/>
                    <a:pt x="8056" y="15450"/>
                  </a:cubicBezTo>
                  <a:cubicBezTo>
                    <a:pt x="8303" y="16653"/>
                    <a:pt x="8689" y="17264"/>
                    <a:pt x="9106" y="17178"/>
                  </a:cubicBezTo>
                  <a:cubicBezTo>
                    <a:pt x="9477" y="17143"/>
                    <a:pt x="9859" y="16870"/>
                    <a:pt x="10196" y="16314"/>
                  </a:cubicBezTo>
                  <a:cubicBezTo>
                    <a:pt x="10318" y="16138"/>
                    <a:pt x="10363" y="15599"/>
                    <a:pt x="10317" y="15162"/>
                  </a:cubicBezTo>
                  <a:cubicBezTo>
                    <a:pt x="10264" y="14724"/>
                    <a:pt x="10120" y="14562"/>
                    <a:pt x="9994" y="14730"/>
                  </a:cubicBezTo>
                  <a:cubicBezTo>
                    <a:pt x="9249" y="15833"/>
                    <a:pt x="8690" y="15786"/>
                    <a:pt x="8420" y="14442"/>
                  </a:cubicBezTo>
                  <a:cubicBezTo>
                    <a:pt x="8156" y="12795"/>
                    <a:pt x="8218" y="10623"/>
                    <a:pt x="8541" y="9114"/>
                  </a:cubicBezTo>
                  <a:cubicBezTo>
                    <a:pt x="8667" y="8478"/>
                    <a:pt x="8887" y="8381"/>
                    <a:pt x="9066" y="8826"/>
                  </a:cubicBezTo>
                  <a:cubicBezTo>
                    <a:pt x="9183" y="9055"/>
                    <a:pt x="9365" y="8957"/>
                    <a:pt x="9429" y="8538"/>
                  </a:cubicBezTo>
                  <a:cubicBezTo>
                    <a:pt x="9493" y="8120"/>
                    <a:pt x="9426" y="7615"/>
                    <a:pt x="9308" y="7386"/>
                  </a:cubicBezTo>
                  <a:close/>
                  <a:moveTo>
                    <a:pt x="4867" y="8250"/>
                  </a:moveTo>
                  <a:cubicBezTo>
                    <a:pt x="4734" y="8250"/>
                    <a:pt x="4625" y="8494"/>
                    <a:pt x="4625" y="8970"/>
                  </a:cubicBezTo>
                  <a:lnTo>
                    <a:pt x="4625" y="9834"/>
                  </a:lnTo>
                  <a:cubicBezTo>
                    <a:pt x="4625" y="13281"/>
                    <a:pt x="4616" y="21037"/>
                    <a:pt x="6038" y="21210"/>
                  </a:cubicBezTo>
                  <a:cubicBezTo>
                    <a:pt x="6391" y="21266"/>
                    <a:pt x="6743" y="20559"/>
                    <a:pt x="6926" y="19482"/>
                  </a:cubicBezTo>
                  <a:cubicBezTo>
                    <a:pt x="7328" y="16201"/>
                    <a:pt x="7359" y="12466"/>
                    <a:pt x="7007" y="9114"/>
                  </a:cubicBezTo>
                  <a:cubicBezTo>
                    <a:pt x="6924" y="8847"/>
                    <a:pt x="6779" y="8764"/>
                    <a:pt x="6684" y="8970"/>
                  </a:cubicBezTo>
                  <a:cubicBezTo>
                    <a:pt x="6568" y="9184"/>
                    <a:pt x="6519" y="9684"/>
                    <a:pt x="6563" y="10122"/>
                  </a:cubicBezTo>
                  <a:cubicBezTo>
                    <a:pt x="6853" y="12902"/>
                    <a:pt x="6852" y="15982"/>
                    <a:pt x="6563" y="18762"/>
                  </a:cubicBezTo>
                  <a:cubicBezTo>
                    <a:pt x="6455" y="19355"/>
                    <a:pt x="6276" y="19664"/>
                    <a:pt x="6078" y="19626"/>
                  </a:cubicBezTo>
                  <a:cubicBezTo>
                    <a:pt x="5111" y="19626"/>
                    <a:pt x="5109" y="13300"/>
                    <a:pt x="5110" y="10266"/>
                  </a:cubicBezTo>
                  <a:lnTo>
                    <a:pt x="5110" y="8970"/>
                  </a:lnTo>
                  <a:cubicBezTo>
                    <a:pt x="5110" y="8494"/>
                    <a:pt x="5001" y="8250"/>
                    <a:pt x="4867" y="8250"/>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8" name="Freeform 632">
              <a:extLst>
                <a:ext uri="{FF2B5EF4-FFF2-40B4-BE49-F238E27FC236}">
                  <a16:creationId xmlns:a16="http://schemas.microsoft.com/office/drawing/2014/main" id="{49D3A179-B6C2-BEF2-8717-664C5A4B3D46}"/>
                </a:ext>
              </a:extLst>
            </p:cNvPr>
            <p:cNvSpPr/>
            <p:nvPr/>
          </p:nvSpPr>
          <p:spPr>
            <a:xfrm rot="21352145">
              <a:off x="5861568" y="3508453"/>
              <a:ext cx="805380" cy="1301973"/>
            </a:xfrm>
            <a:custGeom>
              <a:avLst/>
              <a:gdLst/>
              <a:ahLst/>
              <a:cxnLst>
                <a:cxn ang="0">
                  <a:pos x="wd2" y="hd2"/>
                </a:cxn>
                <a:cxn ang="5400000">
                  <a:pos x="wd2" y="hd2"/>
                </a:cxn>
                <a:cxn ang="10800000">
                  <a:pos x="wd2" y="hd2"/>
                </a:cxn>
                <a:cxn ang="16200000">
                  <a:pos x="wd2" y="hd2"/>
                </a:cxn>
              </a:cxnLst>
              <a:rect l="0" t="0" r="r" b="b"/>
              <a:pathLst>
                <a:path w="20762" h="21382" extrusionOk="0">
                  <a:moveTo>
                    <a:pt x="12916" y="6"/>
                  </a:moveTo>
                  <a:cubicBezTo>
                    <a:pt x="9707" y="-218"/>
                    <a:pt x="6839" y="5994"/>
                    <a:pt x="6023" y="8864"/>
                  </a:cubicBezTo>
                  <a:cubicBezTo>
                    <a:pt x="5565" y="10865"/>
                    <a:pt x="5660" y="12915"/>
                    <a:pt x="6300" y="14896"/>
                  </a:cubicBezTo>
                  <a:cubicBezTo>
                    <a:pt x="5949" y="15047"/>
                    <a:pt x="5634" y="15218"/>
                    <a:pt x="5349" y="15375"/>
                  </a:cubicBezTo>
                  <a:cubicBezTo>
                    <a:pt x="5064" y="15533"/>
                    <a:pt x="4496" y="15775"/>
                    <a:pt x="4002" y="15956"/>
                  </a:cubicBezTo>
                  <a:cubicBezTo>
                    <a:pt x="3613" y="14748"/>
                    <a:pt x="2611" y="12874"/>
                    <a:pt x="1586" y="12953"/>
                  </a:cubicBezTo>
                  <a:cubicBezTo>
                    <a:pt x="-76" y="13055"/>
                    <a:pt x="1" y="16562"/>
                    <a:pt x="1" y="16562"/>
                  </a:cubicBezTo>
                  <a:cubicBezTo>
                    <a:pt x="1" y="17589"/>
                    <a:pt x="957" y="19859"/>
                    <a:pt x="2219" y="20372"/>
                  </a:cubicBezTo>
                  <a:cubicBezTo>
                    <a:pt x="2263" y="20381"/>
                    <a:pt x="2295" y="20381"/>
                    <a:pt x="2338" y="20372"/>
                  </a:cubicBezTo>
                  <a:lnTo>
                    <a:pt x="2536" y="20372"/>
                  </a:lnTo>
                  <a:cubicBezTo>
                    <a:pt x="2769" y="20334"/>
                    <a:pt x="3009" y="20320"/>
                    <a:pt x="3250" y="20322"/>
                  </a:cubicBezTo>
                  <a:cubicBezTo>
                    <a:pt x="3297" y="20328"/>
                    <a:pt x="3361" y="20328"/>
                    <a:pt x="3408" y="20322"/>
                  </a:cubicBezTo>
                  <a:cubicBezTo>
                    <a:pt x="4092" y="20080"/>
                    <a:pt x="4240" y="18866"/>
                    <a:pt x="4240" y="17899"/>
                  </a:cubicBezTo>
                  <a:lnTo>
                    <a:pt x="5270" y="17975"/>
                  </a:lnTo>
                  <a:cubicBezTo>
                    <a:pt x="6420" y="18071"/>
                    <a:pt x="7558" y="18134"/>
                    <a:pt x="8717" y="18152"/>
                  </a:cubicBezTo>
                  <a:cubicBezTo>
                    <a:pt x="9141" y="18386"/>
                    <a:pt x="9662" y="18510"/>
                    <a:pt x="10222" y="18530"/>
                  </a:cubicBezTo>
                  <a:lnTo>
                    <a:pt x="10302" y="18530"/>
                  </a:lnTo>
                  <a:cubicBezTo>
                    <a:pt x="10614" y="18523"/>
                    <a:pt x="10906" y="18482"/>
                    <a:pt x="11173" y="18379"/>
                  </a:cubicBezTo>
                  <a:cubicBezTo>
                    <a:pt x="12171" y="18496"/>
                    <a:pt x="13211" y="18549"/>
                    <a:pt x="14224" y="18581"/>
                  </a:cubicBezTo>
                  <a:cubicBezTo>
                    <a:pt x="14699" y="18581"/>
                    <a:pt x="15160" y="18620"/>
                    <a:pt x="15729" y="18656"/>
                  </a:cubicBezTo>
                  <a:cubicBezTo>
                    <a:pt x="15416" y="19611"/>
                    <a:pt x="15160" y="20829"/>
                    <a:pt x="15729" y="21155"/>
                  </a:cubicBezTo>
                  <a:cubicBezTo>
                    <a:pt x="15769" y="21173"/>
                    <a:pt x="15800" y="21174"/>
                    <a:pt x="15848" y="21180"/>
                  </a:cubicBezTo>
                  <a:cubicBezTo>
                    <a:pt x="16079" y="21209"/>
                    <a:pt x="16311" y="21264"/>
                    <a:pt x="16522" y="21332"/>
                  </a:cubicBezTo>
                  <a:lnTo>
                    <a:pt x="16720" y="21382"/>
                  </a:lnTo>
                  <a:lnTo>
                    <a:pt x="16918" y="21382"/>
                  </a:lnTo>
                  <a:cubicBezTo>
                    <a:pt x="18295" y="21038"/>
                    <a:pt x="19955" y="18959"/>
                    <a:pt x="20325" y="17950"/>
                  </a:cubicBezTo>
                  <a:cubicBezTo>
                    <a:pt x="20344" y="17907"/>
                    <a:pt x="21524" y="14509"/>
                    <a:pt x="19929" y="14189"/>
                  </a:cubicBezTo>
                  <a:cubicBezTo>
                    <a:pt x="19426" y="14087"/>
                    <a:pt x="18752" y="14473"/>
                    <a:pt x="17869" y="15325"/>
                  </a:cubicBezTo>
                  <a:cubicBezTo>
                    <a:pt x="17381" y="15809"/>
                    <a:pt x="16927" y="16314"/>
                    <a:pt x="16561" y="16839"/>
                  </a:cubicBezTo>
                  <a:cubicBezTo>
                    <a:pt x="16115" y="16549"/>
                    <a:pt x="15632" y="16193"/>
                    <a:pt x="15214" y="15855"/>
                  </a:cubicBezTo>
                  <a:cubicBezTo>
                    <a:pt x="14920" y="15625"/>
                    <a:pt x="14648" y="15412"/>
                    <a:pt x="14382" y="15249"/>
                  </a:cubicBezTo>
                  <a:cubicBezTo>
                    <a:pt x="15315" y="13659"/>
                    <a:pt x="15916" y="12013"/>
                    <a:pt x="16244" y="10328"/>
                  </a:cubicBezTo>
                  <a:cubicBezTo>
                    <a:pt x="16477" y="8222"/>
                    <a:pt x="16335" y="6098"/>
                    <a:pt x="15769" y="4018"/>
                  </a:cubicBezTo>
                  <a:cubicBezTo>
                    <a:pt x="15294" y="2242"/>
                    <a:pt x="14398" y="108"/>
                    <a:pt x="12916" y="6"/>
                  </a:cubicBezTo>
                  <a:close/>
                  <a:moveTo>
                    <a:pt x="9192" y="3110"/>
                  </a:moveTo>
                  <a:cubicBezTo>
                    <a:pt x="11087" y="3537"/>
                    <a:pt x="13138" y="3684"/>
                    <a:pt x="15135" y="3539"/>
                  </a:cubicBezTo>
                  <a:cubicBezTo>
                    <a:pt x="15135" y="3684"/>
                    <a:pt x="15206" y="3817"/>
                    <a:pt x="15254" y="3968"/>
                  </a:cubicBezTo>
                  <a:cubicBezTo>
                    <a:pt x="13115" y="4130"/>
                    <a:pt x="10959" y="3996"/>
                    <a:pt x="8915" y="3564"/>
                  </a:cubicBezTo>
                  <a:cubicBezTo>
                    <a:pt x="9010" y="3401"/>
                    <a:pt x="9088" y="3261"/>
                    <a:pt x="9192" y="3110"/>
                  </a:cubicBezTo>
                  <a:close/>
                  <a:moveTo>
                    <a:pt x="8717" y="3867"/>
                  </a:moveTo>
                  <a:cubicBezTo>
                    <a:pt x="10272" y="4206"/>
                    <a:pt x="11906" y="4358"/>
                    <a:pt x="13550" y="4346"/>
                  </a:cubicBezTo>
                  <a:cubicBezTo>
                    <a:pt x="14141" y="4347"/>
                    <a:pt x="14748" y="4319"/>
                    <a:pt x="15333" y="4271"/>
                  </a:cubicBezTo>
                  <a:cubicBezTo>
                    <a:pt x="15856" y="6254"/>
                    <a:pt x="15989" y="8271"/>
                    <a:pt x="15769" y="10277"/>
                  </a:cubicBezTo>
                  <a:cubicBezTo>
                    <a:pt x="15641" y="10962"/>
                    <a:pt x="15459" y="11650"/>
                    <a:pt x="15214" y="12322"/>
                  </a:cubicBezTo>
                  <a:cubicBezTo>
                    <a:pt x="12166" y="12535"/>
                    <a:pt x="9110" y="12320"/>
                    <a:pt x="6221" y="11665"/>
                  </a:cubicBezTo>
                  <a:cubicBezTo>
                    <a:pt x="6173" y="10762"/>
                    <a:pt x="6267" y="9857"/>
                    <a:pt x="6498" y="8965"/>
                  </a:cubicBezTo>
                  <a:cubicBezTo>
                    <a:pt x="7013" y="7223"/>
                    <a:pt x="7734" y="5526"/>
                    <a:pt x="8717" y="3867"/>
                  </a:cubicBezTo>
                  <a:close/>
                  <a:moveTo>
                    <a:pt x="10460" y="6037"/>
                  </a:moveTo>
                  <a:cubicBezTo>
                    <a:pt x="9259" y="6175"/>
                    <a:pt x="8244" y="6701"/>
                    <a:pt x="7806" y="7425"/>
                  </a:cubicBezTo>
                  <a:cubicBezTo>
                    <a:pt x="7290" y="8177"/>
                    <a:pt x="7341" y="9029"/>
                    <a:pt x="7964" y="9747"/>
                  </a:cubicBezTo>
                  <a:cubicBezTo>
                    <a:pt x="8838" y="10432"/>
                    <a:pt x="10184" y="10816"/>
                    <a:pt x="11569" y="10782"/>
                  </a:cubicBezTo>
                  <a:cubicBezTo>
                    <a:pt x="11954" y="10785"/>
                    <a:pt x="12347" y="10770"/>
                    <a:pt x="12718" y="10706"/>
                  </a:cubicBezTo>
                  <a:cubicBezTo>
                    <a:pt x="14013" y="10541"/>
                    <a:pt x="14958" y="9828"/>
                    <a:pt x="15056" y="8990"/>
                  </a:cubicBezTo>
                  <a:cubicBezTo>
                    <a:pt x="15201" y="8092"/>
                    <a:pt x="14690" y="7220"/>
                    <a:pt x="13669" y="6593"/>
                  </a:cubicBezTo>
                  <a:cubicBezTo>
                    <a:pt x="12795" y="6089"/>
                    <a:pt x="11613" y="5879"/>
                    <a:pt x="10460" y="6037"/>
                  </a:cubicBezTo>
                  <a:close/>
                  <a:moveTo>
                    <a:pt x="10539" y="6315"/>
                  </a:moveTo>
                  <a:cubicBezTo>
                    <a:pt x="11554" y="6169"/>
                    <a:pt x="12622" y="6349"/>
                    <a:pt x="13392" y="6795"/>
                  </a:cubicBezTo>
                  <a:cubicBezTo>
                    <a:pt x="14319" y="7360"/>
                    <a:pt x="14770" y="8153"/>
                    <a:pt x="14620" y="8965"/>
                  </a:cubicBezTo>
                  <a:cubicBezTo>
                    <a:pt x="14536" y="9674"/>
                    <a:pt x="13735" y="10262"/>
                    <a:pt x="12639" y="10404"/>
                  </a:cubicBezTo>
                  <a:cubicBezTo>
                    <a:pt x="11091" y="10659"/>
                    <a:pt x="9435" y="10322"/>
                    <a:pt x="8400" y="9545"/>
                  </a:cubicBezTo>
                  <a:cubicBezTo>
                    <a:pt x="7855" y="8916"/>
                    <a:pt x="7793" y="8185"/>
                    <a:pt x="8241" y="7526"/>
                  </a:cubicBezTo>
                  <a:cubicBezTo>
                    <a:pt x="8617" y="6895"/>
                    <a:pt x="9495" y="6433"/>
                    <a:pt x="10539" y="6315"/>
                  </a:cubicBezTo>
                  <a:close/>
                  <a:moveTo>
                    <a:pt x="10698" y="6643"/>
                  </a:moveTo>
                  <a:cubicBezTo>
                    <a:pt x="9835" y="6754"/>
                    <a:pt x="9117" y="7131"/>
                    <a:pt x="8796" y="7653"/>
                  </a:cubicBezTo>
                  <a:cubicBezTo>
                    <a:pt x="8419" y="8200"/>
                    <a:pt x="8494" y="8822"/>
                    <a:pt x="8955" y="9344"/>
                  </a:cubicBezTo>
                  <a:cubicBezTo>
                    <a:pt x="9563" y="9845"/>
                    <a:pt x="10494" y="10128"/>
                    <a:pt x="11490" y="10126"/>
                  </a:cubicBezTo>
                  <a:cubicBezTo>
                    <a:pt x="11779" y="10126"/>
                    <a:pt x="12045" y="10102"/>
                    <a:pt x="12322" y="10050"/>
                  </a:cubicBezTo>
                  <a:cubicBezTo>
                    <a:pt x="13248" y="9929"/>
                    <a:pt x="13969" y="9437"/>
                    <a:pt x="14065" y="8839"/>
                  </a:cubicBezTo>
                  <a:cubicBezTo>
                    <a:pt x="14207" y="8167"/>
                    <a:pt x="13809" y="7513"/>
                    <a:pt x="13035" y="7047"/>
                  </a:cubicBezTo>
                  <a:cubicBezTo>
                    <a:pt x="12401" y="6680"/>
                    <a:pt x="11536" y="6531"/>
                    <a:pt x="10698" y="6643"/>
                  </a:cubicBezTo>
                  <a:close/>
                  <a:moveTo>
                    <a:pt x="10777" y="6971"/>
                  </a:moveTo>
                  <a:cubicBezTo>
                    <a:pt x="10935" y="6960"/>
                    <a:pt x="11095" y="6960"/>
                    <a:pt x="11252" y="6971"/>
                  </a:cubicBezTo>
                  <a:cubicBezTo>
                    <a:pt x="11796" y="6968"/>
                    <a:pt x="12316" y="7092"/>
                    <a:pt x="12718" y="7325"/>
                  </a:cubicBezTo>
                  <a:cubicBezTo>
                    <a:pt x="13357" y="7718"/>
                    <a:pt x="13656" y="8277"/>
                    <a:pt x="13550" y="8839"/>
                  </a:cubicBezTo>
                  <a:cubicBezTo>
                    <a:pt x="13492" y="9323"/>
                    <a:pt x="12953" y="9729"/>
                    <a:pt x="12203" y="9823"/>
                  </a:cubicBezTo>
                  <a:cubicBezTo>
                    <a:pt x="11130" y="10000"/>
                    <a:pt x="9976" y="9763"/>
                    <a:pt x="9272" y="9217"/>
                  </a:cubicBezTo>
                  <a:cubicBezTo>
                    <a:pt x="8914" y="8774"/>
                    <a:pt x="8911" y="8233"/>
                    <a:pt x="9232" y="7779"/>
                  </a:cubicBezTo>
                  <a:cubicBezTo>
                    <a:pt x="9501" y="7357"/>
                    <a:pt x="10072" y="7052"/>
                    <a:pt x="10777" y="6971"/>
                  </a:cubicBezTo>
                  <a:close/>
                  <a:moveTo>
                    <a:pt x="6261" y="11968"/>
                  </a:moveTo>
                  <a:lnTo>
                    <a:pt x="6974" y="12094"/>
                  </a:lnTo>
                  <a:cubicBezTo>
                    <a:pt x="6917" y="12215"/>
                    <a:pt x="6894" y="12340"/>
                    <a:pt x="6894" y="12473"/>
                  </a:cubicBezTo>
                  <a:cubicBezTo>
                    <a:pt x="6894" y="12533"/>
                    <a:pt x="6894" y="12589"/>
                    <a:pt x="6894" y="12650"/>
                  </a:cubicBezTo>
                  <a:lnTo>
                    <a:pt x="6261" y="12524"/>
                  </a:lnTo>
                  <a:cubicBezTo>
                    <a:pt x="6261" y="12336"/>
                    <a:pt x="6261" y="12156"/>
                    <a:pt x="6261" y="11968"/>
                  </a:cubicBezTo>
                  <a:close/>
                  <a:moveTo>
                    <a:pt x="7330" y="12120"/>
                  </a:moveTo>
                  <a:cubicBezTo>
                    <a:pt x="7777" y="12198"/>
                    <a:pt x="8231" y="12261"/>
                    <a:pt x="8677" y="12322"/>
                  </a:cubicBezTo>
                  <a:cubicBezTo>
                    <a:pt x="8689" y="12506"/>
                    <a:pt x="8664" y="12693"/>
                    <a:pt x="8638" y="12877"/>
                  </a:cubicBezTo>
                  <a:cubicBezTo>
                    <a:pt x="8210" y="12822"/>
                    <a:pt x="7757" y="12747"/>
                    <a:pt x="7330" y="12675"/>
                  </a:cubicBezTo>
                  <a:cubicBezTo>
                    <a:pt x="7330" y="12578"/>
                    <a:pt x="7330" y="12494"/>
                    <a:pt x="7330" y="12397"/>
                  </a:cubicBezTo>
                  <a:cubicBezTo>
                    <a:pt x="7330" y="12301"/>
                    <a:pt x="7330" y="12210"/>
                    <a:pt x="7330" y="12120"/>
                  </a:cubicBezTo>
                  <a:close/>
                  <a:moveTo>
                    <a:pt x="9192" y="12372"/>
                  </a:moveTo>
                  <a:cubicBezTo>
                    <a:pt x="9579" y="12472"/>
                    <a:pt x="9955" y="12538"/>
                    <a:pt x="10341" y="12574"/>
                  </a:cubicBezTo>
                  <a:cubicBezTo>
                    <a:pt x="10365" y="12726"/>
                    <a:pt x="10370" y="12877"/>
                    <a:pt x="10341" y="13028"/>
                  </a:cubicBezTo>
                  <a:cubicBezTo>
                    <a:pt x="9942" y="12998"/>
                    <a:pt x="9512" y="12944"/>
                    <a:pt x="9113" y="12902"/>
                  </a:cubicBezTo>
                  <a:cubicBezTo>
                    <a:pt x="9113" y="12727"/>
                    <a:pt x="9135" y="12553"/>
                    <a:pt x="9192" y="12372"/>
                  </a:cubicBezTo>
                  <a:close/>
                  <a:moveTo>
                    <a:pt x="15056" y="12599"/>
                  </a:moveTo>
                  <a:lnTo>
                    <a:pt x="14937" y="13028"/>
                  </a:lnTo>
                  <a:lnTo>
                    <a:pt x="14897" y="13028"/>
                  </a:lnTo>
                  <a:lnTo>
                    <a:pt x="13907" y="13079"/>
                  </a:lnTo>
                  <a:cubicBezTo>
                    <a:pt x="13864" y="12943"/>
                    <a:pt x="13864" y="12810"/>
                    <a:pt x="13907" y="12675"/>
                  </a:cubicBezTo>
                  <a:cubicBezTo>
                    <a:pt x="14306" y="12675"/>
                    <a:pt x="14666" y="12629"/>
                    <a:pt x="15056" y="12599"/>
                  </a:cubicBezTo>
                  <a:close/>
                  <a:moveTo>
                    <a:pt x="10777" y="12624"/>
                  </a:moveTo>
                  <a:cubicBezTo>
                    <a:pt x="11138" y="12624"/>
                    <a:pt x="11465" y="12663"/>
                    <a:pt x="11807" y="12675"/>
                  </a:cubicBezTo>
                  <a:cubicBezTo>
                    <a:pt x="11804" y="12831"/>
                    <a:pt x="11845" y="12976"/>
                    <a:pt x="11886" y="13129"/>
                  </a:cubicBezTo>
                  <a:lnTo>
                    <a:pt x="11847" y="13104"/>
                  </a:lnTo>
                  <a:cubicBezTo>
                    <a:pt x="11486" y="13104"/>
                    <a:pt x="11129" y="13104"/>
                    <a:pt x="10777" y="13104"/>
                  </a:cubicBezTo>
                  <a:cubicBezTo>
                    <a:pt x="10801" y="12937"/>
                    <a:pt x="10801" y="12791"/>
                    <a:pt x="10777" y="12624"/>
                  </a:cubicBezTo>
                  <a:close/>
                  <a:moveTo>
                    <a:pt x="12322" y="12650"/>
                  </a:moveTo>
                  <a:cubicBezTo>
                    <a:pt x="12559" y="12650"/>
                    <a:pt x="12798" y="12650"/>
                    <a:pt x="13035" y="12650"/>
                  </a:cubicBezTo>
                  <a:lnTo>
                    <a:pt x="13392" y="12650"/>
                  </a:lnTo>
                  <a:cubicBezTo>
                    <a:pt x="13343" y="12803"/>
                    <a:pt x="13349" y="12950"/>
                    <a:pt x="13392" y="13104"/>
                  </a:cubicBezTo>
                  <a:cubicBezTo>
                    <a:pt x="13031" y="13104"/>
                    <a:pt x="12673" y="13104"/>
                    <a:pt x="12322" y="13104"/>
                  </a:cubicBezTo>
                  <a:cubicBezTo>
                    <a:pt x="12293" y="12949"/>
                    <a:pt x="12293" y="12804"/>
                    <a:pt x="12322" y="12650"/>
                  </a:cubicBezTo>
                  <a:close/>
                  <a:moveTo>
                    <a:pt x="6340" y="12852"/>
                  </a:moveTo>
                  <a:cubicBezTo>
                    <a:pt x="8214" y="13249"/>
                    <a:pt x="10149" y="13454"/>
                    <a:pt x="12124" y="13457"/>
                  </a:cubicBezTo>
                  <a:cubicBezTo>
                    <a:pt x="13029" y="13456"/>
                    <a:pt x="13961" y="13410"/>
                    <a:pt x="14858" y="13331"/>
                  </a:cubicBezTo>
                  <a:cubicBezTo>
                    <a:pt x="14571" y="14018"/>
                    <a:pt x="14197" y="14689"/>
                    <a:pt x="13788" y="15350"/>
                  </a:cubicBezTo>
                  <a:cubicBezTo>
                    <a:pt x="13636" y="15556"/>
                    <a:pt x="13525" y="15743"/>
                    <a:pt x="13392" y="15931"/>
                  </a:cubicBezTo>
                  <a:cubicBezTo>
                    <a:pt x="12034" y="16535"/>
                    <a:pt x="8091" y="16103"/>
                    <a:pt x="7132" y="15729"/>
                  </a:cubicBezTo>
                  <a:cubicBezTo>
                    <a:pt x="6712" y="14788"/>
                    <a:pt x="6456" y="13827"/>
                    <a:pt x="6340" y="12852"/>
                  </a:cubicBezTo>
                  <a:close/>
                  <a:moveTo>
                    <a:pt x="2616" y="14240"/>
                  </a:moveTo>
                  <a:cubicBezTo>
                    <a:pt x="2692" y="14348"/>
                    <a:pt x="2747" y="14478"/>
                    <a:pt x="2814" y="14593"/>
                  </a:cubicBezTo>
                  <a:cubicBezTo>
                    <a:pt x="2102" y="14743"/>
                    <a:pt x="1341" y="14794"/>
                    <a:pt x="595" y="14744"/>
                  </a:cubicBezTo>
                  <a:cubicBezTo>
                    <a:pt x="595" y="14611"/>
                    <a:pt x="676" y="14487"/>
                    <a:pt x="714" y="14366"/>
                  </a:cubicBezTo>
                  <a:cubicBezTo>
                    <a:pt x="1349" y="14410"/>
                    <a:pt x="2003" y="14355"/>
                    <a:pt x="2616" y="14240"/>
                  </a:cubicBezTo>
                  <a:close/>
                  <a:moveTo>
                    <a:pt x="3051" y="14871"/>
                  </a:moveTo>
                  <a:cubicBezTo>
                    <a:pt x="3373" y="15447"/>
                    <a:pt x="3611" y="16030"/>
                    <a:pt x="3725" y="16637"/>
                  </a:cubicBezTo>
                  <a:cubicBezTo>
                    <a:pt x="3716" y="16885"/>
                    <a:pt x="3715" y="17154"/>
                    <a:pt x="3725" y="17420"/>
                  </a:cubicBezTo>
                  <a:cubicBezTo>
                    <a:pt x="2735" y="17619"/>
                    <a:pt x="1662" y="17671"/>
                    <a:pt x="635" y="17571"/>
                  </a:cubicBezTo>
                  <a:cubicBezTo>
                    <a:pt x="518" y="17245"/>
                    <a:pt x="459" y="16920"/>
                    <a:pt x="437" y="16587"/>
                  </a:cubicBezTo>
                  <a:cubicBezTo>
                    <a:pt x="424" y="16064"/>
                    <a:pt x="454" y="15541"/>
                    <a:pt x="556" y="15022"/>
                  </a:cubicBezTo>
                  <a:cubicBezTo>
                    <a:pt x="750" y="15042"/>
                    <a:pt x="953" y="15047"/>
                    <a:pt x="1150" y="15047"/>
                  </a:cubicBezTo>
                  <a:cubicBezTo>
                    <a:pt x="1795" y="15049"/>
                    <a:pt x="2439" y="15000"/>
                    <a:pt x="3051" y="14871"/>
                  </a:cubicBezTo>
                  <a:close/>
                  <a:moveTo>
                    <a:pt x="6340" y="15249"/>
                  </a:moveTo>
                  <a:cubicBezTo>
                    <a:pt x="6416" y="15473"/>
                    <a:pt x="6522" y="15675"/>
                    <a:pt x="6617" y="15880"/>
                  </a:cubicBezTo>
                  <a:cubicBezTo>
                    <a:pt x="6903" y="16564"/>
                    <a:pt x="7382" y="17204"/>
                    <a:pt x="8043" y="17773"/>
                  </a:cubicBezTo>
                  <a:lnTo>
                    <a:pt x="8123" y="17849"/>
                  </a:lnTo>
                  <a:cubicBezTo>
                    <a:pt x="7088" y="17849"/>
                    <a:pt x="6237" y="17745"/>
                    <a:pt x="5230" y="17672"/>
                  </a:cubicBezTo>
                  <a:lnTo>
                    <a:pt x="4121" y="17622"/>
                  </a:lnTo>
                  <a:cubicBezTo>
                    <a:pt x="4121" y="17072"/>
                    <a:pt x="4042" y="16649"/>
                    <a:pt x="4042" y="16637"/>
                  </a:cubicBezTo>
                  <a:cubicBezTo>
                    <a:pt x="4042" y="16625"/>
                    <a:pt x="4069" y="16468"/>
                    <a:pt x="4002" y="16360"/>
                  </a:cubicBezTo>
                  <a:cubicBezTo>
                    <a:pt x="4600" y="16118"/>
                    <a:pt x="5082" y="15857"/>
                    <a:pt x="5547" y="15628"/>
                  </a:cubicBezTo>
                  <a:cubicBezTo>
                    <a:pt x="5813" y="15495"/>
                    <a:pt x="6064" y="15376"/>
                    <a:pt x="6340" y="15249"/>
                  </a:cubicBezTo>
                  <a:close/>
                  <a:moveTo>
                    <a:pt x="18463" y="15300"/>
                  </a:moveTo>
                  <a:cubicBezTo>
                    <a:pt x="19031" y="15488"/>
                    <a:pt x="19648" y="15610"/>
                    <a:pt x="20285" y="15653"/>
                  </a:cubicBezTo>
                  <a:cubicBezTo>
                    <a:pt x="20285" y="15780"/>
                    <a:pt x="20285" y="15899"/>
                    <a:pt x="20285" y="16032"/>
                  </a:cubicBezTo>
                  <a:cubicBezTo>
                    <a:pt x="19529" y="15986"/>
                    <a:pt x="18804" y="15844"/>
                    <a:pt x="18146" y="15603"/>
                  </a:cubicBezTo>
                  <a:lnTo>
                    <a:pt x="18265" y="15476"/>
                  </a:lnTo>
                  <a:cubicBezTo>
                    <a:pt x="18350" y="15410"/>
                    <a:pt x="18396" y="15354"/>
                    <a:pt x="18463" y="15300"/>
                  </a:cubicBezTo>
                  <a:close/>
                  <a:moveTo>
                    <a:pt x="14105" y="15577"/>
                  </a:moveTo>
                  <a:lnTo>
                    <a:pt x="14779" y="16082"/>
                  </a:lnTo>
                  <a:cubicBezTo>
                    <a:pt x="15282" y="16463"/>
                    <a:pt x="15811" y="16847"/>
                    <a:pt x="16324" y="17167"/>
                  </a:cubicBezTo>
                  <a:cubicBezTo>
                    <a:pt x="16267" y="17258"/>
                    <a:pt x="16203" y="17360"/>
                    <a:pt x="16165" y="17445"/>
                  </a:cubicBezTo>
                  <a:cubicBezTo>
                    <a:pt x="16127" y="17529"/>
                    <a:pt x="15968" y="17866"/>
                    <a:pt x="15769" y="18404"/>
                  </a:cubicBezTo>
                  <a:lnTo>
                    <a:pt x="14145" y="18328"/>
                  </a:lnTo>
                  <a:cubicBezTo>
                    <a:pt x="13319" y="18292"/>
                    <a:pt x="12541" y="18242"/>
                    <a:pt x="11649" y="18152"/>
                  </a:cubicBezTo>
                  <a:cubicBezTo>
                    <a:pt x="12744" y="17414"/>
                    <a:pt x="13585" y="16536"/>
                    <a:pt x="14105" y="15577"/>
                  </a:cubicBezTo>
                  <a:close/>
                  <a:moveTo>
                    <a:pt x="17908" y="15905"/>
                  </a:moveTo>
                  <a:cubicBezTo>
                    <a:pt x="18625" y="16168"/>
                    <a:pt x="19423" y="16333"/>
                    <a:pt x="20246" y="16385"/>
                  </a:cubicBezTo>
                  <a:cubicBezTo>
                    <a:pt x="20186" y="16906"/>
                    <a:pt x="20082" y="17416"/>
                    <a:pt x="19889" y="17924"/>
                  </a:cubicBezTo>
                  <a:lnTo>
                    <a:pt x="19850" y="17924"/>
                  </a:lnTo>
                  <a:cubicBezTo>
                    <a:pt x="19721" y="18248"/>
                    <a:pt x="19554" y="18555"/>
                    <a:pt x="19335" y="18858"/>
                  </a:cubicBezTo>
                  <a:cubicBezTo>
                    <a:pt x="18297" y="18817"/>
                    <a:pt x="17269" y="18627"/>
                    <a:pt x="16363" y="18303"/>
                  </a:cubicBezTo>
                  <a:cubicBezTo>
                    <a:pt x="16458" y="18043"/>
                    <a:pt x="16566" y="17787"/>
                    <a:pt x="16680" y="17546"/>
                  </a:cubicBezTo>
                  <a:cubicBezTo>
                    <a:pt x="17000" y="16971"/>
                    <a:pt x="17413" y="16427"/>
                    <a:pt x="17908" y="15905"/>
                  </a:cubicBezTo>
                  <a:close/>
                  <a:moveTo>
                    <a:pt x="7291" y="16107"/>
                  </a:moveTo>
                  <a:cubicBezTo>
                    <a:pt x="8513" y="16376"/>
                    <a:pt x="9801" y="16504"/>
                    <a:pt x="11094" y="16511"/>
                  </a:cubicBezTo>
                  <a:cubicBezTo>
                    <a:pt x="11738" y="16518"/>
                    <a:pt x="12382" y="16457"/>
                    <a:pt x="12996" y="16334"/>
                  </a:cubicBezTo>
                  <a:cubicBezTo>
                    <a:pt x="12122" y="17555"/>
                    <a:pt x="11166" y="18227"/>
                    <a:pt x="10302" y="18227"/>
                  </a:cubicBezTo>
                  <a:lnTo>
                    <a:pt x="10222" y="18253"/>
                  </a:lnTo>
                  <a:cubicBezTo>
                    <a:pt x="9514" y="18211"/>
                    <a:pt x="8844" y="17994"/>
                    <a:pt x="8440" y="17622"/>
                  </a:cubicBezTo>
                  <a:cubicBezTo>
                    <a:pt x="7925" y="17163"/>
                    <a:pt x="7537" y="16648"/>
                    <a:pt x="7291" y="16107"/>
                  </a:cubicBezTo>
                  <a:close/>
                  <a:moveTo>
                    <a:pt x="3765" y="17748"/>
                  </a:moveTo>
                  <a:lnTo>
                    <a:pt x="3765" y="17924"/>
                  </a:lnTo>
                  <a:lnTo>
                    <a:pt x="3487" y="17975"/>
                  </a:lnTo>
                  <a:cubicBezTo>
                    <a:pt x="3459" y="17918"/>
                    <a:pt x="3424" y="17858"/>
                    <a:pt x="3408" y="17798"/>
                  </a:cubicBezTo>
                  <a:lnTo>
                    <a:pt x="3765" y="17748"/>
                  </a:lnTo>
                  <a:close/>
                  <a:moveTo>
                    <a:pt x="714" y="17874"/>
                  </a:moveTo>
                  <a:lnTo>
                    <a:pt x="1189" y="17899"/>
                  </a:lnTo>
                  <a:cubicBezTo>
                    <a:pt x="1189" y="17978"/>
                    <a:pt x="1192" y="18054"/>
                    <a:pt x="1269" y="18126"/>
                  </a:cubicBezTo>
                  <a:lnTo>
                    <a:pt x="793" y="18126"/>
                  </a:lnTo>
                  <a:cubicBezTo>
                    <a:pt x="793" y="18042"/>
                    <a:pt x="752" y="17959"/>
                    <a:pt x="714" y="17874"/>
                  </a:cubicBezTo>
                  <a:close/>
                  <a:moveTo>
                    <a:pt x="2655" y="17874"/>
                  </a:moveTo>
                  <a:cubicBezTo>
                    <a:pt x="2655" y="17814"/>
                    <a:pt x="2828" y="17886"/>
                    <a:pt x="2933" y="17874"/>
                  </a:cubicBezTo>
                  <a:cubicBezTo>
                    <a:pt x="2933" y="17934"/>
                    <a:pt x="2926" y="17990"/>
                    <a:pt x="3012" y="18051"/>
                  </a:cubicBezTo>
                  <a:cubicBezTo>
                    <a:pt x="2879" y="18051"/>
                    <a:pt x="2779" y="18053"/>
                    <a:pt x="2655" y="18101"/>
                  </a:cubicBezTo>
                  <a:cubicBezTo>
                    <a:pt x="2655" y="18023"/>
                    <a:pt x="2655" y="17934"/>
                    <a:pt x="2655" y="17874"/>
                  </a:cubicBezTo>
                  <a:close/>
                  <a:moveTo>
                    <a:pt x="1665" y="17924"/>
                  </a:moveTo>
                  <a:cubicBezTo>
                    <a:pt x="1874" y="17924"/>
                    <a:pt x="2007" y="17924"/>
                    <a:pt x="2140" y="17924"/>
                  </a:cubicBezTo>
                  <a:cubicBezTo>
                    <a:pt x="2140" y="17987"/>
                    <a:pt x="2140" y="18075"/>
                    <a:pt x="2140" y="18152"/>
                  </a:cubicBezTo>
                  <a:lnTo>
                    <a:pt x="1744" y="18152"/>
                  </a:lnTo>
                  <a:cubicBezTo>
                    <a:pt x="1703" y="18077"/>
                    <a:pt x="1681" y="18003"/>
                    <a:pt x="1665" y="17924"/>
                  </a:cubicBezTo>
                  <a:close/>
                  <a:moveTo>
                    <a:pt x="3765" y="18227"/>
                  </a:moveTo>
                  <a:cubicBezTo>
                    <a:pt x="3765" y="18553"/>
                    <a:pt x="3750" y="18834"/>
                    <a:pt x="3646" y="19136"/>
                  </a:cubicBezTo>
                  <a:cubicBezTo>
                    <a:pt x="3061" y="19147"/>
                    <a:pt x="2481" y="19180"/>
                    <a:pt x="1903" y="19237"/>
                  </a:cubicBezTo>
                  <a:lnTo>
                    <a:pt x="1467" y="19237"/>
                  </a:lnTo>
                  <a:cubicBezTo>
                    <a:pt x="1284" y="18987"/>
                    <a:pt x="1124" y="18717"/>
                    <a:pt x="991" y="18454"/>
                  </a:cubicBezTo>
                  <a:cubicBezTo>
                    <a:pt x="1175" y="18460"/>
                    <a:pt x="1362" y="18460"/>
                    <a:pt x="1546" y="18454"/>
                  </a:cubicBezTo>
                  <a:cubicBezTo>
                    <a:pt x="2299" y="18452"/>
                    <a:pt x="3052" y="18381"/>
                    <a:pt x="3765" y="18227"/>
                  </a:cubicBezTo>
                  <a:close/>
                  <a:moveTo>
                    <a:pt x="16205" y="18555"/>
                  </a:moveTo>
                  <a:lnTo>
                    <a:pt x="16522" y="18682"/>
                  </a:lnTo>
                  <a:cubicBezTo>
                    <a:pt x="16497" y="18732"/>
                    <a:pt x="16481" y="18761"/>
                    <a:pt x="16442" y="18808"/>
                  </a:cubicBezTo>
                  <a:lnTo>
                    <a:pt x="16403" y="18808"/>
                  </a:lnTo>
                  <a:lnTo>
                    <a:pt x="16165" y="18732"/>
                  </a:lnTo>
                  <a:lnTo>
                    <a:pt x="16205" y="18555"/>
                  </a:lnTo>
                  <a:close/>
                  <a:moveTo>
                    <a:pt x="16958" y="18782"/>
                  </a:moveTo>
                  <a:lnTo>
                    <a:pt x="17274" y="18858"/>
                  </a:lnTo>
                  <a:cubicBezTo>
                    <a:pt x="17274" y="18913"/>
                    <a:pt x="17252" y="18994"/>
                    <a:pt x="17195" y="19060"/>
                  </a:cubicBezTo>
                  <a:cubicBezTo>
                    <a:pt x="17072" y="19030"/>
                    <a:pt x="16923" y="18995"/>
                    <a:pt x="16799" y="18959"/>
                  </a:cubicBezTo>
                  <a:lnTo>
                    <a:pt x="16958" y="18782"/>
                  </a:lnTo>
                  <a:close/>
                  <a:moveTo>
                    <a:pt x="17710" y="18984"/>
                  </a:moveTo>
                  <a:lnTo>
                    <a:pt x="18106" y="19060"/>
                  </a:lnTo>
                  <a:cubicBezTo>
                    <a:pt x="18078" y="19124"/>
                    <a:pt x="18068" y="19176"/>
                    <a:pt x="18027" y="19237"/>
                  </a:cubicBezTo>
                  <a:lnTo>
                    <a:pt x="17948" y="19262"/>
                  </a:lnTo>
                  <a:lnTo>
                    <a:pt x="17591" y="19212"/>
                  </a:lnTo>
                  <a:cubicBezTo>
                    <a:pt x="17619" y="19138"/>
                    <a:pt x="17669" y="19055"/>
                    <a:pt x="17710" y="18984"/>
                  </a:cubicBezTo>
                  <a:close/>
                  <a:moveTo>
                    <a:pt x="16086" y="19085"/>
                  </a:moveTo>
                  <a:cubicBezTo>
                    <a:pt x="16887" y="19401"/>
                    <a:pt x="17768" y="19583"/>
                    <a:pt x="18701" y="19666"/>
                  </a:cubicBezTo>
                  <a:cubicBezTo>
                    <a:pt x="18476" y="19903"/>
                    <a:pt x="18250" y="20151"/>
                    <a:pt x="17988" y="20372"/>
                  </a:cubicBezTo>
                  <a:lnTo>
                    <a:pt x="17948" y="20398"/>
                  </a:lnTo>
                  <a:lnTo>
                    <a:pt x="17591" y="20322"/>
                  </a:lnTo>
                  <a:cubicBezTo>
                    <a:pt x="17050" y="20207"/>
                    <a:pt x="16391" y="20041"/>
                    <a:pt x="15888" y="19969"/>
                  </a:cubicBezTo>
                  <a:cubicBezTo>
                    <a:pt x="15888" y="19697"/>
                    <a:pt x="15991" y="19387"/>
                    <a:pt x="16086" y="19085"/>
                  </a:cubicBezTo>
                  <a:close/>
                  <a:moveTo>
                    <a:pt x="18621" y="19111"/>
                  </a:moveTo>
                  <a:lnTo>
                    <a:pt x="19097" y="19136"/>
                  </a:lnTo>
                  <a:lnTo>
                    <a:pt x="18899" y="19363"/>
                  </a:lnTo>
                  <a:cubicBezTo>
                    <a:pt x="18747" y="19363"/>
                    <a:pt x="18615" y="19374"/>
                    <a:pt x="18463" y="19338"/>
                  </a:cubicBezTo>
                  <a:cubicBezTo>
                    <a:pt x="18520" y="19259"/>
                    <a:pt x="18574" y="19189"/>
                    <a:pt x="18621" y="19111"/>
                  </a:cubicBezTo>
                  <a:close/>
                  <a:moveTo>
                    <a:pt x="3527" y="19464"/>
                  </a:moveTo>
                  <a:cubicBezTo>
                    <a:pt x="3505" y="19672"/>
                    <a:pt x="3399" y="19874"/>
                    <a:pt x="3210" y="20044"/>
                  </a:cubicBezTo>
                  <a:lnTo>
                    <a:pt x="3170" y="20044"/>
                  </a:lnTo>
                  <a:cubicBezTo>
                    <a:pt x="2911" y="20047"/>
                    <a:pt x="2669" y="20053"/>
                    <a:pt x="2418" y="20095"/>
                  </a:cubicBezTo>
                  <a:lnTo>
                    <a:pt x="2338" y="20095"/>
                  </a:lnTo>
                  <a:cubicBezTo>
                    <a:pt x="2064" y="19938"/>
                    <a:pt x="1830" y="19750"/>
                    <a:pt x="1665" y="19540"/>
                  </a:cubicBezTo>
                  <a:lnTo>
                    <a:pt x="1942" y="19540"/>
                  </a:lnTo>
                  <a:cubicBezTo>
                    <a:pt x="2464" y="19503"/>
                    <a:pt x="3052" y="19476"/>
                    <a:pt x="3527" y="19464"/>
                  </a:cubicBezTo>
                  <a:close/>
                  <a:moveTo>
                    <a:pt x="15848" y="20297"/>
                  </a:moveTo>
                  <a:cubicBezTo>
                    <a:pt x="16313" y="20369"/>
                    <a:pt x="16890" y="20516"/>
                    <a:pt x="17393" y="20625"/>
                  </a:cubicBezTo>
                  <a:lnTo>
                    <a:pt x="17631" y="20675"/>
                  </a:lnTo>
                  <a:cubicBezTo>
                    <a:pt x="17405" y="20842"/>
                    <a:pt x="17146" y="20978"/>
                    <a:pt x="16839" y="21079"/>
                  </a:cubicBezTo>
                  <a:lnTo>
                    <a:pt x="16720" y="21079"/>
                  </a:lnTo>
                  <a:cubicBezTo>
                    <a:pt x="16485" y="21010"/>
                    <a:pt x="16218" y="20942"/>
                    <a:pt x="15967" y="20902"/>
                  </a:cubicBezTo>
                  <a:cubicBezTo>
                    <a:pt x="15839" y="20712"/>
                    <a:pt x="15814" y="20503"/>
                    <a:pt x="15848" y="20297"/>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9" name="Freeform 662">
              <a:extLst>
                <a:ext uri="{FF2B5EF4-FFF2-40B4-BE49-F238E27FC236}">
                  <a16:creationId xmlns:a16="http://schemas.microsoft.com/office/drawing/2014/main" id="{CFC7544B-3258-8B0C-3C7B-B027A22A1AF6}"/>
                </a:ext>
              </a:extLst>
            </p:cNvPr>
            <p:cNvSpPr/>
            <p:nvPr/>
          </p:nvSpPr>
          <p:spPr>
            <a:xfrm rot="21352145">
              <a:off x="6634373" y="2523454"/>
              <a:ext cx="521483" cy="435266"/>
            </a:xfrm>
            <a:custGeom>
              <a:avLst/>
              <a:gdLst/>
              <a:ahLst/>
              <a:cxnLst>
                <a:cxn ang="0">
                  <a:pos x="wd2" y="hd2"/>
                </a:cxn>
                <a:cxn ang="5400000">
                  <a:pos x="wd2" y="hd2"/>
                </a:cxn>
                <a:cxn ang="10800000">
                  <a:pos x="wd2" y="hd2"/>
                </a:cxn>
                <a:cxn ang="16200000">
                  <a:pos x="wd2" y="hd2"/>
                </a:cxn>
              </a:cxnLst>
              <a:rect l="0" t="0" r="r" b="b"/>
              <a:pathLst>
                <a:path w="21229" h="21553" extrusionOk="0">
                  <a:moveTo>
                    <a:pt x="11209" y="4"/>
                  </a:moveTo>
                  <a:cubicBezTo>
                    <a:pt x="8896" y="-42"/>
                    <a:pt x="6760" y="330"/>
                    <a:pt x="5516" y="612"/>
                  </a:cubicBezTo>
                  <a:cubicBezTo>
                    <a:pt x="448" y="1742"/>
                    <a:pt x="-272" y="8020"/>
                    <a:pt x="73" y="11190"/>
                  </a:cubicBezTo>
                  <a:cubicBezTo>
                    <a:pt x="562" y="14488"/>
                    <a:pt x="2682" y="17103"/>
                    <a:pt x="5391" y="17735"/>
                  </a:cubicBezTo>
                  <a:cubicBezTo>
                    <a:pt x="5511" y="18682"/>
                    <a:pt x="5883" y="20938"/>
                    <a:pt x="6767" y="21540"/>
                  </a:cubicBezTo>
                  <a:cubicBezTo>
                    <a:pt x="6826" y="21558"/>
                    <a:pt x="6896" y="21558"/>
                    <a:pt x="6955" y="21540"/>
                  </a:cubicBezTo>
                  <a:lnTo>
                    <a:pt x="7080" y="21540"/>
                  </a:lnTo>
                  <a:cubicBezTo>
                    <a:pt x="7177" y="21498"/>
                    <a:pt x="7220" y="21422"/>
                    <a:pt x="7268" y="21311"/>
                  </a:cubicBezTo>
                  <a:cubicBezTo>
                    <a:pt x="7342" y="21111"/>
                    <a:pt x="7428" y="20842"/>
                    <a:pt x="7518" y="20550"/>
                  </a:cubicBezTo>
                  <a:cubicBezTo>
                    <a:pt x="7715" y="19823"/>
                    <a:pt x="8015" y="19183"/>
                    <a:pt x="8394" y="18572"/>
                  </a:cubicBezTo>
                  <a:lnTo>
                    <a:pt x="9457" y="18572"/>
                  </a:lnTo>
                  <a:cubicBezTo>
                    <a:pt x="11647" y="18481"/>
                    <a:pt x="16203" y="18313"/>
                    <a:pt x="18842" y="15908"/>
                  </a:cubicBezTo>
                  <a:cubicBezTo>
                    <a:pt x="20460" y="14418"/>
                    <a:pt x="21328" y="12055"/>
                    <a:pt x="21220" y="9592"/>
                  </a:cubicBezTo>
                  <a:cubicBezTo>
                    <a:pt x="21131" y="6546"/>
                    <a:pt x="19904" y="3717"/>
                    <a:pt x="17841" y="1982"/>
                  </a:cubicBezTo>
                  <a:cubicBezTo>
                    <a:pt x="16012" y="534"/>
                    <a:pt x="13522" y="49"/>
                    <a:pt x="11209" y="4"/>
                  </a:cubicBezTo>
                  <a:close/>
                  <a:moveTo>
                    <a:pt x="10834" y="765"/>
                  </a:moveTo>
                  <a:cubicBezTo>
                    <a:pt x="13115" y="618"/>
                    <a:pt x="15401" y="1253"/>
                    <a:pt x="17403" y="2591"/>
                  </a:cubicBezTo>
                  <a:cubicBezTo>
                    <a:pt x="19265" y="4146"/>
                    <a:pt x="20387" y="6697"/>
                    <a:pt x="20469" y="9440"/>
                  </a:cubicBezTo>
                  <a:cubicBezTo>
                    <a:pt x="20624" y="11654"/>
                    <a:pt x="19858" y="13798"/>
                    <a:pt x="18404" y="15147"/>
                  </a:cubicBezTo>
                  <a:cubicBezTo>
                    <a:pt x="15960" y="17370"/>
                    <a:pt x="11554" y="17491"/>
                    <a:pt x="9395" y="17582"/>
                  </a:cubicBezTo>
                  <a:cubicBezTo>
                    <a:pt x="8958" y="17571"/>
                    <a:pt x="8513" y="17650"/>
                    <a:pt x="8081" y="17735"/>
                  </a:cubicBezTo>
                  <a:cubicBezTo>
                    <a:pt x="8032" y="17717"/>
                    <a:pt x="8005" y="17717"/>
                    <a:pt x="7956" y="17735"/>
                  </a:cubicBezTo>
                  <a:cubicBezTo>
                    <a:pt x="7426" y="18448"/>
                    <a:pt x="6997" y="19251"/>
                    <a:pt x="6767" y="20170"/>
                  </a:cubicBezTo>
                  <a:cubicBezTo>
                    <a:pt x="6383" y="19215"/>
                    <a:pt x="6171" y="18183"/>
                    <a:pt x="6079" y="17126"/>
                  </a:cubicBezTo>
                  <a:cubicBezTo>
                    <a:pt x="6060" y="16934"/>
                    <a:pt x="5920" y="16796"/>
                    <a:pt x="5766" y="16745"/>
                  </a:cubicBezTo>
                  <a:cubicBezTo>
                    <a:pt x="3253" y="16284"/>
                    <a:pt x="1241" y="13994"/>
                    <a:pt x="761" y="10962"/>
                  </a:cubicBezTo>
                  <a:cubicBezTo>
                    <a:pt x="761" y="10962"/>
                    <a:pt x="3" y="2630"/>
                    <a:pt x="5641" y="1373"/>
                  </a:cubicBezTo>
                  <a:cubicBezTo>
                    <a:pt x="7362" y="982"/>
                    <a:pt x="9083" y="786"/>
                    <a:pt x="10834" y="765"/>
                  </a:cubicBezTo>
                  <a:close/>
                  <a:moveTo>
                    <a:pt x="16027" y="4874"/>
                  </a:moveTo>
                  <a:cubicBezTo>
                    <a:pt x="15078" y="5004"/>
                    <a:pt x="14078" y="5094"/>
                    <a:pt x="13149" y="5330"/>
                  </a:cubicBezTo>
                  <a:cubicBezTo>
                    <a:pt x="12928" y="5384"/>
                    <a:pt x="12731" y="5455"/>
                    <a:pt x="12523" y="5559"/>
                  </a:cubicBezTo>
                  <a:cubicBezTo>
                    <a:pt x="12280" y="5704"/>
                    <a:pt x="12043" y="5852"/>
                    <a:pt x="11772" y="5863"/>
                  </a:cubicBezTo>
                  <a:cubicBezTo>
                    <a:pt x="11628" y="5827"/>
                    <a:pt x="11458" y="5731"/>
                    <a:pt x="11334" y="5635"/>
                  </a:cubicBezTo>
                  <a:cubicBezTo>
                    <a:pt x="11153" y="5469"/>
                    <a:pt x="10936" y="5407"/>
                    <a:pt x="10709" y="5407"/>
                  </a:cubicBezTo>
                  <a:cubicBezTo>
                    <a:pt x="10413" y="5414"/>
                    <a:pt x="10162" y="5527"/>
                    <a:pt x="9958" y="5787"/>
                  </a:cubicBezTo>
                  <a:cubicBezTo>
                    <a:pt x="9838" y="5915"/>
                    <a:pt x="9782" y="5939"/>
                    <a:pt x="9708" y="5939"/>
                  </a:cubicBezTo>
                  <a:cubicBezTo>
                    <a:pt x="9624" y="5909"/>
                    <a:pt x="9533" y="5841"/>
                    <a:pt x="9457" y="5787"/>
                  </a:cubicBezTo>
                  <a:cubicBezTo>
                    <a:pt x="9143" y="5482"/>
                    <a:pt x="8759" y="5430"/>
                    <a:pt x="8394" y="5635"/>
                  </a:cubicBezTo>
                  <a:cubicBezTo>
                    <a:pt x="8105" y="5789"/>
                    <a:pt x="7865" y="6065"/>
                    <a:pt x="7706" y="6396"/>
                  </a:cubicBezTo>
                  <a:cubicBezTo>
                    <a:pt x="7511" y="6724"/>
                    <a:pt x="7418" y="6758"/>
                    <a:pt x="7268" y="6776"/>
                  </a:cubicBezTo>
                  <a:cubicBezTo>
                    <a:pt x="7004" y="6590"/>
                    <a:pt x="6742" y="6418"/>
                    <a:pt x="6517" y="6168"/>
                  </a:cubicBezTo>
                  <a:cubicBezTo>
                    <a:pt x="6360" y="5990"/>
                    <a:pt x="6198" y="5772"/>
                    <a:pt x="6016" y="5635"/>
                  </a:cubicBezTo>
                  <a:cubicBezTo>
                    <a:pt x="5888" y="5516"/>
                    <a:pt x="5707" y="5516"/>
                    <a:pt x="5578" y="5635"/>
                  </a:cubicBezTo>
                  <a:cubicBezTo>
                    <a:pt x="5402" y="5850"/>
                    <a:pt x="5273" y="6139"/>
                    <a:pt x="5140" y="6396"/>
                  </a:cubicBezTo>
                  <a:cubicBezTo>
                    <a:pt x="5005" y="6651"/>
                    <a:pt x="4712" y="7197"/>
                    <a:pt x="4577" y="7233"/>
                  </a:cubicBezTo>
                  <a:cubicBezTo>
                    <a:pt x="4442" y="7269"/>
                    <a:pt x="3952" y="6903"/>
                    <a:pt x="3576" y="6320"/>
                  </a:cubicBezTo>
                  <a:lnTo>
                    <a:pt x="3201" y="5787"/>
                  </a:lnTo>
                  <a:cubicBezTo>
                    <a:pt x="3057" y="5606"/>
                    <a:pt x="2787" y="5613"/>
                    <a:pt x="2638" y="5787"/>
                  </a:cubicBezTo>
                  <a:cubicBezTo>
                    <a:pt x="2485" y="5976"/>
                    <a:pt x="2495" y="6219"/>
                    <a:pt x="2638" y="6396"/>
                  </a:cubicBezTo>
                  <a:cubicBezTo>
                    <a:pt x="2750" y="6540"/>
                    <a:pt x="2853" y="6693"/>
                    <a:pt x="2951" y="6852"/>
                  </a:cubicBezTo>
                  <a:cubicBezTo>
                    <a:pt x="3311" y="7399"/>
                    <a:pt x="3793" y="8146"/>
                    <a:pt x="4452" y="8146"/>
                  </a:cubicBezTo>
                  <a:lnTo>
                    <a:pt x="4765" y="8146"/>
                  </a:lnTo>
                  <a:cubicBezTo>
                    <a:pt x="5185" y="8019"/>
                    <a:pt x="5466" y="7475"/>
                    <a:pt x="5766" y="6929"/>
                  </a:cubicBezTo>
                  <a:lnTo>
                    <a:pt x="5954" y="6700"/>
                  </a:lnTo>
                  <a:lnTo>
                    <a:pt x="6079" y="6852"/>
                  </a:lnTo>
                  <a:cubicBezTo>
                    <a:pt x="6649" y="7436"/>
                    <a:pt x="6920" y="7671"/>
                    <a:pt x="7205" y="7690"/>
                  </a:cubicBezTo>
                  <a:cubicBezTo>
                    <a:pt x="7662" y="7715"/>
                    <a:pt x="8133" y="7429"/>
                    <a:pt x="8331" y="6929"/>
                  </a:cubicBezTo>
                  <a:cubicBezTo>
                    <a:pt x="8466" y="6710"/>
                    <a:pt x="8494" y="6545"/>
                    <a:pt x="8644" y="6472"/>
                  </a:cubicBezTo>
                  <a:cubicBezTo>
                    <a:pt x="8794" y="6399"/>
                    <a:pt x="8902" y="6457"/>
                    <a:pt x="9082" y="6548"/>
                  </a:cubicBezTo>
                  <a:cubicBezTo>
                    <a:pt x="9270" y="6715"/>
                    <a:pt x="9475" y="6841"/>
                    <a:pt x="9708" y="6852"/>
                  </a:cubicBezTo>
                  <a:cubicBezTo>
                    <a:pt x="9971" y="6845"/>
                    <a:pt x="10219" y="6709"/>
                    <a:pt x="10396" y="6472"/>
                  </a:cubicBezTo>
                  <a:cubicBezTo>
                    <a:pt x="10471" y="6363"/>
                    <a:pt x="10592" y="6327"/>
                    <a:pt x="10709" y="6320"/>
                  </a:cubicBezTo>
                  <a:cubicBezTo>
                    <a:pt x="10803" y="6355"/>
                    <a:pt x="10937" y="6335"/>
                    <a:pt x="11022" y="6396"/>
                  </a:cubicBezTo>
                  <a:cubicBezTo>
                    <a:pt x="11235" y="6573"/>
                    <a:pt x="11452" y="6750"/>
                    <a:pt x="11710" y="6776"/>
                  </a:cubicBezTo>
                  <a:cubicBezTo>
                    <a:pt x="12076" y="6759"/>
                    <a:pt x="12436" y="6647"/>
                    <a:pt x="12773" y="6472"/>
                  </a:cubicBezTo>
                  <a:cubicBezTo>
                    <a:pt x="12942" y="6383"/>
                    <a:pt x="13094" y="6288"/>
                    <a:pt x="13274" y="6244"/>
                  </a:cubicBezTo>
                  <a:cubicBezTo>
                    <a:pt x="14188" y="6025"/>
                    <a:pt x="15190" y="5896"/>
                    <a:pt x="16089" y="5787"/>
                  </a:cubicBezTo>
                  <a:cubicBezTo>
                    <a:pt x="16295" y="5759"/>
                    <a:pt x="16425" y="5504"/>
                    <a:pt x="16402" y="5254"/>
                  </a:cubicBezTo>
                  <a:cubicBezTo>
                    <a:pt x="16386" y="5007"/>
                    <a:pt x="16225" y="4856"/>
                    <a:pt x="16027" y="4874"/>
                  </a:cubicBezTo>
                  <a:close/>
                  <a:moveTo>
                    <a:pt x="18529" y="8146"/>
                  </a:moveTo>
                  <a:cubicBezTo>
                    <a:pt x="17869" y="7885"/>
                    <a:pt x="17092" y="8036"/>
                    <a:pt x="16527" y="8527"/>
                  </a:cubicBezTo>
                  <a:cubicBezTo>
                    <a:pt x="16225" y="8786"/>
                    <a:pt x="15893" y="8932"/>
                    <a:pt x="15526" y="8983"/>
                  </a:cubicBezTo>
                  <a:cubicBezTo>
                    <a:pt x="15314" y="8991"/>
                    <a:pt x="15129" y="8915"/>
                    <a:pt x="14963" y="8755"/>
                  </a:cubicBezTo>
                  <a:cubicBezTo>
                    <a:pt x="14711" y="8538"/>
                    <a:pt x="14395" y="8408"/>
                    <a:pt x="14087" y="8374"/>
                  </a:cubicBezTo>
                  <a:cubicBezTo>
                    <a:pt x="13639" y="8373"/>
                    <a:pt x="13206" y="8587"/>
                    <a:pt x="12898" y="8983"/>
                  </a:cubicBezTo>
                  <a:cubicBezTo>
                    <a:pt x="12772" y="9136"/>
                    <a:pt x="12675" y="9251"/>
                    <a:pt x="12523" y="9364"/>
                  </a:cubicBezTo>
                  <a:cubicBezTo>
                    <a:pt x="10679" y="10584"/>
                    <a:pt x="7400" y="10600"/>
                    <a:pt x="5015" y="10581"/>
                  </a:cubicBezTo>
                  <a:lnTo>
                    <a:pt x="4077" y="10581"/>
                  </a:lnTo>
                  <a:cubicBezTo>
                    <a:pt x="3870" y="10581"/>
                    <a:pt x="3701" y="10786"/>
                    <a:pt x="3701" y="11038"/>
                  </a:cubicBezTo>
                  <a:cubicBezTo>
                    <a:pt x="3709" y="11285"/>
                    <a:pt x="3873" y="11485"/>
                    <a:pt x="4077" y="11495"/>
                  </a:cubicBezTo>
                  <a:lnTo>
                    <a:pt x="5829" y="11495"/>
                  </a:lnTo>
                  <a:cubicBezTo>
                    <a:pt x="8214" y="11702"/>
                    <a:pt x="10612" y="11271"/>
                    <a:pt x="12836" y="10201"/>
                  </a:cubicBezTo>
                  <a:cubicBezTo>
                    <a:pt x="13040" y="10064"/>
                    <a:pt x="13235" y="9869"/>
                    <a:pt x="13399" y="9668"/>
                  </a:cubicBezTo>
                  <a:cubicBezTo>
                    <a:pt x="13566" y="9435"/>
                    <a:pt x="13833" y="9298"/>
                    <a:pt x="14087" y="9288"/>
                  </a:cubicBezTo>
                  <a:cubicBezTo>
                    <a:pt x="14271" y="9323"/>
                    <a:pt x="14436" y="9383"/>
                    <a:pt x="14588" y="9516"/>
                  </a:cubicBezTo>
                  <a:cubicBezTo>
                    <a:pt x="14884" y="9789"/>
                    <a:pt x="15219" y="9935"/>
                    <a:pt x="15589" y="9896"/>
                  </a:cubicBezTo>
                  <a:cubicBezTo>
                    <a:pt x="16059" y="9825"/>
                    <a:pt x="16504" y="9676"/>
                    <a:pt x="16903" y="9364"/>
                  </a:cubicBezTo>
                  <a:cubicBezTo>
                    <a:pt x="17276" y="8993"/>
                    <a:pt x="17822" y="8869"/>
                    <a:pt x="18279" y="9059"/>
                  </a:cubicBezTo>
                  <a:cubicBezTo>
                    <a:pt x="18477" y="9133"/>
                    <a:pt x="18646" y="8992"/>
                    <a:pt x="18717" y="8755"/>
                  </a:cubicBezTo>
                  <a:cubicBezTo>
                    <a:pt x="18777" y="8514"/>
                    <a:pt x="18724" y="8232"/>
                    <a:pt x="18529" y="8146"/>
                  </a:cubicBezTo>
                  <a:close/>
                  <a:moveTo>
                    <a:pt x="16277" y="11875"/>
                  </a:moveTo>
                  <a:cubicBezTo>
                    <a:pt x="16228" y="11884"/>
                    <a:pt x="16194" y="11920"/>
                    <a:pt x="16152" y="11951"/>
                  </a:cubicBezTo>
                  <a:cubicBezTo>
                    <a:pt x="15573" y="12175"/>
                    <a:pt x="15000" y="12372"/>
                    <a:pt x="14400" y="12484"/>
                  </a:cubicBezTo>
                  <a:cubicBezTo>
                    <a:pt x="13951" y="12565"/>
                    <a:pt x="13526" y="12651"/>
                    <a:pt x="13086" y="12788"/>
                  </a:cubicBezTo>
                  <a:cubicBezTo>
                    <a:pt x="12825" y="12873"/>
                    <a:pt x="12521" y="13035"/>
                    <a:pt x="12273" y="13169"/>
                  </a:cubicBezTo>
                  <a:cubicBezTo>
                    <a:pt x="11944" y="13367"/>
                    <a:pt x="11637" y="13431"/>
                    <a:pt x="11272" y="13473"/>
                  </a:cubicBezTo>
                  <a:cubicBezTo>
                    <a:pt x="10987" y="13471"/>
                    <a:pt x="10667" y="13427"/>
                    <a:pt x="10396" y="13321"/>
                  </a:cubicBezTo>
                  <a:cubicBezTo>
                    <a:pt x="10017" y="13182"/>
                    <a:pt x="9603" y="13162"/>
                    <a:pt x="9207" y="13169"/>
                  </a:cubicBezTo>
                  <a:cubicBezTo>
                    <a:pt x="8635" y="13227"/>
                    <a:pt x="8073" y="13301"/>
                    <a:pt x="7518" y="13473"/>
                  </a:cubicBezTo>
                  <a:cubicBezTo>
                    <a:pt x="6897" y="13660"/>
                    <a:pt x="6278" y="13785"/>
                    <a:pt x="5641" y="13854"/>
                  </a:cubicBezTo>
                  <a:cubicBezTo>
                    <a:pt x="5434" y="13843"/>
                    <a:pt x="5274" y="14059"/>
                    <a:pt x="5266" y="14310"/>
                  </a:cubicBezTo>
                  <a:cubicBezTo>
                    <a:pt x="5265" y="14559"/>
                    <a:pt x="5438" y="14748"/>
                    <a:pt x="5641" y="14767"/>
                  </a:cubicBezTo>
                  <a:cubicBezTo>
                    <a:pt x="6318" y="14696"/>
                    <a:pt x="6983" y="14582"/>
                    <a:pt x="7643" y="14386"/>
                  </a:cubicBezTo>
                  <a:cubicBezTo>
                    <a:pt x="8160" y="14230"/>
                    <a:pt x="8676" y="14143"/>
                    <a:pt x="9207" y="14082"/>
                  </a:cubicBezTo>
                  <a:cubicBezTo>
                    <a:pt x="9533" y="14072"/>
                    <a:pt x="9838" y="14104"/>
                    <a:pt x="10146" y="14234"/>
                  </a:cubicBezTo>
                  <a:cubicBezTo>
                    <a:pt x="10483" y="14345"/>
                    <a:pt x="10859" y="14377"/>
                    <a:pt x="11209" y="14386"/>
                  </a:cubicBezTo>
                  <a:cubicBezTo>
                    <a:pt x="11667" y="14340"/>
                    <a:pt x="12109" y="14248"/>
                    <a:pt x="12523" y="14006"/>
                  </a:cubicBezTo>
                  <a:cubicBezTo>
                    <a:pt x="12748" y="13897"/>
                    <a:pt x="13001" y="13774"/>
                    <a:pt x="13211" y="13701"/>
                  </a:cubicBezTo>
                  <a:cubicBezTo>
                    <a:pt x="13421" y="13629"/>
                    <a:pt x="14043" y="13488"/>
                    <a:pt x="14463" y="13397"/>
                  </a:cubicBezTo>
                  <a:cubicBezTo>
                    <a:pt x="15132" y="13283"/>
                    <a:pt x="15765" y="13061"/>
                    <a:pt x="16402" y="12788"/>
                  </a:cubicBezTo>
                  <a:cubicBezTo>
                    <a:pt x="16607" y="12749"/>
                    <a:pt x="16748" y="12504"/>
                    <a:pt x="16715" y="12256"/>
                  </a:cubicBezTo>
                  <a:cubicBezTo>
                    <a:pt x="16682" y="12007"/>
                    <a:pt x="16481" y="11836"/>
                    <a:pt x="16277" y="11875"/>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0" name="Freeform 666">
              <a:extLst>
                <a:ext uri="{FF2B5EF4-FFF2-40B4-BE49-F238E27FC236}">
                  <a16:creationId xmlns:a16="http://schemas.microsoft.com/office/drawing/2014/main" id="{4B843D46-870B-A0BF-B59C-C59D44606312}"/>
                </a:ext>
              </a:extLst>
            </p:cNvPr>
            <p:cNvSpPr/>
            <p:nvPr/>
          </p:nvSpPr>
          <p:spPr>
            <a:xfrm rot="21352145">
              <a:off x="5409629" y="4802696"/>
              <a:ext cx="1008629" cy="873934"/>
            </a:xfrm>
            <a:custGeom>
              <a:avLst/>
              <a:gdLst/>
              <a:ahLst/>
              <a:cxnLst>
                <a:cxn ang="0">
                  <a:pos x="wd2" y="hd2"/>
                </a:cxn>
                <a:cxn ang="5400000">
                  <a:pos x="wd2" y="hd2"/>
                </a:cxn>
                <a:cxn ang="10800000">
                  <a:pos x="wd2" y="hd2"/>
                </a:cxn>
                <a:cxn ang="16200000">
                  <a:pos x="wd2" y="hd2"/>
                </a:cxn>
              </a:cxnLst>
              <a:rect l="0" t="0" r="r" b="b"/>
              <a:pathLst>
                <a:path w="21528" h="21566" extrusionOk="0">
                  <a:moveTo>
                    <a:pt x="6138" y="20"/>
                  </a:moveTo>
                  <a:cubicBezTo>
                    <a:pt x="5721" y="229"/>
                    <a:pt x="4638" y="965"/>
                    <a:pt x="3514" y="1764"/>
                  </a:cubicBezTo>
                  <a:cubicBezTo>
                    <a:pt x="2434" y="2575"/>
                    <a:pt x="1315" y="3324"/>
                    <a:pt x="168" y="4001"/>
                  </a:cubicBezTo>
                  <a:cubicBezTo>
                    <a:pt x="117" y="4034"/>
                    <a:pt x="84" y="4088"/>
                    <a:pt x="70" y="4153"/>
                  </a:cubicBezTo>
                  <a:cubicBezTo>
                    <a:pt x="39" y="4188"/>
                    <a:pt x="14" y="4219"/>
                    <a:pt x="4" y="4267"/>
                  </a:cubicBezTo>
                  <a:cubicBezTo>
                    <a:pt x="-43" y="5701"/>
                    <a:pt x="292" y="12690"/>
                    <a:pt x="496" y="16857"/>
                  </a:cubicBezTo>
                  <a:cubicBezTo>
                    <a:pt x="551" y="17946"/>
                    <a:pt x="604" y="18854"/>
                    <a:pt x="627" y="19435"/>
                  </a:cubicBezTo>
                  <a:cubicBezTo>
                    <a:pt x="627" y="19680"/>
                    <a:pt x="615" y="19750"/>
                    <a:pt x="7745" y="20649"/>
                  </a:cubicBezTo>
                  <a:cubicBezTo>
                    <a:pt x="11079" y="21066"/>
                    <a:pt x="15074" y="21559"/>
                    <a:pt x="15979" y="21559"/>
                  </a:cubicBezTo>
                  <a:lnTo>
                    <a:pt x="16044" y="21559"/>
                  </a:lnTo>
                  <a:cubicBezTo>
                    <a:pt x="16072" y="21568"/>
                    <a:pt x="16114" y="21568"/>
                    <a:pt x="16143" y="21559"/>
                  </a:cubicBezTo>
                  <a:cubicBezTo>
                    <a:pt x="16528" y="21341"/>
                    <a:pt x="16908" y="21091"/>
                    <a:pt x="17356" y="20800"/>
                  </a:cubicBezTo>
                  <a:cubicBezTo>
                    <a:pt x="19274" y="19529"/>
                    <a:pt x="21433" y="17861"/>
                    <a:pt x="21456" y="17842"/>
                  </a:cubicBezTo>
                  <a:cubicBezTo>
                    <a:pt x="21529" y="17758"/>
                    <a:pt x="21557" y="17628"/>
                    <a:pt x="21489" y="17539"/>
                  </a:cubicBezTo>
                  <a:cubicBezTo>
                    <a:pt x="21489" y="16985"/>
                    <a:pt x="21479" y="16274"/>
                    <a:pt x="21424" y="15529"/>
                  </a:cubicBezTo>
                  <a:cubicBezTo>
                    <a:pt x="21369" y="14785"/>
                    <a:pt x="21358" y="13707"/>
                    <a:pt x="21358" y="12799"/>
                  </a:cubicBezTo>
                  <a:cubicBezTo>
                    <a:pt x="21362" y="12778"/>
                    <a:pt x="21362" y="12782"/>
                    <a:pt x="21358" y="12761"/>
                  </a:cubicBezTo>
                  <a:cubicBezTo>
                    <a:pt x="21350" y="12737"/>
                    <a:pt x="21342" y="12702"/>
                    <a:pt x="21325" y="12685"/>
                  </a:cubicBezTo>
                  <a:lnTo>
                    <a:pt x="21227" y="12647"/>
                  </a:lnTo>
                  <a:cubicBezTo>
                    <a:pt x="20186" y="12453"/>
                    <a:pt x="19132" y="12310"/>
                    <a:pt x="18078" y="12268"/>
                  </a:cubicBezTo>
                  <a:cubicBezTo>
                    <a:pt x="18016" y="11289"/>
                    <a:pt x="18014" y="10329"/>
                    <a:pt x="18045" y="9348"/>
                  </a:cubicBezTo>
                  <a:cubicBezTo>
                    <a:pt x="18045" y="9012"/>
                    <a:pt x="18045" y="8701"/>
                    <a:pt x="18045" y="8438"/>
                  </a:cubicBezTo>
                  <a:cubicBezTo>
                    <a:pt x="18045" y="8313"/>
                    <a:pt x="17957" y="8211"/>
                    <a:pt x="17848" y="8211"/>
                  </a:cubicBezTo>
                  <a:cubicBezTo>
                    <a:pt x="16763" y="7975"/>
                    <a:pt x="14906" y="7752"/>
                    <a:pt x="14371" y="7680"/>
                  </a:cubicBezTo>
                  <a:cubicBezTo>
                    <a:pt x="14313" y="6707"/>
                    <a:pt x="14312" y="5697"/>
                    <a:pt x="14338" y="4722"/>
                  </a:cubicBezTo>
                  <a:cubicBezTo>
                    <a:pt x="14338" y="4404"/>
                    <a:pt x="14306" y="4102"/>
                    <a:pt x="14306" y="3812"/>
                  </a:cubicBezTo>
                  <a:cubicBezTo>
                    <a:pt x="14310" y="3788"/>
                    <a:pt x="14310" y="3798"/>
                    <a:pt x="14306" y="3774"/>
                  </a:cubicBezTo>
                  <a:lnTo>
                    <a:pt x="14306" y="3698"/>
                  </a:lnTo>
                  <a:cubicBezTo>
                    <a:pt x="14280" y="3667"/>
                    <a:pt x="14276" y="3633"/>
                    <a:pt x="14240" y="3622"/>
                  </a:cubicBezTo>
                  <a:cubicBezTo>
                    <a:pt x="13004" y="3468"/>
                    <a:pt x="11736" y="3468"/>
                    <a:pt x="10501" y="3622"/>
                  </a:cubicBezTo>
                  <a:cubicBezTo>
                    <a:pt x="10480" y="3187"/>
                    <a:pt x="10480" y="2768"/>
                    <a:pt x="10501" y="2333"/>
                  </a:cubicBezTo>
                  <a:cubicBezTo>
                    <a:pt x="10526" y="1708"/>
                    <a:pt x="10508" y="1094"/>
                    <a:pt x="10435" y="475"/>
                  </a:cubicBezTo>
                  <a:cubicBezTo>
                    <a:pt x="10439" y="457"/>
                    <a:pt x="10439" y="417"/>
                    <a:pt x="10435" y="399"/>
                  </a:cubicBezTo>
                  <a:cubicBezTo>
                    <a:pt x="10435" y="399"/>
                    <a:pt x="10435" y="350"/>
                    <a:pt x="10435" y="323"/>
                  </a:cubicBezTo>
                  <a:cubicBezTo>
                    <a:pt x="10418" y="284"/>
                    <a:pt x="10399" y="236"/>
                    <a:pt x="10369" y="209"/>
                  </a:cubicBezTo>
                  <a:cubicBezTo>
                    <a:pt x="10352" y="201"/>
                    <a:pt x="10321" y="201"/>
                    <a:pt x="10304" y="209"/>
                  </a:cubicBezTo>
                  <a:cubicBezTo>
                    <a:pt x="8940" y="13"/>
                    <a:pt x="7577" y="-32"/>
                    <a:pt x="6204" y="20"/>
                  </a:cubicBezTo>
                  <a:cubicBezTo>
                    <a:pt x="6178" y="11"/>
                    <a:pt x="6164" y="11"/>
                    <a:pt x="6138" y="20"/>
                  </a:cubicBezTo>
                  <a:close/>
                  <a:moveTo>
                    <a:pt x="6105" y="361"/>
                  </a:moveTo>
                  <a:cubicBezTo>
                    <a:pt x="7307" y="326"/>
                    <a:pt x="8517" y="349"/>
                    <a:pt x="9713" y="475"/>
                  </a:cubicBezTo>
                  <a:cubicBezTo>
                    <a:pt x="8286" y="1579"/>
                    <a:pt x="6788" y="2580"/>
                    <a:pt x="5252" y="3471"/>
                  </a:cubicBezTo>
                  <a:cubicBezTo>
                    <a:pt x="4781" y="3743"/>
                    <a:pt x="4389" y="3988"/>
                    <a:pt x="4137" y="4115"/>
                  </a:cubicBezTo>
                  <a:cubicBezTo>
                    <a:pt x="3092" y="3996"/>
                    <a:pt x="2038" y="3941"/>
                    <a:pt x="988" y="3964"/>
                  </a:cubicBezTo>
                  <a:lnTo>
                    <a:pt x="824" y="3964"/>
                  </a:lnTo>
                  <a:cubicBezTo>
                    <a:pt x="1494" y="3541"/>
                    <a:pt x="2566" y="2779"/>
                    <a:pt x="3580" y="2068"/>
                  </a:cubicBezTo>
                  <a:cubicBezTo>
                    <a:pt x="4657" y="1296"/>
                    <a:pt x="5681" y="579"/>
                    <a:pt x="6105" y="361"/>
                  </a:cubicBezTo>
                  <a:close/>
                  <a:moveTo>
                    <a:pt x="9812" y="968"/>
                  </a:moveTo>
                  <a:cubicBezTo>
                    <a:pt x="9379" y="2230"/>
                    <a:pt x="8800" y="3757"/>
                    <a:pt x="8336" y="4874"/>
                  </a:cubicBezTo>
                  <a:cubicBezTo>
                    <a:pt x="8336" y="4874"/>
                    <a:pt x="8336" y="4857"/>
                    <a:pt x="8336" y="4912"/>
                  </a:cubicBezTo>
                  <a:lnTo>
                    <a:pt x="7713" y="5329"/>
                  </a:lnTo>
                  <a:cubicBezTo>
                    <a:pt x="7602" y="5410"/>
                    <a:pt x="7502" y="5521"/>
                    <a:pt x="7385" y="5594"/>
                  </a:cubicBezTo>
                  <a:cubicBezTo>
                    <a:pt x="7809" y="4496"/>
                    <a:pt x="8516" y="2475"/>
                    <a:pt x="8697" y="1840"/>
                  </a:cubicBezTo>
                  <a:cubicBezTo>
                    <a:pt x="9145" y="1522"/>
                    <a:pt x="9521" y="1213"/>
                    <a:pt x="9812" y="968"/>
                  </a:cubicBezTo>
                  <a:close/>
                  <a:moveTo>
                    <a:pt x="10009" y="1537"/>
                  </a:moveTo>
                  <a:lnTo>
                    <a:pt x="10041" y="2295"/>
                  </a:lnTo>
                  <a:cubicBezTo>
                    <a:pt x="10012" y="2770"/>
                    <a:pt x="10012" y="3224"/>
                    <a:pt x="10041" y="3698"/>
                  </a:cubicBezTo>
                  <a:cubicBezTo>
                    <a:pt x="9774" y="3852"/>
                    <a:pt x="9381" y="4150"/>
                    <a:pt x="8893" y="4494"/>
                  </a:cubicBezTo>
                  <a:cubicBezTo>
                    <a:pt x="9263" y="3587"/>
                    <a:pt x="9663" y="2499"/>
                    <a:pt x="10009" y="1537"/>
                  </a:cubicBezTo>
                  <a:close/>
                  <a:moveTo>
                    <a:pt x="8139" y="2143"/>
                  </a:moveTo>
                  <a:cubicBezTo>
                    <a:pt x="7801" y="3333"/>
                    <a:pt x="7030" y="5523"/>
                    <a:pt x="6794" y="6049"/>
                  </a:cubicBezTo>
                  <a:lnTo>
                    <a:pt x="6761" y="6011"/>
                  </a:lnTo>
                  <a:cubicBezTo>
                    <a:pt x="6486" y="6211"/>
                    <a:pt x="6218" y="6408"/>
                    <a:pt x="5974" y="6580"/>
                  </a:cubicBezTo>
                  <a:cubicBezTo>
                    <a:pt x="6139" y="6135"/>
                    <a:pt x="6337" y="5468"/>
                    <a:pt x="6564" y="4760"/>
                  </a:cubicBezTo>
                  <a:cubicBezTo>
                    <a:pt x="6792" y="4052"/>
                    <a:pt x="7095" y="3172"/>
                    <a:pt x="7221" y="2864"/>
                  </a:cubicBezTo>
                  <a:cubicBezTo>
                    <a:pt x="7224" y="2834"/>
                    <a:pt x="7224" y="2780"/>
                    <a:pt x="7221" y="2750"/>
                  </a:cubicBezTo>
                  <a:cubicBezTo>
                    <a:pt x="7543" y="2550"/>
                    <a:pt x="7832" y="2352"/>
                    <a:pt x="8139" y="2143"/>
                  </a:cubicBezTo>
                  <a:close/>
                  <a:moveTo>
                    <a:pt x="6728" y="3129"/>
                  </a:moveTo>
                  <a:cubicBezTo>
                    <a:pt x="6595" y="3520"/>
                    <a:pt x="6392" y="4018"/>
                    <a:pt x="6204" y="4608"/>
                  </a:cubicBezTo>
                  <a:cubicBezTo>
                    <a:pt x="5905" y="5516"/>
                    <a:pt x="5566" y="6582"/>
                    <a:pt x="5416" y="6846"/>
                  </a:cubicBezTo>
                  <a:cubicBezTo>
                    <a:pt x="5409" y="6881"/>
                    <a:pt x="5409" y="6924"/>
                    <a:pt x="5416" y="6959"/>
                  </a:cubicBezTo>
                  <a:cubicBezTo>
                    <a:pt x="5141" y="7141"/>
                    <a:pt x="4924" y="7305"/>
                    <a:pt x="4728" y="7414"/>
                  </a:cubicBezTo>
                  <a:cubicBezTo>
                    <a:pt x="4901" y="6788"/>
                    <a:pt x="5029" y="5997"/>
                    <a:pt x="5187" y="5253"/>
                  </a:cubicBezTo>
                  <a:cubicBezTo>
                    <a:pt x="5297" y="4735"/>
                    <a:pt x="5413" y="4258"/>
                    <a:pt x="5515" y="3850"/>
                  </a:cubicBezTo>
                  <a:lnTo>
                    <a:pt x="6728" y="3129"/>
                  </a:lnTo>
                  <a:close/>
                  <a:moveTo>
                    <a:pt x="13715" y="4001"/>
                  </a:moveTo>
                  <a:lnTo>
                    <a:pt x="13715" y="4039"/>
                  </a:lnTo>
                  <a:cubicBezTo>
                    <a:pt x="11841" y="5560"/>
                    <a:pt x="9890" y="6910"/>
                    <a:pt x="7844" y="8097"/>
                  </a:cubicBezTo>
                  <a:cubicBezTo>
                    <a:pt x="6944" y="7870"/>
                    <a:pt x="6009" y="7739"/>
                    <a:pt x="5088" y="7718"/>
                  </a:cubicBezTo>
                  <a:cubicBezTo>
                    <a:pt x="5780" y="7300"/>
                    <a:pt x="6881" y="6517"/>
                    <a:pt x="7942" y="5746"/>
                  </a:cubicBezTo>
                  <a:cubicBezTo>
                    <a:pt x="9003" y="4974"/>
                    <a:pt x="9928" y="4295"/>
                    <a:pt x="10337" y="4077"/>
                  </a:cubicBezTo>
                  <a:cubicBezTo>
                    <a:pt x="11463" y="3951"/>
                    <a:pt x="12586" y="3929"/>
                    <a:pt x="13715" y="4001"/>
                  </a:cubicBezTo>
                  <a:close/>
                  <a:moveTo>
                    <a:pt x="5056" y="4115"/>
                  </a:moveTo>
                  <a:lnTo>
                    <a:pt x="4793" y="5139"/>
                  </a:lnTo>
                  <a:cubicBezTo>
                    <a:pt x="4699" y="5620"/>
                    <a:pt x="4600" y="6135"/>
                    <a:pt x="4498" y="6580"/>
                  </a:cubicBezTo>
                  <a:cubicBezTo>
                    <a:pt x="4498" y="6380"/>
                    <a:pt x="4498" y="6182"/>
                    <a:pt x="4498" y="5973"/>
                  </a:cubicBezTo>
                  <a:cubicBezTo>
                    <a:pt x="4498" y="5474"/>
                    <a:pt x="4488" y="4956"/>
                    <a:pt x="4432" y="4457"/>
                  </a:cubicBezTo>
                  <a:cubicBezTo>
                    <a:pt x="4598" y="4375"/>
                    <a:pt x="4820" y="4251"/>
                    <a:pt x="5056" y="4115"/>
                  </a:cubicBezTo>
                  <a:close/>
                  <a:moveTo>
                    <a:pt x="234" y="4457"/>
                  </a:moveTo>
                  <a:lnTo>
                    <a:pt x="923" y="4457"/>
                  </a:lnTo>
                  <a:cubicBezTo>
                    <a:pt x="1972" y="4436"/>
                    <a:pt x="3026" y="4459"/>
                    <a:pt x="4072" y="4570"/>
                  </a:cubicBezTo>
                  <a:lnTo>
                    <a:pt x="4104" y="5973"/>
                  </a:lnTo>
                  <a:cubicBezTo>
                    <a:pt x="4104" y="6618"/>
                    <a:pt x="4171" y="7263"/>
                    <a:pt x="4203" y="7907"/>
                  </a:cubicBezTo>
                  <a:cubicBezTo>
                    <a:pt x="4203" y="8024"/>
                    <a:pt x="4298" y="8092"/>
                    <a:pt x="4400" y="8097"/>
                  </a:cubicBezTo>
                  <a:lnTo>
                    <a:pt x="5023" y="8097"/>
                  </a:lnTo>
                  <a:cubicBezTo>
                    <a:pt x="5910" y="8114"/>
                    <a:pt x="6810" y="8232"/>
                    <a:pt x="7680" y="8438"/>
                  </a:cubicBezTo>
                  <a:cubicBezTo>
                    <a:pt x="7680" y="8759"/>
                    <a:pt x="7680" y="9064"/>
                    <a:pt x="7680" y="9348"/>
                  </a:cubicBezTo>
                  <a:cubicBezTo>
                    <a:pt x="7605" y="10268"/>
                    <a:pt x="7691" y="11202"/>
                    <a:pt x="7942" y="12079"/>
                  </a:cubicBezTo>
                  <a:cubicBezTo>
                    <a:pt x="7974" y="12157"/>
                    <a:pt x="8031" y="12225"/>
                    <a:pt x="8106" y="12230"/>
                  </a:cubicBezTo>
                  <a:cubicBezTo>
                    <a:pt x="9134" y="12324"/>
                    <a:pt x="10142" y="12470"/>
                    <a:pt x="11157" y="12685"/>
                  </a:cubicBezTo>
                  <a:lnTo>
                    <a:pt x="12141" y="12875"/>
                  </a:lnTo>
                  <a:cubicBezTo>
                    <a:pt x="12141" y="13111"/>
                    <a:pt x="12141" y="13370"/>
                    <a:pt x="12141" y="13633"/>
                  </a:cubicBezTo>
                  <a:cubicBezTo>
                    <a:pt x="12073" y="14348"/>
                    <a:pt x="12123" y="15070"/>
                    <a:pt x="12305" y="15757"/>
                  </a:cubicBezTo>
                  <a:cubicBezTo>
                    <a:pt x="12328" y="15831"/>
                    <a:pt x="12401" y="15862"/>
                    <a:pt x="12469" y="15871"/>
                  </a:cubicBezTo>
                  <a:cubicBezTo>
                    <a:pt x="12838" y="15934"/>
                    <a:pt x="13163" y="16025"/>
                    <a:pt x="13486" y="16098"/>
                  </a:cubicBezTo>
                  <a:cubicBezTo>
                    <a:pt x="14274" y="16298"/>
                    <a:pt x="15073" y="16410"/>
                    <a:pt x="15880" y="16439"/>
                  </a:cubicBezTo>
                  <a:cubicBezTo>
                    <a:pt x="15880" y="17220"/>
                    <a:pt x="15829" y="18089"/>
                    <a:pt x="15782" y="18942"/>
                  </a:cubicBezTo>
                  <a:cubicBezTo>
                    <a:pt x="15735" y="19795"/>
                    <a:pt x="15724" y="20353"/>
                    <a:pt x="15716" y="20952"/>
                  </a:cubicBezTo>
                  <a:cubicBezTo>
                    <a:pt x="13444" y="20870"/>
                    <a:pt x="2171" y="19460"/>
                    <a:pt x="890" y="19170"/>
                  </a:cubicBezTo>
                  <a:lnTo>
                    <a:pt x="857" y="19170"/>
                  </a:lnTo>
                  <a:cubicBezTo>
                    <a:pt x="857" y="18589"/>
                    <a:pt x="814" y="17741"/>
                    <a:pt x="759" y="16743"/>
                  </a:cubicBezTo>
                  <a:cubicBezTo>
                    <a:pt x="562" y="12776"/>
                    <a:pt x="210" y="6254"/>
                    <a:pt x="234" y="4457"/>
                  </a:cubicBezTo>
                  <a:close/>
                  <a:moveTo>
                    <a:pt x="13682" y="4570"/>
                  </a:moveTo>
                  <a:lnTo>
                    <a:pt x="13551" y="5139"/>
                  </a:lnTo>
                  <a:cubicBezTo>
                    <a:pt x="13174" y="6337"/>
                    <a:pt x="12695" y="7869"/>
                    <a:pt x="12239" y="8931"/>
                  </a:cubicBezTo>
                  <a:lnTo>
                    <a:pt x="11452" y="9462"/>
                  </a:lnTo>
                  <a:lnTo>
                    <a:pt x="11288" y="9614"/>
                  </a:lnTo>
                  <a:cubicBezTo>
                    <a:pt x="11712" y="8443"/>
                    <a:pt x="12427" y="6145"/>
                    <a:pt x="12600" y="5518"/>
                  </a:cubicBezTo>
                  <a:cubicBezTo>
                    <a:pt x="12600" y="5518"/>
                    <a:pt x="12600" y="5535"/>
                    <a:pt x="12600" y="5480"/>
                  </a:cubicBezTo>
                  <a:cubicBezTo>
                    <a:pt x="13024" y="5163"/>
                    <a:pt x="13376" y="4870"/>
                    <a:pt x="13682" y="4570"/>
                  </a:cubicBezTo>
                  <a:close/>
                  <a:moveTo>
                    <a:pt x="13912" y="5291"/>
                  </a:moveTo>
                  <a:cubicBezTo>
                    <a:pt x="13894" y="6105"/>
                    <a:pt x="13917" y="6906"/>
                    <a:pt x="13978" y="7718"/>
                  </a:cubicBezTo>
                  <a:lnTo>
                    <a:pt x="13978" y="7794"/>
                  </a:lnTo>
                  <a:cubicBezTo>
                    <a:pt x="13718" y="7939"/>
                    <a:pt x="13317" y="8216"/>
                    <a:pt x="12830" y="8552"/>
                  </a:cubicBezTo>
                  <a:cubicBezTo>
                    <a:pt x="13223" y="7526"/>
                    <a:pt x="13598" y="6307"/>
                    <a:pt x="13912" y="5291"/>
                  </a:cubicBezTo>
                  <a:close/>
                  <a:moveTo>
                    <a:pt x="2038" y="5518"/>
                  </a:moveTo>
                  <a:cubicBezTo>
                    <a:pt x="1797" y="5599"/>
                    <a:pt x="1564" y="5736"/>
                    <a:pt x="1382" y="5935"/>
                  </a:cubicBezTo>
                  <a:cubicBezTo>
                    <a:pt x="1306" y="6027"/>
                    <a:pt x="1306" y="6148"/>
                    <a:pt x="1382" y="6239"/>
                  </a:cubicBezTo>
                  <a:cubicBezTo>
                    <a:pt x="1458" y="6325"/>
                    <a:pt x="1601" y="6325"/>
                    <a:pt x="1677" y="6239"/>
                  </a:cubicBezTo>
                  <a:cubicBezTo>
                    <a:pt x="1739" y="6175"/>
                    <a:pt x="1800" y="6132"/>
                    <a:pt x="1874" y="6087"/>
                  </a:cubicBezTo>
                  <a:cubicBezTo>
                    <a:pt x="1874" y="6532"/>
                    <a:pt x="1874" y="6997"/>
                    <a:pt x="1874" y="7414"/>
                  </a:cubicBezTo>
                  <a:lnTo>
                    <a:pt x="1874" y="7983"/>
                  </a:lnTo>
                  <a:cubicBezTo>
                    <a:pt x="1700" y="7943"/>
                    <a:pt x="1542" y="7880"/>
                    <a:pt x="1382" y="7794"/>
                  </a:cubicBezTo>
                  <a:cubicBezTo>
                    <a:pt x="1284" y="7740"/>
                    <a:pt x="1139" y="7797"/>
                    <a:pt x="1087" y="7907"/>
                  </a:cubicBezTo>
                  <a:cubicBezTo>
                    <a:pt x="1038" y="8019"/>
                    <a:pt x="1088" y="8154"/>
                    <a:pt x="1185" y="8211"/>
                  </a:cubicBezTo>
                  <a:cubicBezTo>
                    <a:pt x="1522" y="8381"/>
                    <a:pt x="1877" y="8470"/>
                    <a:pt x="2235" y="8514"/>
                  </a:cubicBezTo>
                  <a:lnTo>
                    <a:pt x="2563" y="8590"/>
                  </a:lnTo>
                  <a:cubicBezTo>
                    <a:pt x="2657" y="8587"/>
                    <a:pt x="2744" y="8508"/>
                    <a:pt x="2760" y="8400"/>
                  </a:cubicBezTo>
                  <a:cubicBezTo>
                    <a:pt x="2807" y="8287"/>
                    <a:pt x="2759" y="8151"/>
                    <a:pt x="2661" y="8097"/>
                  </a:cubicBezTo>
                  <a:cubicBezTo>
                    <a:pt x="2650" y="8091"/>
                    <a:pt x="2640" y="8100"/>
                    <a:pt x="2628" y="8097"/>
                  </a:cubicBezTo>
                  <a:lnTo>
                    <a:pt x="2267" y="8021"/>
                  </a:lnTo>
                  <a:lnTo>
                    <a:pt x="2267" y="7338"/>
                  </a:lnTo>
                  <a:cubicBezTo>
                    <a:pt x="2267" y="6794"/>
                    <a:pt x="2267" y="6224"/>
                    <a:pt x="2267" y="5670"/>
                  </a:cubicBezTo>
                  <a:cubicBezTo>
                    <a:pt x="2266" y="5599"/>
                    <a:pt x="2251" y="5562"/>
                    <a:pt x="2202" y="5518"/>
                  </a:cubicBezTo>
                  <a:cubicBezTo>
                    <a:pt x="2150" y="5488"/>
                    <a:pt x="2090" y="5488"/>
                    <a:pt x="2038" y="5518"/>
                  </a:cubicBezTo>
                  <a:close/>
                  <a:moveTo>
                    <a:pt x="12108" y="5822"/>
                  </a:moveTo>
                  <a:cubicBezTo>
                    <a:pt x="11738" y="6993"/>
                    <a:pt x="10949" y="9492"/>
                    <a:pt x="10697" y="9955"/>
                  </a:cubicBezTo>
                  <a:lnTo>
                    <a:pt x="10697" y="10031"/>
                  </a:lnTo>
                  <a:lnTo>
                    <a:pt x="9845" y="10638"/>
                  </a:lnTo>
                  <a:cubicBezTo>
                    <a:pt x="10320" y="9334"/>
                    <a:pt x="10716" y="7986"/>
                    <a:pt x="11025" y="6618"/>
                  </a:cubicBezTo>
                  <a:lnTo>
                    <a:pt x="12108" y="5822"/>
                  </a:lnTo>
                  <a:close/>
                  <a:moveTo>
                    <a:pt x="10599" y="6921"/>
                  </a:moveTo>
                  <a:cubicBezTo>
                    <a:pt x="10237" y="8284"/>
                    <a:pt x="9800" y="9606"/>
                    <a:pt x="9287" y="10903"/>
                  </a:cubicBezTo>
                  <a:cubicBezTo>
                    <a:pt x="9283" y="10927"/>
                    <a:pt x="9283" y="10955"/>
                    <a:pt x="9287" y="10979"/>
                  </a:cubicBezTo>
                  <a:cubicBezTo>
                    <a:pt x="8973" y="11188"/>
                    <a:pt x="8696" y="11374"/>
                    <a:pt x="8500" y="11510"/>
                  </a:cubicBezTo>
                  <a:cubicBezTo>
                    <a:pt x="8681" y="10874"/>
                    <a:pt x="8834" y="10120"/>
                    <a:pt x="8992" y="9348"/>
                  </a:cubicBezTo>
                  <a:cubicBezTo>
                    <a:pt x="9102" y="8795"/>
                    <a:pt x="9218" y="8258"/>
                    <a:pt x="9320" y="7831"/>
                  </a:cubicBezTo>
                  <a:cubicBezTo>
                    <a:pt x="9320" y="7831"/>
                    <a:pt x="9320" y="7783"/>
                    <a:pt x="9320" y="7756"/>
                  </a:cubicBezTo>
                  <a:cubicBezTo>
                    <a:pt x="9713" y="7511"/>
                    <a:pt x="10112" y="7230"/>
                    <a:pt x="10599" y="6921"/>
                  </a:cubicBezTo>
                  <a:close/>
                  <a:moveTo>
                    <a:pt x="8828" y="8021"/>
                  </a:moveTo>
                  <a:cubicBezTo>
                    <a:pt x="8741" y="8375"/>
                    <a:pt x="8669" y="8770"/>
                    <a:pt x="8598" y="9197"/>
                  </a:cubicBezTo>
                  <a:lnTo>
                    <a:pt x="8565" y="9235"/>
                  </a:lnTo>
                  <a:cubicBezTo>
                    <a:pt x="8416" y="9961"/>
                    <a:pt x="8271" y="10683"/>
                    <a:pt x="8106" y="11282"/>
                  </a:cubicBezTo>
                  <a:cubicBezTo>
                    <a:pt x="8037" y="10681"/>
                    <a:pt x="8013" y="10068"/>
                    <a:pt x="8041" y="9462"/>
                  </a:cubicBezTo>
                  <a:cubicBezTo>
                    <a:pt x="8041" y="9126"/>
                    <a:pt x="8041" y="8803"/>
                    <a:pt x="8041" y="8476"/>
                  </a:cubicBezTo>
                  <a:cubicBezTo>
                    <a:pt x="8237" y="8376"/>
                    <a:pt x="8505" y="8221"/>
                    <a:pt x="8828" y="8021"/>
                  </a:cubicBezTo>
                  <a:close/>
                  <a:moveTo>
                    <a:pt x="14207" y="8135"/>
                  </a:moveTo>
                  <a:cubicBezTo>
                    <a:pt x="14522" y="8135"/>
                    <a:pt x="16216" y="8401"/>
                    <a:pt x="17356" y="8628"/>
                  </a:cubicBezTo>
                  <a:cubicBezTo>
                    <a:pt x="16767" y="9181"/>
                    <a:pt x="15142" y="10380"/>
                    <a:pt x="14010" y="11206"/>
                  </a:cubicBezTo>
                  <a:lnTo>
                    <a:pt x="13978" y="11244"/>
                  </a:lnTo>
                  <a:cubicBezTo>
                    <a:pt x="13231" y="11798"/>
                    <a:pt x="12577" y="12252"/>
                    <a:pt x="12239" y="12534"/>
                  </a:cubicBezTo>
                  <a:lnTo>
                    <a:pt x="11189" y="12344"/>
                  </a:lnTo>
                  <a:cubicBezTo>
                    <a:pt x="10325" y="12181"/>
                    <a:pt x="9456" y="12056"/>
                    <a:pt x="8631" y="11965"/>
                  </a:cubicBezTo>
                  <a:cubicBezTo>
                    <a:pt x="9362" y="11520"/>
                    <a:pt x="10517" y="10678"/>
                    <a:pt x="11649" y="9879"/>
                  </a:cubicBezTo>
                  <a:cubicBezTo>
                    <a:pt x="12781" y="9080"/>
                    <a:pt x="13775" y="8362"/>
                    <a:pt x="14207" y="8135"/>
                  </a:cubicBezTo>
                  <a:close/>
                  <a:moveTo>
                    <a:pt x="5482" y="9159"/>
                  </a:moveTo>
                  <a:cubicBezTo>
                    <a:pt x="5211" y="9035"/>
                    <a:pt x="4900" y="9109"/>
                    <a:pt x="4695" y="9348"/>
                  </a:cubicBezTo>
                  <a:cubicBezTo>
                    <a:pt x="4546" y="9540"/>
                    <a:pt x="4500" y="9837"/>
                    <a:pt x="4596" y="10069"/>
                  </a:cubicBezTo>
                  <a:cubicBezTo>
                    <a:pt x="4643" y="10181"/>
                    <a:pt x="4761" y="10234"/>
                    <a:pt x="4859" y="10183"/>
                  </a:cubicBezTo>
                  <a:cubicBezTo>
                    <a:pt x="4958" y="10133"/>
                    <a:pt x="5000" y="9994"/>
                    <a:pt x="4957" y="9879"/>
                  </a:cubicBezTo>
                  <a:cubicBezTo>
                    <a:pt x="4914" y="9820"/>
                    <a:pt x="4915" y="9709"/>
                    <a:pt x="4957" y="9652"/>
                  </a:cubicBezTo>
                  <a:cubicBezTo>
                    <a:pt x="5085" y="9515"/>
                    <a:pt x="5299" y="9542"/>
                    <a:pt x="5416" y="9690"/>
                  </a:cubicBezTo>
                  <a:cubicBezTo>
                    <a:pt x="5477" y="9765"/>
                    <a:pt x="5490" y="9852"/>
                    <a:pt x="5482" y="9955"/>
                  </a:cubicBezTo>
                  <a:cubicBezTo>
                    <a:pt x="5482" y="10182"/>
                    <a:pt x="5268" y="10479"/>
                    <a:pt x="5056" y="10751"/>
                  </a:cubicBezTo>
                  <a:cubicBezTo>
                    <a:pt x="4853" y="10979"/>
                    <a:pt x="4710" y="11248"/>
                    <a:pt x="4596" y="11548"/>
                  </a:cubicBezTo>
                  <a:cubicBezTo>
                    <a:pt x="4565" y="11663"/>
                    <a:pt x="4597" y="11771"/>
                    <a:pt x="4695" y="11813"/>
                  </a:cubicBezTo>
                  <a:cubicBezTo>
                    <a:pt x="4908" y="11901"/>
                    <a:pt x="5158" y="11976"/>
                    <a:pt x="5384" y="12003"/>
                  </a:cubicBezTo>
                  <a:lnTo>
                    <a:pt x="5744" y="12079"/>
                  </a:lnTo>
                  <a:lnTo>
                    <a:pt x="5777" y="12079"/>
                  </a:lnTo>
                  <a:cubicBezTo>
                    <a:pt x="5866" y="12074"/>
                    <a:pt x="5950" y="11988"/>
                    <a:pt x="5974" y="11889"/>
                  </a:cubicBezTo>
                  <a:cubicBezTo>
                    <a:pt x="5999" y="11784"/>
                    <a:pt x="5960" y="11672"/>
                    <a:pt x="5876" y="11623"/>
                  </a:cubicBezTo>
                  <a:lnTo>
                    <a:pt x="5449" y="11548"/>
                  </a:lnTo>
                  <a:lnTo>
                    <a:pt x="5088" y="11472"/>
                  </a:lnTo>
                  <a:cubicBezTo>
                    <a:pt x="5179" y="11316"/>
                    <a:pt x="5302" y="11189"/>
                    <a:pt x="5416" y="11055"/>
                  </a:cubicBezTo>
                  <a:cubicBezTo>
                    <a:pt x="5700" y="10774"/>
                    <a:pt x="5890" y="10382"/>
                    <a:pt x="5941" y="9955"/>
                  </a:cubicBezTo>
                  <a:cubicBezTo>
                    <a:pt x="5946" y="9613"/>
                    <a:pt x="5757" y="9287"/>
                    <a:pt x="5482" y="9159"/>
                  </a:cubicBezTo>
                  <a:close/>
                  <a:moveTo>
                    <a:pt x="17258" y="9310"/>
                  </a:moveTo>
                  <a:cubicBezTo>
                    <a:pt x="17179" y="9701"/>
                    <a:pt x="17098" y="10137"/>
                    <a:pt x="16995" y="10600"/>
                  </a:cubicBezTo>
                  <a:lnTo>
                    <a:pt x="16963" y="10675"/>
                  </a:lnTo>
                  <a:cubicBezTo>
                    <a:pt x="16826" y="11551"/>
                    <a:pt x="16626" y="12390"/>
                    <a:pt x="16339" y="13216"/>
                  </a:cubicBezTo>
                  <a:lnTo>
                    <a:pt x="15618" y="13671"/>
                  </a:lnTo>
                  <a:lnTo>
                    <a:pt x="15454" y="13747"/>
                  </a:lnTo>
                  <a:cubicBezTo>
                    <a:pt x="15682" y="13039"/>
                    <a:pt x="16042" y="11739"/>
                    <a:pt x="16372" y="10486"/>
                  </a:cubicBezTo>
                  <a:lnTo>
                    <a:pt x="16569" y="9841"/>
                  </a:lnTo>
                  <a:lnTo>
                    <a:pt x="17258" y="9310"/>
                  </a:lnTo>
                  <a:close/>
                  <a:moveTo>
                    <a:pt x="17619" y="9500"/>
                  </a:moveTo>
                  <a:cubicBezTo>
                    <a:pt x="17593" y="10475"/>
                    <a:pt x="17634" y="11449"/>
                    <a:pt x="17717" y="12420"/>
                  </a:cubicBezTo>
                  <a:lnTo>
                    <a:pt x="17684" y="12458"/>
                  </a:lnTo>
                  <a:lnTo>
                    <a:pt x="16864" y="12913"/>
                  </a:lnTo>
                  <a:cubicBezTo>
                    <a:pt x="17065" y="12207"/>
                    <a:pt x="17227" y="11517"/>
                    <a:pt x="17356" y="10789"/>
                  </a:cubicBezTo>
                  <a:cubicBezTo>
                    <a:pt x="17443" y="10335"/>
                    <a:pt x="17524" y="9881"/>
                    <a:pt x="17619" y="9500"/>
                  </a:cubicBezTo>
                  <a:close/>
                  <a:moveTo>
                    <a:pt x="16077" y="10220"/>
                  </a:moveTo>
                  <a:lnTo>
                    <a:pt x="16011" y="10372"/>
                  </a:lnTo>
                  <a:cubicBezTo>
                    <a:pt x="15728" y="11425"/>
                    <a:pt x="15150" y="13566"/>
                    <a:pt x="14962" y="13975"/>
                  </a:cubicBezTo>
                  <a:cubicBezTo>
                    <a:pt x="14954" y="14010"/>
                    <a:pt x="14954" y="14053"/>
                    <a:pt x="14962" y="14088"/>
                  </a:cubicBezTo>
                  <a:lnTo>
                    <a:pt x="14240" y="14505"/>
                  </a:lnTo>
                  <a:cubicBezTo>
                    <a:pt x="14662" y="13326"/>
                    <a:pt x="15020" y="12103"/>
                    <a:pt x="15290" y="10865"/>
                  </a:cubicBezTo>
                  <a:cubicBezTo>
                    <a:pt x="15290" y="10865"/>
                    <a:pt x="15290" y="10854"/>
                    <a:pt x="15290" y="10827"/>
                  </a:cubicBezTo>
                  <a:lnTo>
                    <a:pt x="16077" y="10220"/>
                  </a:lnTo>
                  <a:close/>
                  <a:moveTo>
                    <a:pt x="14830" y="11168"/>
                  </a:moveTo>
                  <a:cubicBezTo>
                    <a:pt x="14519" y="12398"/>
                    <a:pt x="14153" y="13594"/>
                    <a:pt x="13715" y="14771"/>
                  </a:cubicBezTo>
                  <a:lnTo>
                    <a:pt x="13682" y="14809"/>
                  </a:lnTo>
                  <a:lnTo>
                    <a:pt x="13026" y="15188"/>
                  </a:lnTo>
                  <a:cubicBezTo>
                    <a:pt x="13160" y="14643"/>
                    <a:pt x="13294" y="14041"/>
                    <a:pt x="13420" y="13406"/>
                  </a:cubicBezTo>
                  <a:cubicBezTo>
                    <a:pt x="13522" y="12925"/>
                    <a:pt x="13621" y="12422"/>
                    <a:pt x="13715" y="12041"/>
                  </a:cubicBezTo>
                  <a:cubicBezTo>
                    <a:pt x="13715" y="12041"/>
                    <a:pt x="13715" y="11992"/>
                    <a:pt x="13715" y="11965"/>
                  </a:cubicBezTo>
                  <a:lnTo>
                    <a:pt x="14207" y="11623"/>
                  </a:lnTo>
                  <a:lnTo>
                    <a:pt x="14830" y="11168"/>
                  </a:lnTo>
                  <a:close/>
                  <a:moveTo>
                    <a:pt x="13289" y="12306"/>
                  </a:moveTo>
                  <a:cubicBezTo>
                    <a:pt x="13234" y="12551"/>
                    <a:pt x="13163" y="12900"/>
                    <a:pt x="13092" y="13254"/>
                  </a:cubicBezTo>
                  <a:lnTo>
                    <a:pt x="13059" y="13292"/>
                  </a:lnTo>
                  <a:cubicBezTo>
                    <a:pt x="12902" y="14054"/>
                    <a:pt x="12740" y="14844"/>
                    <a:pt x="12567" y="15416"/>
                  </a:cubicBezTo>
                  <a:cubicBezTo>
                    <a:pt x="12483" y="14867"/>
                    <a:pt x="12464" y="14302"/>
                    <a:pt x="12502" y="13747"/>
                  </a:cubicBezTo>
                  <a:cubicBezTo>
                    <a:pt x="12502" y="13466"/>
                    <a:pt x="12502" y="13194"/>
                    <a:pt x="12502" y="12913"/>
                  </a:cubicBezTo>
                  <a:cubicBezTo>
                    <a:pt x="12682" y="12768"/>
                    <a:pt x="12943" y="12542"/>
                    <a:pt x="13289" y="12306"/>
                  </a:cubicBezTo>
                  <a:close/>
                  <a:moveTo>
                    <a:pt x="18012" y="12761"/>
                  </a:moveTo>
                  <a:cubicBezTo>
                    <a:pt x="18917" y="12796"/>
                    <a:pt x="19838" y="12880"/>
                    <a:pt x="20735" y="13027"/>
                  </a:cubicBezTo>
                  <a:cubicBezTo>
                    <a:pt x="19245" y="14186"/>
                    <a:pt x="17650" y="15171"/>
                    <a:pt x="16011" y="16022"/>
                  </a:cubicBezTo>
                  <a:lnTo>
                    <a:pt x="16011" y="16060"/>
                  </a:lnTo>
                  <a:cubicBezTo>
                    <a:pt x="15176" y="16037"/>
                    <a:pt x="14335" y="15925"/>
                    <a:pt x="13518" y="15719"/>
                  </a:cubicBezTo>
                  <a:lnTo>
                    <a:pt x="13092" y="15643"/>
                  </a:lnTo>
                  <a:cubicBezTo>
                    <a:pt x="13792" y="15253"/>
                    <a:pt x="14863" y="14631"/>
                    <a:pt x="15815" y="14050"/>
                  </a:cubicBezTo>
                  <a:cubicBezTo>
                    <a:pt x="16766" y="13469"/>
                    <a:pt x="17595" y="12970"/>
                    <a:pt x="18012" y="12761"/>
                  </a:cubicBezTo>
                  <a:close/>
                  <a:moveTo>
                    <a:pt x="9779" y="13178"/>
                  </a:moveTo>
                  <a:cubicBezTo>
                    <a:pt x="9645" y="13133"/>
                    <a:pt x="9296" y="13060"/>
                    <a:pt x="8926" y="13595"/>
                  </a:cubicBezTo>
                  <a:cubicBezTo>
                    <a:pt x="8861" y="13696"/>
                    <a:pt x="8905" y="13861"/>
                    <a:pt x="8992" y="13937"/>
                  </a:cubicBezTo>
                  <a:cubicBezTo>
                    <a:pt x="9063" y="14024"/>
                    <a:pt x="9178" y="14019"/>
                    <a:pt x="9254" y="13937"/>
                  </a:cubicBezTo>
                  <a:cubicBezTo>
                    <a:pt x="9428" y="13682"/>
                    <a:pt x="9561" y="13635"/>
                    <a:pt x="9648" y="13671"/>
                  </a:cubicBezTo>
                  <a:cubicBezTo>
                    <a:pt x="9726" y="13713"/>
                    <a:pt x="9787" y="13799"/>
                    <a:pt x="9779" y="13899"/>
                  </a:cubicBezTo>
                  <a:cubicBezTo>
                    <a:pt x="9779" y="14126"/>
                    <a:pt x="9603" y="14429"/>
                    <a:pt x="9123" y="14619"/>
                  </a:cubicBezTo>
                  <a:cubicBezTo>
                    <a:pt x="9043" y="14655"/>
                    <a:pt x="8986" y="14747"/>
                    <a:pt x="8992" y="14847"/>
                  </a:cubicBezTo>
                  <a:cubicBezTo>
                    <a:pt x="8993" y="14948"/>
                    <a:pt x="9070" y="15053"/>
                    <a:pt x="9156" y="15074"/>
                  </a:cubicBezTo>
                  <a:cubicBezTo>
                    <a:pt x="9525" y="15174"/>
                    <a:pt x="9738" y="15380"/>
                    <a:pt x="9746" y="15643"/>
                  </a:cubicBezTo>
                  <a:cubicBezTo>
                    <a:pt x="9755" y="15834"/>
                    <a:pt x="9641" y="15999"/>
                    <a:pt x="9484" y="16060"/>
                  </a:cubicBezTo>
                  <a:cubicBezTo>
                    <a:pt x="9272" y="16133"/>
                    <a:pt x="9007" y="15967"/>
                    <a:pt x="8795" y="15567"/>
                  </a:cubicBezTo>
                  <a:cubicBezTo>
                    <a:pt x="8738" y="15463"/>
                    <a:pt x="8624" y="15428"/>
                    <a:pt x="8533" y="15491"/>
                  </a:cubicBezTo>
                  <a:cubicBezTo>
                    <a:pt x="8441" y="15561"/>
                    <a:pt x="8411" y="15686"/>
                    <a:pt x="8467" y="15795"/>
                  </a:cubicBezTo>
                  <a:cubicBezTo>
                    <a:pt x="8645" y="16205"/>
                    <a:pt x="8990" y="16505"/>
                    <a:pt x="9385" y="16553"/>
                  </a:cubicBezTo>
                  <a:cubicBezTo>
                    <a:pt x="9456" y="16566"/>
                    <a:pt x="9545" y="16566"/>
                    <a:pt x="9615" y="16553"/>
                  </a:cubicBezTo>
                  <a:cubicBezTo>
                    <a:pt x="9946" y="16420"/>
                    <a:pt x="10159" y="16047"/>
                    <a:pt x="10140" y="15643"/>
                  </a:cubicBezTo>
                  <a:cubicBezTo>
                    <a:pt x="10122" y="15297"/>
                    <a:pt x="9946" y="14970"/>
                    <a:pt x="9681" y="14809"/>
                  </a:cubicBezTo>
                  <a:cubicBezTo>
                    <a:pt x="9981" y="14617"/>
                    <a:pt x="10172" y="14257"/>
                    <a:pt x="10173" y="13861"/>
                  </a:cubicBezTo>
                  <a:cubicBezTo>
                    <a:pt x="10180" y="13565"/>
                    <a:pt x="10018" y="13286"/>
                    <a:pt x="9779" y="13178"/>
                  </a:cubicBezTo>
                  <a:close/>
                  <a:moveTo>
                    <a:pt x="20768" y="13557"/>
                  </a:moveTo>
                  <a:cubicBezTo>
                    <a:pt x="20595" y="14202"/>
                    <a:pt x="20433" y="15104"/>
                    <a:pt x="20276" y="15984"/>
                  </a:cubicBezTo>
                  <a:cubicBezTo>
                    <a:pt x="20143" y="16817"/>
                    <a:pt x="19992" y="17637"/>
                    <a:pt x="19783" y="18449"/>
                  </a:cubicBezTo>
                  <a:lnTo>
                    <a:pt x="18898" y="19056"/>
                  </a:lnTo>
                  <a:cubicBezTo>
                    <a:pt x="19061" y="18365"/>
                    <a:pt x="19300" y="17261"/>
                    <a:pt x="19587" y="15946"/>
                  </a:cubicBezTo>
                  <a:cubicBezTo>
                    <a:pt x="19775" y="15129"/>
                    <a:pt x="19910" y="14408"/>
                    <a:pt x="19980" y="14126"/>
                  </a:cubicBezTo>
                  <a:cubicBezTo>
                    <a:pt x="20271" y="13927"/>
                    <a:pt x="20532" y="13739"/>
                    <a:pt x="20768" y="13557"/>
                  </a:cubicBezTo>
                  <a:close/>
                  <a:moveTo>
                    <a:pt x="20964" y="14316"/>
                  </a:moveTo>
                  <a:cubicBezTo>
                    <a:pt x="20964" y="14742"/>
                    <a:pt x="20950" y="15168"/>
                    <a:pt x="20997" y="15567"/>
                  </a:cubicBezTo>
                  <a:cubicBezTo>
                    <a:pt x="20997" y="16248"/>
                    <a:pt x="21063" y="16899"/>
                    <a:pt x="21063" y="17425"/>
                  </a:cubicBezTo>
                  <a:cubicBezTo>
                    <a:pt x="20960" y="17534"/>
                    <a:pt x="20668" y="17751"/>
                    <a:pt x="20276" y="18032"/>
                  </a:cubicBezTo>
                  <a:lnTo>
                    <a:pt x="20243" y="18032"/>
                  </a:lnTo>
                  <a:cubicBezTo>
                    <a:pt x="20376" y="17478"/>
                    <a:pt x="20503" y="16758"/>
                    <a:pt x="20636" y="16022"/>
                  </a:cubicBezTo>
                  <a:cubicBezTo>
                    <a:pt x="20746" y="15423"/>
                    <a:pt x="20854" y="14833"/>
                    <a:pt x="20964" y="14316"/>
                  </a:cubicBezTo>
                  <a:close/>
                  <a:moveTo>
                    <a:pt x="19521" y="14505"/>
                  </a:moveTo>
                  <a:cubicBezTo>
                    <a:pt x="19442" y="14859"/>
                    <a:pt x="19311" y="15326"/>
                    <a:pt x="19193" y="15871"/>
                  </a:cubicBezTo>
                  <a:cubicBezTo>
                    <a:pt x="18902" y="17178"/>
                    <a:pt x="18490" y="19128"/>
                    <a:pt x="18340" y="19473"/>
                  </a:cubicBezTo>
                  <a:lnTo>
                    <a:pt x="17553" y="19966"/>
                  </a:lnTo>
                  <a:cubicBezTo>
                    <a:pt x="17970" y="18604"/>
                    <a:pt x="18771" y="15622"/>
                    <a:pt x="18865" y="14923"/>
                  </a:cubicBezTo>
                  <a:cubicBezTo>
                    <a:pt x="19085" y="14777"/>
                    <a:pt x="19317" y="14651"/>
                    <a:pt x="19521" y="14505"/>
                  </a:cubicBezTo>
                  <a:close/>
                  <a:moveTo>
                    <a:pt x="18406" y="15188"/>
                  </a:moveTo>
                  <a:cubicBezTo>
                    <a:pt x="18146" y="16404"/>
                    <a:pt x="17223" y="19719"/>
                    <a:pt x="16995" y="20345"/>
                  </a:cubicBezTo>
                  <a:cubicBezTo>
                    <a:pt x="16752" y="20509"/>
                    <a:pt x="16460" y="20684"/>
                    <a:pt x="16208" y="20838"/>
                  </a:cubicBezTo>
                  <a:lnTo>
                    <a:pt x="16175" y="20876"/>
                  </a:lnTo>
                  <a:cubicBezTo>
                    <a:pt x="16490" y="19868"/>
                    <a:pt x="17375" y="16708"/>
                    <a:pt x="17619" y="15719"/>
                  </a:cubicBezTo>
                  <a:cubicBezTo>
                    <a:pt x="17619" y="15719"/>
                    <a:pt x="17619" y="15745"/>
                    <a:pt x="17619" y="15681"/>
                  </a:cubicBezTo>
                  <a:lnTo>
                    <a:pt x="18406" y="15188"/>
                  </a:lnTo>
                  <a:close/>
                  <a:moveTo>
                    <a:pt x="17159" y="15946"/>
                  </a:moveTo>
                  <a:cubicBezTo>
                    <a:pt x="16923" y="16854"/>
                    <a:pt x="16456" y="18549"/>
                    <a:pt x="16110" y="19739"/>
                  </a:cubicBezTo>
                  <a:cubicBezTo>
                    <a:pt x="16139" y="19498"/>
                    <a:pt x="16134" y="19279"/>
                    <a:pt x="16143" y="19056"/>
                  </a:cubicBezTo>
                  <a:cubicBezTo>
                    <a:pt x="16190" y="18148"/>
                    <a:pt x="16208" y="17220"/>
                    <a:pt x="16208" y="16439"/>
                  </a:cubicBezTo>
                  <a:cubicBezTo>
                    <a:pt x="16444" y="16312"/>
                    <a:pt x="16790" y="16164"/>
                    <a:pt x="17159" y="15946"/>
                  </a:cubicBezTo>
                  <a:close/>
                  <a:moveTo>
                    <a:pt x="13781" y="17084"/>
                  </a:moveTo>
                  <a:cubicBezTo>
                    <a:pt x="13688" y="17067"/>
                    <a:pt x="13607" y="17131"/>
                    <a:pt x="13584" y="17236"/>
                  </a:cubicBezTo>
                  <a:cubicBezTo>
                    <a:pt x="13164" y="17437"/>
                    <a:pt x="12825" y="17789"/>
                    <a:pt x="12567" y="18222"/>
                  </a:cubicBezTo>
                  <a:cubicBezTo>
                    <a:pt x="12539" y="18288"/>
                    <a:pt x="12539" y="18345"/>
                    <a:pt x="12567" y="18411"/>
                  </a:cubicBezTo>
                  <a:cubicBezTo>
                    <a:pt x="12591" y="18478"/>
                    <a:pt x="12638" y="18544"/>
                    <a:pt x="12698" y="18563"/>
                  </a:cubicBezTo>
                  <a:cubicBezTo>
                    <a:pt x="13011" y="18657"/>
                    <a:pt x="13329" y="18707"/>
                    <a:pt x="13650" y="18753"/>
                  </a:cubicBezTo>
                  <a:cubicBezTo>
                    <a:pt x="13689" y="19043"/>
                    <a:pt x="13709" y="19342"/>
                    <a:pt x="13748" y="19587"/>
                  </a:cubicBezTo>
                  <a:cubicBezTo>
                    <a:pt x="13763" y="19694"/>
                    <a:pt x="13850" y="19773"/>
                    <a:pt x="13945" y="19776"/>
                  </a:cubicBezTo>
                  <a:lnTo>
                    <a:pt x="13978" y="19776"/>
                  </a:lnTo>
                  <a:cubicBezTo>
                    <a:pt x="14084" y="19754"/>
                    <a:pt x="14161" y="19634"/>
                    <a:pt x="14142" y="19511"/>
                  </a:cubicBezTo>
                  <a:cubicBezTo>
                    <a:pt x="14142" y="19302"/>
                    <a:pt x="14075" y="19074"/>
                    <a:pt x="14043" y="18828"/>
                  </a:cubicBezTo>
                  <a:lnTo>
                    <a:pt x="14601" y="18828"/>
                  </a:lnTo>
                  <a:cubicBezTo>
                    <a:pt x="14708" y="18824"/>
                    <a:pt x="14793" y="18724"/>
                    <a:pt x="14798" y="18601"/>
                  </a:cubicBezTo>
                  <a:cubicBezTo>
                    <a:pt x="14807" y="18476"/>
                    <a:pt x="14709" y="18346"/>
                    <a:pt x="14601" y="18335"/>
                  </a:cubicBezTo>
                  <a:cubicBezTo>
                    <a:pt x="14590" y="18334"/>
                    <a:pt x="14579" y="18334"/>
                    <a:pt x="14568" y="18335"/>
                  </a:cubicBezTo>
                  <a:lnTo>
                    <a:pt x="13978" y="18335"/>
                  </a:lnTo>
                  <a:cubicBezTo>
                    <a:pt x="13942" y="17998"/>
                    <a:pt x="13942" y="17649"/>
                    <a:pt x="13978" y="17312"/>
                  </a:cubicBezTo>
                  <a:cubicBezTo>
                    <a:pt x="13987" y="17189"/>
                    <a:pt x="13886" y="17098"/>
                    <a:pt x="13781" y="17084"/>
                  </a:cubicBezTo>
                  <a:close/>
                  <a:moveTo>
                    <a:pt x="13551" y="17691"/>
                  </a:moveTo>
                  <a:cubicBezTo>
                    <a:pt x="13551" y="17872"/>
                    <a:pt x="13551" y="18078"/>
                    <a:pt x="13551" y="18260"/>
                  </a:cubicBezTo>
                  <a:lnTo>
                    <a:pt x="13059" y="18146"/>
                  </a:lnTo>
                  <a:cubicBezTo>
                    <a:pt x="13200" y="17962"/>
                    <a:pt x="13365" y="17808"/>
                    <a:pt x="13551" y="17691"/>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1" name="Freeform 671">
              <a:extLst>
                <a:ext uri="{FF2B5EF4-FFF2-40B4-BE49-F238E27FC236}">
                  <a16:creationId xmlns:a16="http://schemas.microsoft.com/office/drawing/2014/main" id="{09E19E12-5078-59A6-9626-5309C3E47E7A}"/>
                </a:ext>
              </a:extLst>
            </p:cNvPr>
            <p:cNvSpPr/>
            <p:nvPr/>
          </p:nvSpPr>
          <p:spPr>
            <a:xfrm rot="21352145">
              <a:off x="5395264" y="4182034"/>
              <a:ext cx="224638" cy="445763"/>
            </a:xfrm>
            <a:custGeom>
              <a:avLst/>
              <a:gdLst/>
              <a:ahLst/>
              <a:cxnLst>
                <a:cxn ang="0">
                  <a:pos x="wd2" y="hd2"/>
                </a:cxn>
                <a:cxn ang="5400000">
                  <a:pos x="wd2" y="hd2"/>
                </a:cxn>
                <a:cxn ang="10800000">
                  <a:pos x="wd2" y="hd2"/>
                </a:cxn>
                <a:cxn ang="16200000">
                  <a:pos x="wd2" y="hd2"/>
                </a:cxn>
              </a:cxnLst>
              <a:rect l="0" t="0" r="r" b="b"/>
              <a:pathLst>
                <a:path w="21209" h="21337" extrusionOk="0">
                  <a:moveTo>
                    <a:pt x="21122" y="8659"/>
                  </a:moveTo>
                  <a:cubicBezTo>
                    <a:pt x="20352" y="7880"/>
                    <a:pt x="18807" y="7374"/>
                    <a:pt x="17088" y="7338"/>
                  </a:cubicBezTo>
                  <a:cubicBezTo>
                    <a:pt x="17088" y="6088"/>
                    <a:pt x="17088" y="4838"/>
                    <a:pt x="17088" y="3605"/>
                  </a:cubicBezTo>
                  <a:lnTo>
                    <a:pt x="17088" y="1756"/>
                  </a:lnTo>
                  <a:cubicBezTo>
                    <a:pt x="17088" y="1756"/>
                    <a:pt x="17088" y="1756"/>
                    <a:pt x="17088" y="1756"/>
                  </a:cubicBezTo>
                  <a:cubicBezTo>
                    <a:pt x="17088" y="1263"/>
                    <a:pt x="16288" y="929"/>
                    <a:pt x="15418" y="682"/>
                  </a:cubicBezTo>
                  <a:cubicBezTo>
                    <a:pt x="12023" y="-263"/>
                    <a:pt x="7890" y="-223"/>
                    <a:pt x="4569" y="788"/>
                  </a:cubicBezTo>
                  <a:cubicBezTo>
                    <a:pt x="4306" y="946"/>
                    <a:pt x="4158" y="1145"/>
                    <a:pt x="4151" y="1351"/>
                  </a:cubicBezTo>
                  <a:cubicBezTo>
                    <a:pt x="3891" y="3239"/>
                    <a:pt x="3891" y="5134"/>
                    <a:pt x="4151" y="7021"/>
                  </a:cubicBezTo>
                  <a:cubicBezTo>
                    <a:pt x="2621" y="7021"/>
                    <a:pt x="674" y="7373"/>
                    <a:pt x="152" y="8042"/>
                  </a:cubicBezTo>
                  <a:cubicBezTo>
                    <a:pt x="-126" y="8377"/>
                    <a:pt x="-161" y="8940"/>
                    <a:pt x="1265" y="9574"/>
                  </a:cubicBezTo>
                  <a:cubicBezTo>
                    <a:pt x="3568" y="10297"/>
                    <a:pt x="6207" y="10698"/>
                    <a:pt x="8916" y="10736"/>
                  </a:cubicBezTo>
                  <a:cubicBezTo>
                    <a:pt x="8916" y="12973"/>
                    <a:pt x="9194" y="18325"/>
                    <a:pt x="9194" y="18379"/>
                  </a:cubicBezTo>
                  <a:cubicBezTo>
                    <a:pt x="9177" y="18431"/>
                    <a:pt x="9177" y="18484"/>
                    <a:pt x="9194" y="18537"/>
                  </a:cubicBezTo>
                  <a:cubicBezTo>
                    <a:pt x="9194" y="18537"/>
                    <a:pt x="10654" y="20474"/>
                    <a:pt x="11350" y="21108"/>
                  </a:cubicBezTo>
                  <a:cubicBezTo>
                    <a:pt x="11503" y="21249"/>
                    <a:pt x="11796" y="21337"/>
                    <a:pt x="12115" y="21337"/>
                  </a:cubicBezTo>
                  <a:cubicBezTo>
                    <a:pt x="12423" y="21334"/>
                    <a:pt x="12709" y="21255"/>
                    <a:pt x="12880" y="21125"/>
                  </a:cubicBezTo>
                  <a:cubicBezTo>
                    <a:pt x="13634" y="20217"/>
                    <a:pt x="14013" y="19240"/>
                    <a:pt x="13993" y="18255"/>
                  </a:cubicBezTo>
                  <a:cubicBezTo>
                    <a:pt x="13993" y="17621"/>
                    <a:pt x="13228" y="12427"/>
                    <a:pt x="12811" y="10807"/>
                  </a:cubicBezTo>
                  <a:cubicBezTo>
                    <a:pt x="15203" y="10885"/>
                    <a:pt x="17596" y="10655"/>
                    <a:pt x="19766" y="10138"/>
                  </a:cubicBezTo>
                  <a:cubicBezTo>
                    <a:pt x="20867" y="9877"/>
                    <a:pt x="21439" y="9253"/>
                    <a:pt x="21122" y="8659"/>
                  </a:cubicBezTo>
                  <a:close/>
                  <a:moveTo>
                    <a:pt x="15418" y="2390"/>
                  </a:moveTo>
                  <a:lnTo>
                    <a:pt x="15418" y="3623"/>
                  </a:lnTo>
                  <a:cubicBezTo>
                    <a:pt x="15418" y="5084"/>
                    <a:pt x="15418" y="6598"/>
                    <a:pt x="15418" y="8060"/>
                  </a:cubicBezTo>
                  <a:cubicBezTo>
                    <a:pt x="12454" y="8646"/>
                    <a:pt x="9141" y="8582"/>
                    <a:pt x="6273" y="7884"/>
                  </a:cubicBezTo>
                  <a:cubicBezTo>
                    <a:pt x="5760" y="5976"/>
                    <a:pt x="5655" y="4045"/>
                    <a:pt x="5960" y="2126"/>
                  </a:cubicBezTo>
                  <a:cubicBezTo>
                    <a:pt x="7998" y="2410"/>
                    <a:pt x="10105" y="2546"/>
                    <a:pt x="12219" y="2531"/>
                  </a:cubicBezTo>
                  <a:cubicBezTo>
                    <a:pt x="13304" y="2540"/>
                    <a:pt x="14388" y="2493"/>
                    <a:pt x="15453" y="2390"/>
                  </a:cubicBezTo>
                  <a:close/>
                  <a:moveTo>
                    <a:pt x="14619" y="1386"/>
                  </a:moveTo>
                  <a:lnTo>
                    <a:pt x="15071" y="1527"/>
                  </a:lnTo>
                  <a:cubicBezTo>
                    <a:pt x="12052" y="1738"/>
                    <a:pt x="8980" y="1649"/>
                    <a:pt x="6029" y="1263"/>
                  </a:cubicBezTo>
                  <a:cubicBezTo>
                    <a:pt x="8768" y="625"/>
                    <a:pt x="11933" y="657"/>
                    <a:pt x="14619" y="1351"/>
                  </a:cubicBezTo>
                  <a:close/>
                  <a:moveTo>
                    <a:pt x="12045" y="19646"/>
                  </a:moveTo>
                  <a:cubicBezTo>
                    <a:pt x="11558" y="19065"/>
                    <a:pt x="11106" y="18449"/>
                    <a:pt x="10932" y="18255"/>
                  </a:cubicBezTo>
                  <a:cubicBezTo>
                    <a:pt x="10932" y="17586"/>
                    <a:pt x="10654" y="12867"/>
                    <a:pt x="10654" y="10772"/>
                  </a:cubicBezTo>
                  <a:lnTo>
                    <a:pt x="11141" y="10772"/>
                  </a:lnTo>
                  <a:cubicBezTo>
                    <a:pt x="11419" y="11723"/>
                    <a:pt x="11976" y="15667"/>
                    <a:pt x="12324" y="18255"/>
                  </a:cubicBezTo>
                  <a:cubicBezTo>
                    <a:pt x="12308" y="18722"/>
                    <a:pt x="12215" y="19187"/>
                    <a:pt x="12045" y="19646"/>
                  </a:cubicBezTo>
                  <a:close/>
                  <a:moveTo>
                    <a:pt x="19000" y="9381"/>
                  </a:moveTo>
                  <a:cubicBezTo>
                    <a:pt x="16531" y="10243"/>
                    <a:pt x="5299" y="10067"/>
                    <a:pt x="2586" y="8870"/>
                  </a:cubicBezTo>
                  <a:cubicBezTo>
                    <a:pt x="2100" y="8659"/>
                    <a:pt x="1856" y="8447"/>
                    <a:pt x="1926" y="8342"/>
                  </a:cubicBezTo>
                  <a:cubicBezTo>
                    <a:pt x="1995" y="8236"/>
                    <a:pt x="3351" y="7884"/>
                    <a:pt x="4569" y="7866"/>
                  </a:cubicBezTo>
                  <a:cubicBezTo>
                    <a:pt x="4569" y="8007"/>
                    <a:pt x="4569" y="8166"/>
                    <a:pt x="4743" y="8289"/>
                  </a:cubicBezTo>
                  <a:cubicBezTo>
                    <a:pt x="4809" y="8391"/>
                    <a:pt x="4944" y="8479"/>
                    <a:pt x="5125" y="8535"/>
                  </a:cubicBezTo>
                  <a:cubicBezTo>
                    <a:pt x="6927" y="9087"/>
                    <a:pt x="9002" y="9367"/>
                    <a:pt x="11106" y="9345"/>
                  </a:cubicBezTo>
                  <a:cubicBezTo>
                    <a:pt x="13020" y="9348"/>
                    <a:pt x="14915" y="9150"/>
                    <a:pt x="16671" y="8764"/>
                  </a:cubicBezTo>
                  <a:cubicBezTo>
                    <a:pt x="16977" y="8707"/>
                    <a:pt x="17184" y="8560"/>
                    <a:pt x="17192" y="8395"/>
                  </a:cubicBezTo>
                  <a:lnTo>
                    <a:pt x="17192" y="8218"/>
                  </a:lnTo>
                  <a:cubicBezTo>
                    <a:pt x="18236" y="8218"/>
                    <a:pt x="19453" y="8606"/>
                    <a:pt x="19627" y="8923"/>
                  </a:cubicBezTo>
                  <a:cubicBezTo>
                    <a:pt x="19800" y="9240"/>
                    <a:pt x="19174" y="9257"/>
                    <a:pt x="18827" y="9381"/>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2" name="Freeform 673">
              <a:extLst>
                <a:ext uri="{FF2B5EF4-FFF2-40B4-BE49-F238E27FC236}">
                  <a16:creationId xmlns:a16="http://schemas.microsoft.com/office/drawing/2014/main" id="{F7B44504-0034-097B-FE7A-7D511B87D62F}"/>
                </a:ext>
              </a:extLst>
            </p:cNvPr>
            <p:cNvSpPr/>
            <p:nvPr/>
          </p:nvSpPr>
          <p:spPr>
            <a:xfrm rot="21352145">
              <a:off x="4981630" y="2222746"/>
              <a:ext cx="240452" cy="588246"/>
            </a:xfrm>
            <a:custGeom>
              <a:avLst/>
              <a:gdLst/>
              <a:ahLst/>
              <a:cxnLst>
                <a:cxn ang="0">
                  <a:pos x="wd2" y="hd2"/>
                </a:cxn>
                <a:cxn ang="5400000">
                  <a:pos x="wd2" y="hd2"/>
                </a:cxn>
                <a:cxn ang="10800000">
                  <a:pos x="wd2" y="hd2"/>
                </a:cxn>
                <a:cxn ang="16200000">
                  <a:pos x="wd2" y="hd2"/>
                </a:cxn>
              </a:cxnLst>
              <a:rect l="0" t="0" r="r" b="b"/>
              <a:pathLst>
                <a:path w="21484" h="21600" extrusionOk="0">
                  <a:moveTo>
                    <a:pt x="19868" y="5890"/>
                  </a:moveTo>
                  <a:lnTo>
                    <a:pt x="21085" y="5633"/>
                  </a:lnTo>
                  <a:cubicBezTo>
                    <a:pt x="21408" y="5558"/>
                    <a:pt x="21558" y="5400"/>
                    <a:pt x="21447" y="5255"/>
                  </a:cubicBezTo>
                  <a:cubicBezTo>
                    <a:pt x="21076" y="4865"/>
                    <a:pt x="20602" y="4494"/>
                    <a:pt x="20032" y="4147"/>
                  </a:cubicBezTo>
                  <a:cubicBezTo>
                    <a:pt x="19983" y="4095"/>
                    <a:pt x="19904" y="4049"/>
                    <a:pt x="19802" y="4012"/>
                  </a:cubicBezTo>
                  <a:cubicBezTo>
                    <a:pt x="16499" y="2820"/>
                    <a:pt x="13440" y="1519"/>
                    <a:pt x="10654" y="122"/>
                  </a:cubicBezTo>
                  <a:cubicBezTo>
                    <a:pt x="10487" y="45"/>
                    <a:pt x="10248" y="0"/>
                    <a:pt x="9996" y="0"/>
                  </a:cubicBezTo>
                  <a:cubicBezTo>
                    <a:pt x="9733" y="5"/>
                    <a:pt x="9490" y="60"/>
                    <a:pt x="9338" y="149"/>
                  </a:cubicBezTo>
                  <a:cubicBezTo>
                    <a:pt x="7496" y="1297"/>
                    <a:pt x="5488" y="2715"/>
                    <a:pt x="3744" y="3958"/>
                  </a:cubicBezTo>
                  <a:lnTo>
                    <a:pt x="2296" y="4985"/>
                  </a:lnTo>
                  <a:cubicBezTo>
                    <a:pt x="2110" y="5047"/>
                    <a:pt x="2012" y="5143"/>
                    <a:pt x="2033" y="5241"/>
                  </a:cubicBezTo>
                  <a:cubicBezTo>
                    <a:pt x="2080" y="5465"/>
                    <a:pt x="2179" y="5687"/>
                    <a:pt x="2329" y="5903"/>
                  </a:cubicBezTo>
                  <a:cubicBezTo>
                    <a:pt x="2436" y="6090"/>
                    <a:pt x="2513" y="6280"/>
                    <a:pt x="2560" y="6470"/>
                  </a:cubicBezTo>
                  <a:cubicBezTo>
                    <a:pt x="2611" y="6654"/>
                    <a:pt x="2999" y="6790"/>
                    <a:pt x="3448" y="6781"/>
                  </a:cubicBezTo>
                  <a:cubicBezTo>
                    <a:pt x="4501" y="6781"/>
                    <a:pt x="5587" y="6781"/>
                    <a:pt x="6739" y="6781"/>
                  </a:cubicBezTo>
                  <a:lnTo>
                    <a:pt x="9075" y="6781"/>
                  </a:lnTo>
                  <a:cubicBezTo>
                    <a:pt x="9709" y="8055"/>
                    <a:pt x="9642" y="9370"/>
                    <a:pt x="8878" y="10631"/>
                  </a:cubicBezTo>
                  <a:cubicBezTo>
                    <a:pt x="7179" y="12693"/>
                    <a:pt x="4262" y="14549"/>
                    <a:pt x="388" y="16035"/>
                  </a:cubicBezTo>
                  <a:cubicBezTo>
                    <a:pt x="224" y="16092"/>
                    <a:pt x="129" y="16176"/>
                    <a:pt x="125" y="16264"/>
                  </a:cubicBezTo>
                  <a:cubicBezTo>
                    <a:pt x="125" y="16264"/>
                    <a:pt x="125" y="16264"/>
                    <a:pt x="125" y="16359"/>
                  </a:cubicBezTo>
                  <a:cubicBezTo>
                    <a:pt x="-42" y="16852"/>
                    <a:pt x="-42" y="17352"/>
                    <a:pt x="125" y="17845"/>
                  </a:cubicBezTo>
                  <a:cubicBezTo>
                    <a:pt x="125" y="17980"/>
                    <a:pt x="125" y="18128"/>
                    <a:pt x="125" y="18263"/>
                  </a:cubicBezTo>
                  <a:cubicBezTo>
                    <a:pt x="109" y="18308"/>
                    <a:pt x="109" y="18354"/>
                    <a:pt x="125" y="18398"/>
                  </a:cubicBezTo>
                  <a:cubicBezTo>
                    <a:pt x="2468" y="19807"/>
                    <a:pt x="5729" y="20916"/>
                    <a:pt x="9536" y="21600"/>
                  </a:cubicBezTo>
                  <a:cubicBezTo>
                    <a:pt x="11674" y="21384"/>
                    <a:pt x="20756" y="16980"/>
                    <a:pt x="21250" y="13887"/>
                  </a:cubicBezTo>
                  <a:cubicBezTo>
                    <a:pt x="21445" y="11250"/>
                    <a:pt x="20544" y="8618"/>
                    <a:pt x="18585" y="6106"/>
                  </a:cubicBezTo>
                  <a:close/>
                  <a:moveTo>
                    <a:pt x="6706" y="6092"/>
                  </a:moveTo>
                  <a:cubicBezTo>
                    <a:pt x="5817" y="6092"/>
                    <a:pt x="4962" y="6092"/>
                    <a:pt x="4106" y="6092"/>
                  </a:cubicBezTo>
                  <a:lnTo>
                    <a:pt x="3909" y="5755"/>
                  </a:lnTo>
                  <a:lnTo>
                    <a:pt x="3909" y="5552"/>
                  </a:lnTo>
                  <a:cubicBezTo>
                    <a:pt x="5386" y="5491"/>
                    <a:pt x="6874" y="5491"/>
                    <a:pt x="8351" y="5552"/>
                  </a:cubicBezTo>
                  <a:cubicBezTo>
                    <a:pt x="8351" y="5714"/>
                    <a:pt x="8614" y="5903"/>
                    <a:pt x="8746" y="6106"/>
                  </a:cubicBezTo>
                  <a:close/>
                  <a:moveTo>
                    <a:pt x="10358" y="10847"/>
                  </a:moveTo>
                  <a:cubicBezTo>
                    <a:pt x="11458" y="8958"/>
                    <a:pt x="11207" y="6979"/>
                    <a:pt x="9634" y="5147"/>
                  </a:cubicBezTo>
                  <a:cubicBezTo>
                    <a:pt x="9573" y="5042"/>
                    <a:pt x="9366" y="4963"/>
                    <a:pt x="9108" y="4944"/>
                  </a:cubicBezTo>
                  <a:cubicBezTo>
                    <a:pt x="7550" y="4810"/>
                    <a:pt x="5949" y="4783"/>
                    <a:pt x="4369" y="4863"/>
                  </a:cubicBezTo>
                  <a:lnTo>
                    <a:pt x="5159" y="4296"/>
                  </a:lnTo>
                  <a:cubicBezTo>
                    <a:pt x="6706" y="3188"/>
                    <a:pt x="8450" y="1959"/>
                    <a:pt x="10095" y="905"/>
                  </a:cubicBezTo>
                  <a:cubicBezTo>
                    <a:pt x="12475" y="2066"/>
                    <a:pt x="15048" y="3158"/>
                    <a:pt x="17795" y="4174"/>
                  </a:cubicBezTo>
                  <a:cubicBezTo>
                    <a:pt x="17045" y="4302"/>
                    <a:pt x="16275" y="4411"/>
                    <a:pt x="15491" y="4498"/>
                  </a:cubicBezTo>
                  <a:lnTo>
                    <a:pt x="14077" y="4674"/>
                  </a:lnTo>
                  <a:cubicBezTo>
                    <a:pt x="13856" y="4707"/>
                    <a:pt x="13677" y="4775"/>
                    <a:pt x="13583" y="4863"/>
                  </a:cubicBezTo>
                  <a:cubicBezTo>
                    <a:pt x="13502" y="4950"/>
                    <a:pt x="13502" y="5046"/>
                    <a:pt x="13583" y="5133"/>
                  </a:cubicBezTo>
                  <a:cubicBezTo>
                    <a:pt x="15676" y="7425"/>
                    <a:pt x="16897" y="9835"/>
                    <a:pt x="17203" y="12279"/>
                  </a:cubicBezTo>
                  <a:cubicBezTo>
                    <a:pt x="16854" y="14979"/>
                    <a:pt x="13907" y="17510"/>
                    <a:pt x="9009" y="19317"/>
                  </a:cubicBezTo>
                  <a:cubicBezTo>
                    <a:pt x="6522" y="18389"/>
                    <a:pt x="4171" y="17401"/>
                    <a:pt x="1967" y="16359"/>
                  </a:cubicBezTo>
                  <a:cubicBezTo>
                    <a:pt x="5795" y="14823"/>
                    <a:pt x="8672" y="12933"/>
                    <a:pt x="10358" y="10847"/>
                  </a:cubicBezTo>
                  <a:close/>
                  <a:moveTo>
                    <a:pt x="19671" y="13846"/>
                  </a:moveTo>
                  <a:cubicBezTo>
                    <a:pt x="19243" y="16359"/>
                    <a:pt x="12497" y="19803"/>
                    <a:pt x="9996" y="20722"/>
                  </a:cubicBezTo>
                  <a:cubicBezTo>
                    <a:pt x="9996" y="20465"/>
                    <a:pt x="9799" y="20141"/>
                    <a:pt x="9766" y="19965"/>
                  </a:cubicBezTo>
                  <a:cubicBezTo>
                    <a:pt x="15181" y="18023"/>
                    <a:pt x="18466" y="15267"/>
                    <a:pt x="18881" y="12320"/>
                  </a:cubicBezTo>
                  <a:cubicBezTo>
                    <a:pt x="18645" y="9893"/>
                    <a:pt x="17537" y="7494"/>
                    <a:pt x="15590" y="5201"/>
                  </a:cubicBezTo>
                  <a:lnTo>
                    <a:pt x="16117" y="5201"/>
                  </a:lnTo>
                  <a:cubicBezTo>
                    <a:pt x="17119" y="5077"/>
                    <a:pt x="18098" y="4924"/>
                    <a:pt x="19045" y="4741"/>
                  </a:cubicBezTo>
                  <a:cubicBezTo>
                    <a:pt x="19275" y="4903"/>
                    <a:pt x="19539" y="5079"/>
                    <a:pt x="19736" y="5241"/>
                  </a:cubicBezTo>
                  <a:lnTo>
                    <a:pt x="19309" y="5322"/>
                  </a:lnTo>
                  <a:cubicBezTo>
                    <a:pt x="18683" y="5444"/>
                    <a:pt x="17927" y="5592"/>
                    <a:pt x="17334" y="5728"/>
                  </a:cubicBezTo>
                  <a:cubicBezTo>
                    <a:pt x="17132" y="5773"/>
                    <a:pt x="16988" y="5852"/>
                    <a:pt x="16939" y="5944"/>
                  </a:cubicBezTo>
                  <a:cubicBezTo>
                    <a:pt x="16857" y="6026"/>
                    <a:pt x="16857" y="6118"/>
                    <a:pt x="16939" y="6200"/>
                  </a:cubicBezTo>
                  <a:cubicBezTo>
                    <a:pt x="18890" y="8668"/>
                    <a:pt x="19813" y="11253"/>
                    <a:pt x="19671" y="13846"/>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3" name="Freeform 674">
              <a:extLst>
                <a:ext uri="{FF2B5EF4-FFF2-40B4-BE49-F238E27FC236}">
                  <a16:creationId xmlns:a16="http://schemas.microsoft.com/office/drawing/2014/main" id="{451D8EB7-98F9-6E6C-7477-FB73DAEE0167}"/>
                </a:ext>
              </a:extLst>
            </p:cNvPr>
            <p:cNvSpPr/>
            <p:nvPr/>
          </p:nvSpPr>
          <p:spPr>
            <a:xfrm rot="21352145" flipH="1">
              <a:off x="4459564" y="3078532"/>
              <a:ext cx="459776" cy="741124"/>
            </a:xfrm>
            <a:custGeom>
              <a:avLst/>
              <a:gdLst/>
              <a:ahLst/>
              <a:cxnLst>
                <a:cxn ang="0">
                  <a:pos x="wd2" y="hd2"/>
                </a:cxn>
                <a:cxn ang="5400000">
                  <a:pos x="wd2" y="hd2"/>
                </a:cxn>
                <a:cxn ang="10800000">
                  <a:pos x="wd2" y="hd2"/>
                </a:cxn>
                <a:cxn ang="16200000">
                  <a:pos x="wd2" y="hd2"/>
                </a:cxn>
              </a:cxnLst>
              <a:rect l="0" t="0" r="r" b="b"/>
              <a:pathLst>
                <a:path w="21598" h="21591" extrusionOk="0">
                  <a:moveTo>
                    <a:pt x="21183" y="5450"/>
                  </a:moveTo>
                  <a:cubicBezTo>
                    <a:pt x="19637" y="3765"/>
                    <a:pt x="18313" y="2005"/>
                    <a:pt x="17221" y="188"/>
                  </a:cubicBezTo>
                  <a:cubicBezTo>
                    <a:pt x="17188" y="105"/>
                    <a:pt x="17080" y="42"/>
                    <a:pt x="16944" y="27"/>
                  </a:cubicBezTo>
                  <a:cubicBezTo>
                    <a:pt x="16824" y="-9"/>
                    <a:pt x="16684" y="-9"/>
                    <a:pt x="16563" y="27"/>
                  </a:cubicBezTo>
                  <a:cubicBezTo>
                    <a:pt x="14678" y="917"/>
                    <a:pt x="12532" y="2064"/>
                    <a:pt x="10664" y="3071"/>
                  </a:cubicBezTo>
                  <a:lnTo>
                    <a:pt x="9072" y="3918"/>
                  </a:lnTo>
                  <a:cubicBezTo>
                    <a:pt x="8946" y="3946"/>
                    <a:pt x="8849" y="4010"/>
                    <a:pt x="8813" y="4089"/>
                  </a:cubicBezTo>
                  <a:cubicBezTo>
                    <a:pt x="8728" y="4319"/>
                    <a:pt x="8670" y="4552"/>
                    <a:pt x="8640" y="4786"/>
                  </a:cubicBezTo>
                  <a:cubicBezTo>
                    <a:pt x="8640" y="5033"/>
                    <a:pt x="8536" y="5279"/>
                    <a:pt x="8484" y="5408"/>
                  </a:cubicBezTo>
                  <a:cubicBezTo>
                    <a:pt x="8429" y="5549"/>
                    <a:pt x="8568" y="5692"/>
                    <a:pt x="8795" y="5729"/>
                  </a:cubicBezTo>
                  <a:cubicBezTo>
                    <a:pt x="9522" y="5858"/>
                    <a:pt x="10266" y="6029"/>
                    <a:pt x="10993" y="6201"/>
                  </a:cubicBezTo>
                  <a:lnTo>
                    <a:pt x="12723" y="6554"/>
                  </a:lnTo>
                  <a:cubicBezTo>
                    <a:pt x="12425" y="7982"/>
                    <a:pt x="11622" y="9351"/>
                    <a:pt x="10370" y="10563"/>
                  </a:cubicBezTo>
                  <a:cubicBezTo>
                    <a:pt x="8039" y="12422"/>
                    <a:pt x="5002" y="13895"/>
                    <a:pt x="1529" y="14850"/>
                  </a:cubicBezTo>
                  <a:cubicBezTo>
                    <a:pt x="1415" y="14873"/>
                    <a:pt x="1325" y="14929"/>
                    <a:pt x="1287" y="15000"/>
                  </a:cubicBezTo>
                  <a:cubicBezTo>
                    <a:pt x="1287" y="15000"/>
                    <a:pt x="1148" y="15000"/>
                    <a:pt x="1114" y="15075"/>
                  </a:cubicBezTo>
                  <a:cubicBezTo>
                    <a:pt x="706" y="15536"/>
                    <a:pt x="404" y="16030"/>
                    <a:pt x="214" y="16543"/>
                  </a:cubicBezTo>
                  <a:cubicBezTo>
                    <a:pt x="214" y="16693"/>
                    <a:pt x="76" y="16843"/>
                    <a:pt x="7" y="16972"/>
                  </a:cubicBezTo>
                  <a:cubicBezTo>
                    <a:pt x="-2" y="17011"/>
                    <a:pt x="-2" y="17051"/>
                    <a:pt x="7" y="17090"/>
                  </a:cubicBezTo>
                  <a:cubicBezTo>
                    <a:pt x="553" y="18239"/>
                    <a:pt x="1401" y="19325"/>
                    <a:pt x="2515" y="20305"/>
                  </a:cubicBezTo>
                  <a:cubicBezTo>
                    <a:pt x="2990" y="20815"/>
                    <a:pt x="3640" y="21254"/>
                    <a:pt x="4418" y="21591"/>
                  </a:cubicBezTo>
                  <a:lnTo>
                    <a:pt x="4591" y="21591"/>
                  </a:lnTo>
                  <a:cubicBezTo>
                    <a:pt x="6321" y="21591"/>
                    <a:pt x="14557" y="18494"/>
                    <a:pt x="16615" y="15503"/>
                  </a:cubicBezTo>
                  <a:cubicBezTo>
                    <a:pt x="18225" y="12841"/>
                    <a:pt x="19102" y="10029"/>
                    <a:pt x="19210" y="7187"/>
                  </a:cubicBezTo>
                  <a:lnTo>
                    <a:pt x="20300" y="7112"/>
                  </a:lnTo>
                  <a:cubicBezTo>
                    <a:pt x="20620" y="7099"/>
                    <a:pt x="20938" y="7074"/>
                    <a:pt x="21252" y="7037"/>
                  </a:cubicBezTo>
                  <a:cubicBezTo>
                    <a:pt x="21441" y="7009"/>
                    <a:pt x="21581" y="6910"/>
                    <a:pt x="21598" y="6790"/>
                  </a:cubicBezTo>
                  <a:cubicBezTo>
                    <a:pt x="21548" y="6345"/>
                    <a:pt x="21432" y="5904"/>
                    <a:pt x="21252" y="5472"/>
                  </a:cubicBezTo>
                  <a:cubicBezTo>
                    <a:pt x="21230" y="5464"/>
                    <a:pt x="21207" y="5457"/>
                    <a:pt x="21183" y="5450"/>
                  </a:cubicBezTo>
                  <a:close/>
                  <a:moveTo>
                    <a:pt x="9505" y="4893"/>
                  </a:moveTo>
                  <a:cubicBezTo>
                    <a:pt x="9614" y="5076"/>
                    <a:pt x="9741" y="5255"/>
                    <a:pt x="9885" y="5429"/>
                  </a:cubicBezTo>
                  <a:lnTo>
                    <a:pt x="9401" y="5333"/>
                  </a:lnTo>
                  <a:cubicBezTo>
                    <a:pt x="9435" y="5204"/>
                    <a:pt x="9470" y="5054"/>
                    <a:pt x="9505" y="4893"/>
                  </a:cubicBezTo>
                  <a:close/>
                  <a:moveTo>
                    <a:pt x="11114" y="5697"/>
                  </a:moveTo>
                  <a:cubicBezTo>
                    <a:pt x="10773" y="5360"/>
                    <a:pt x="10494" y="5001"/>
                    <a:pt x="10283" y="4625"/>
                  </a:cubicBezTo>
                  <a:cubicBezTo>
                    <a:pt x="10465" y="4651"/>
                    <a:pt x="10644" y="4683"/>
                    <a:pt x="10819" y="4722"/>
                  </a:cubicBezTo>
                  <a:cubicBezTo>
                    <a:pt x="10953" y="5030"/>
                    <a:pt x="11195" y="5315"/>
                    <a:pt x="11529" y="5558"/>
                  </a:cubicBezTo>
                  <a:lnTo>
                    <a:pt x="11771" y="5783"/>
                  </a:lnTo>
                  <a:lnTo>
                    <a:pt x="11304" y="5686"/>
                  </a:lnTo>
                  <a:close/>
                  <a:moveTo>
                    <a:pt x="12844" y="5901"/>
                  </a:moveTo>
                  <a:cubicBezTo>
                    <a:pt x="12694" y="5687"/>
                    <a:pt x="12502" y="5485"/>
                    <a:pt x="12273" y="5300"/>
                  </a:cubicBezTo>
                  <a:lnTo>
                    <a:pt x="11944" y="5000"/>
                  </a:lnTo>
                  <a:cubicBezTo>
                    <a:pt x="12271" y="5063"/>
                    <a:pt x="12585" y="5149"/>
                    <a:pt x="12878" y="5258"/>
                  </a:cubicBezTo>
                  <a:cubicBezTo>
                    <a:pt x="12826" y="5450"/>
                    <a:pt x="12809" y="5665"/>
                    <a:pt x="12792" y="5901"/>
                  </a:cubicBezTo>
                  <a:close/>
                  <a:moveTo>
                    <a:pt x="11027" y="10927"/>
                  </a:moveTo>
                  <a:cubicBezTo>
                    <a:pt x="12812" y="9184"/>
                    <a:pt x="13755" y="7161"/>
                    <a:pt x="13744" y="5097"/>
                  </a:cubicBezTo>
                  <a:cubicBezTo>
                    <a:pt x="13736" y="5017"/>
                    <a:pt x="13673" y="4942"/>
                    <a:pt x="13570" y="4893"/>
                  </a:cubicBezTo>
                  <a:cubicBezTo>
                    <a:pt x="12518" y="4529"/>
                    <a:pt x="11388" y="4258"/>
                    <a:pt x="10214" y="4089"/>
                  </a:cubicBezTo>
                  <a:lnTo>
                    <a:pt x="11269" y="3521"/>
                  </a:lnTo>
                  <a:cubicBezTo>
                    <a:pt x="12999" y="2600"/>
                    <a:pt x="14920" y="1560"/>
                    <a:pt x="16667" y="713"/>
                  </a:cubicBezTo>
                  <a:cubicBezTo>
                    <a:pt x="17652" y="2313"/>
                    <a:pt x="18808" y="3871"/>
                    <a:pt x="20127" y="5375"/>
                  </a:cubicBezTo>
                  <a:cubicBezTo>
                    <a:pt x="19471" y="5408"/>
                    <a:pt x="18811" y="5408"/>
                    <a:pt x="18155" y="5375"/>
                  </a:cubicBezTo>
                  <a:lnTo>
                    <a:pt x="17100" y="5375"/>
                  </a:lnTo>
                  <a:cubicBezTo>
                    <a:pt x="16980" y="5372"/>
                    <a:pt x="16865" y="5404"/>
                    <a:pt x="16788" y="5461"/>
                  </a:cubicBezTo>
                  <a:cubicBezTo>
                    <a:pt x="16705" y="5516"/>
                    <a:pt x="16662" y="5590"/>
                    <a:pt x="16667" y="5665"/>
                  </a:cubicBezTo>
                  <a:cubicBezTo>
                    <a:pt x="16789" y="8305"/>
                    <a:pt x="16246" y="10941"/>
                    <a:pt x="15058" y="13478"/>
                  </a:cubicBezTo>
                  <a:cubicBezTo>
                    <a:pt x="13262" y="16217"/>
                    <a:pt x="9765" y="18395"/>
                    <a:pt x="5353" y="19522"/>
                  </a:cubicBezTo>
                  <a:cubicBezTo>
                    <a:pt x="4165" y="18166"/>
                    <a:pt x="3107" y="16766"/>
                    <a:pt x="2186" y="15332"/>
                  </a:cubicBezTo>
                  <a:cubicBezTo>
                    <a:pt x="5653" y="14330"/>
                    <a:pt x="8670" y="12818"/>
                    <a:pt x="10975" y="10927"/>
                  </a:cubicBezTo>
                  <a:close/>
                  <a:moveTo>
                    <a:pt x="17602" y="11667"/>
                  </a:moveTo>
                  <a:cubicBezTo>
                    <a:pt x="17378" y="11709"/>
                    <a:pt x="17158" y="11759"/>
                    <a:pt x="16944" y="11817"/>
                  </a:cubicBezTo>
                  <a:lnTo>
                    <a:pt x="16702" y="11870"/>
                  </a:lnTo>
                  <a:cubicBezTo>
                    <a:pt x="16788" y="11613"/>
                    <a:pt x="16875" y="11345"/>
                    <a:pt x="16944" y="11066"/>
                  </a:cubicBezTo>
                  <a:cubicBezTo>
                    <a:pt x="17254" y="11012"/>
                    <a:pt x="17550" y="10933"/>
                    <a:pt x="17826" y="10831"/>
                  </a:cubicBezTo>
                  <a:cubicBezTo>
                    <a:pt x="17722" y="11099"/>
                    <a:pt x="17636" y="11377"/>
                    <a:pt x="17550" y="11667"/>
                  </a:cubicBezTo>
                  <a:close/>
                  <a:moveTo>
                    <a:pt x="16356" y="14593"/>
                  </a:moveTo>
                  <a:lnTo>
                    <a:pt x="16235" y="14593"/>
                  </a:lnTo>
                  <a:cubicBezTo>
                    <a:pt x="15907" y="14638"/>
                    <a:pt x="15583" y="14696"/>
                    <a:pt x="15266" y="14764"/>
                  </a:cubicBezTo>
                  <a:lnTo>
                    <a:pt x="15041" y="14764"/>
                  </a:lnTo>
                  <a:cubicBezTo>
                    <a:pt x="15266" y="14496"/>
                    <a:pt x="15473" y="14217"/>
                    <a:pt x="15681" y="13939"/>
                  </a:cubicBezTo>
                  <a:cubicBezTo>
                    <a:pt x="16059" y="13876"/>
                    <a:pt x="16429" y="13797"/>
                    <a:pt x="16788" y="13703"/>
                  </a:cubicBezTo>
                  <a:cubicBezTo>
                    <a:pt x="16581" y="14024"/>
                    <a:pt x="16460" y="14303"/>
                    <a:pt x="16304" y="14593"/>
                  </a:cubicBezTo>
                  <a:close/>
                  <a:moveTo>
                    <a:pt x="17446" y="8505"/>
                  </a:moveTo>
                  <a:cubicBezTo>
                    <a:pt x="17658" y="8437"/>
                    <a:pt x="17860" y="8358"/>
                    <a:pt x="18051" y="8269"/>
                  </a:cubicBezTo>
                  <a:lnTo>
                    <a:pt x="18345" y="8162"/>
                  </a:lnTo>
                  <a:cubicBezTo>
                    <a:pt x="18345" y="8419"/>
                    <a:pt x="18345" y="8709"/>
                    <a:pt x="18224" y="9041"/>
                  </a:cubicBezTo>
                  <a:lnTo>
                    <a:pt x="18120" y="9041"/>
                  </a:lnTo>
                  <a:cubicBezTo>
                    <a:pt x="17867" y="9146"/>
                    <a:pt x="17601" y="9239"/>
                    <a:pt x="17325" y="9320"/>
                  </a:cubicBezTo>
                  <a:cubicBezTo>
                    <a:pt x="17307" y="9052"/>
                    <a:pt x="17359" y="8773"/>
                    <a:pt x="17394" y="8559"/>
                  </a:cubicBezTo>
                  <a:close/>
                  <a:moveTo>
                    <a:pt x="17065" y="13103"/>
                  </a:moveTo>
                  <a:cubicBezTo>
                    <a:pt x="17065" y="13103"/>
                    <a:pt x="17065" y="13103"/>
                    <a:pt x="16979" y="13103"/>
                  </a:cubicBezTo>
                  <a:cubicBezTo>
                    <a:pt x="16892" y="13103"/>
                    <a:pt x="16442" y="13253"/>
                    <a:pt x="16096" y="13328"/>
                  </a:cubicBezTo>
                  <a:cubicBezTo>
                    <a:pt x="16235" y="13081"/>
                    <a:pt x="16356" y="12803"/>
                    <a:pt x="16477" y="12492"/>
                  </a:cubicBezTo>
                  <a:cubicBezTo>
                    <a:pt x="16751" y="12447"/>
                    <a:pt x="17017" y="12386"/>
                    <a:pt x="17273" y="12310"/>
                  </a:cubicBezTo>
                  <a:lnTo>
                    <a:pt x="17394" y="12310"/>
                  </a:lnTo>
                  <a:cubicBezTo>
                    <a:pt x="17238" y="12556"/>
                    <a:pt x="17134" y="12845"/>
                    <a:pt x="17013" y="13103"/>
                  </a:cubicBezTo>
                  <a:close/>
                  <a:moveTo>
                    <a:pt x="17999" y="10209"/>
                  </a:moveTo>
                  <a:cubicBezTo>
                    <a:pt x="17999" y="10209"/>
                    <a:pt x="17913" y="10209"/>
                    <a:pt x="17878" y="10209"/>
                  </a:cubicBezTo>
                  <a:lnTo>
                    <a:pt x="17411" y="10359"/>
                  </a:lnTo>
                  <a:lnTo>
                    <a:pt x="17082" y="10466"/>
                  </a:lnTo>
                  <a:cubicBezTo>
                    <a:pt x="17082" y="10295"/>
                    <a:pt x="17082" y="10123"/>
                    <a:pt x="17204" y="9941"/>
                  </a:cubicBezTo>
                  <a:cubicBezTo>
                    <a:pt x="17325" y="9759"/>
                    <a:pt x="17809" y="9770"/>
                    <a:pt x="18103" y="9673"/>
                  </a:cubicBezTo>
                  <a:close/>
                  <a:moveTo>
                    <a:pt x="18380" y="7165"/>
                  </a:moveTo>
                  <a:cubicBezTo>
                    <a:pt x="18399" y="7301"/>
                    <a:pt x="18399" y="7437"/>
                    <a:pt x="18380" y="7573"/>
                  </a:cubicBezTo>
                  <a:cubicBezTo>
                    <a:pt x="18324" y="7562"/>
                    <a:pt x="18263" y="7562"/>
                    <a:pt x="18207" y="7573"/>
                  </a:cubicBezTo>
                  <a:cubicBezTo>
                    <a:pt x="17986" y="7647"/>
                    <a:pt x="17772" y="7729"/>
                    <a:pt x="17567" y="7819"/>
                  </a:cubicBezTo>
                  <a:cubicBezTo>
                    <a:pt x="17567" y="7315"/>
                    <a:pt x="17653" y="6854"/>
                    <a:pt x="17653" y="6447"/>
                  </a:cubicBezTo>
                  <a:lnTo>
                    <a:pt x="17740" y="6512"/>
                  </a:lnTo>
                  <a:cubicBezTo>
                    <a:pt x="17984" y="6686"/>
                    <a:pt x="18187" y="6881"/>
                    <a:pt x="18345" y="7090"/>
                  </a:cubicBezTo>
                  <a:close/>
                  <a:moveTo>
                    <a:pt x="11806" y="17947"/>
                  </a:moveTo>
                  <a:lnTo>
                    <a:pt x="12757" y="17947"/>
                  </a:lnTo>
                  <a:cubicBezTo>
                    <a:pt x="12221" y="18258"/>
                    <a:pt x="11667" y="18558"/>
                    <a:pt x="11027" y="18837"/>
                  </a:cubicBezTo>
                  <a:cubicBezTo>
                    <a:pt x="11027" y="18837"/>
                    <a:pt x="11027" y="18837"/>
                    <a:pt x="11027" y="18772"/>
                  </a:cubicBezTo>
                  <a:cubicBezTo>
                    <a:pt x="10819" y="18688"/>
                    <a:pt x="10599" y="18616"/>
                    <a:pt x="10370" y="18558"/>
                  </a:cubicBezTo>
                  <a:lnTo>
                    <a:pt x="9955" y="18440"/>
                  </a:lnTo>
                  <a:cubicBezTo>
                    <a:pt x="10318" y="18269"/>
                    <a:pt x="10664" y="18108"/>
                    <a:pt x="10993" y="17926"/>
                  </a:cubicBezTo>
                  <a:cubicBezTo>
                    <a:pt x="11244" y="17949"/>
                    <a:pt x="11500" y="17956"/>
                    <a:pt x="11754" y="17947"/>
                  </a:cubicBezTo>
                  <a:close/>
                  <a:moveTo>
                    <a:pt x="3155" y="19983"/>
                  </a:moveTo>
                  <a:lnTo>
                    <a:pt x="2775" y="19608"/>
                  </a:lnTo>
                  <a:cubicBezTo>
                    <a:pt x="3177" y="19568"/>
                    <a:pt x="3576" y="19515"/>
                    <a:pt x="3968" y="19447"/>
                  </a:cubicBezTo>
                  <a:lnTo>
                    <a:pt x="4366" y="19383"/>
                  </a:lnTo>
                  <a:cubicBezTo>
                    <a:pt x="4488" y="19533"/>
                    <a:pt x="4626" y="19673"/>
                    <a:pt x="4747" y="19812"/>
                  </a:cubicBezTo>
                  <a:lnTo>
                    <a:pt x="4470" y="19812"/>
                  </a:lnTo>
                  <a:cubicBezTo>
                    <a:pt x="4007" y="19924"/>
                    <a:pt x="3514" y="19982"/>
                    <a:pt x="3017" y="19983"/>
                  </a:cubicBezTo>
                  <a:close/>
                  <a:moveTo>
                    <a:pt x="1010" y="17465"/>
                  </a:moveTo>
                  <a:cubicBezTo>
                    <a:pt x="1527" y="17355"/>
                    <a:pt x="2021" y="17208"/>
                    <a:pt x="2481" y="17025"/>
                  </a:cubicBezTo>
                  <a:cubicBezTo>
                    <a:pt x="2636" y="17250"/>
                    <a:pt x="2809" y="17497"/>
                    <a:pt x="3000" y="17722"/>
                  </a:cubicBezTo>
                  <a:cubicBezTo>
                    <a:pt x="2786" y="17766"/>
                    <a:pt x="2578" y="17820"/>
                    <a:pt x="2377" y="17883"/>
                  </a:cubicBezTo>
                  <a:cubicBezTo>
                    <a:pt x="2078" y="17983"/>
                    <a:pt x="1758" y="18055"/>
                    <a:pt x="1425" y="18097"/>
                  </a:cubicBezTo>
                  <a:cubicBezTo>
                    <a:pt x="1166" y="17861"/>
                    <a:pt x="1010" y="17647"/>
                    <a:pt x="1010" y="17465"/>
                  </a:cubicBezTo>
                  <a:close/>
                  <a:moveTo>
                    <a:pt x="2740" y="18365"/>
                  </a:moveTo>
                  <a:cubicBezTo>
                    <a:pt x="2933" y="18302"/>
                    <a:pt x="3136" y="18252"/>
                    <a:pt x="3346" y="18215"/>
                  </a:cubicBezTo>
                  <a:lnTo>
                    <a:pt x="3899" y="18901"/>
                  </a:lnTo>
                  <a:lnTo>
                    <a:pt x="3674" y="18901"/>
                  </a:lnTo>
                  <a:cubicBezTo>
                    <a:pt x="3202" y="18991"/>
                    <a:pt x="2714" y="19048"/>
                    <a:pt x="2221" y="19072"/>
                  </a:cubicBezTo>
                  <a:lnTo>
                    <a:pt x="1771" y="18558"/>
                  </a:lnTo>
                  <a:cubicBezTo>
                    <a:pt x="2103" y="18513"/>
                    <a:pt x="2428" y="18448"/>
                    <a:pt x="2740" y="18365"/>
                  </a:cubicBezTo>
                  <a:close/>
                  <a:moveTo>
                    <a:pt x="5404" y="20219"/>
                  </a:moveTo>
                  <a:cubicBezTo>
                    <a:pt x="5612" y="20326"/>
                    <a:pt x="5820" y="20433"/>
                    <a:pt x="6010" y="20551"/>
                  </a:cubicBezTo>
                  <a:lnTo>
                    <a:pt x="6356" y="20755"/>
                  </a:lnTo>
                  <a:cubicBezTo>
                    <a:pt x="5958" y="20895"/>
                    <a:pt x="5541" y="21013"/>
                    <a:pt x="5110" y="21109"/>
                  </a:cubicBezTo>
                  <a:cubicBezTo>
                    <a:pt x="5110" y="20884"/>
                    <a:pt x="5231" y="20476"/>
                    <a:pt x="5335" y="20219"/>
                  </a:cubicBezTo>
                  <a:close/>
                  <a:moveTo>
                    <a:pt x="7135" y="20455"/>
                  </a:moveTo>
                  <a:cubicBezTo>
                    <a:pt x="6976" y="20368"/>
                    <a:pt x="6826" y="20274"/>
                    <a:pt x="6685" y="20176"/>
                  </a:cubicBezTo>
                  <a:lnTo>
                    <a:pt x="6148" y="19887"/>
                  </a:lnTo>
                  <a:lnTo>
                    <a:pt x="7221" y="19544"/>
                  </a:lnTo>
                  <a:cubicBezTo>
                    <a:pt x="7679" y="19664"/>
                    <a:pt x="8114" y="19815"/>
                    <a:pt x="8519" y="19994"/>
                  </a:cubicBezTo>
                  <a:cubicBezTo>
                    <a:pt x="8051" y="20187"/>
                    <a:pt x="7602" y="20348"/>
                    <a:pt x="7169" y="20498"/>
                  </a:cubicBezTo>
                  <a:close/>
                  <a:moveTo>
                    <a:pt x="9262" y="19651"/>
                  </a:moveTo>
                  <a:cubicBezTo>
                    <a:pt x="8889" y="19496"/>
                    <a:pt x="8502" y="19353"/>
                    <a:pt x="8103" y="19222"/>
                  </a:cubicBezTo>
                  <a:cubicBezTo>
                    <a:pt x="8519" y="19062"/>
                    <a:pt x="8934" y="18912"/>
                    <a:pt x="9332" y="18740"/>
                  </a:cubicBezTo>
                  <a:cubicBezTo>
                    <a:pt x="9560" y="18860"/>
                    <a:pt x="9817" y="18958"/>
                    <a:pt x="10093" y="19030"/>
                  </a:cubicBezTo>
                  <a:lnTo>
                    <a:pt x="10474" y="19147"/>
                  </a:lnTo>
                  <a:lnTo>
                    <a:pt x="9280" y="19683"/>
                  </a:lnTo>
                  <a:lnTo>
                    <a:pt x="9141" y="19651"/>
                  </a:lnTo>
                  <a:close/>
                  <a:moveTo>
                    <a:pt x="1633" y="15761"/>
                  </a:moveTo>
                  <a:cubicBezTo>
                    <a:pt x="1789" y="15996"/>
                    <a:pt x="1962" y="16254"/>
                    <a:pt x="2152" y="16522"/>
                  </a:cubicBezTo>
                  <a:cubicBezTo>
                    <a:pt x="1806" y="16669"/>
                    <a:pt x="1435" y="16791"/>
                    <a:pt x="1045" y="16886"/>
                  </a:cubicBezTo>
                  <a:lnTo>
                    <a:pt x="1045" y="16779"/>
                  </a:lnTo>
                  <a:cubicBezTo>
                    <a:pt x="1170" y="16434"/>
                    <a:pt x="1325" y="16094"/>
                    <a:pt x="1512" y="15761"/>
                  </a:cubicBezTo>
                  <a:close/>
                  <a:moveTo>
                    <a:pt x="3709" y="20487"/>
                  </a:moveTo>
                  <a:cubicBezTo>
                    <a:pt x="3967" y="20451"/>
                    <a:pt x="4222" y="20404"/>
                    <a:pt x="4470" y="20348"/>
                  </a:cubicBezTo>
                  <a:cubicBezTo>
                    <a:pt x="4470" y="20509"/>
                    <a:pt x="4349" y="20691"/>
                    <a:pt x="4280" y="20926"/>
                  </a:cubicBezTo>
                  <a:cubicBezTo>
                    <a:pt x="4032" y="20791"/>
                    <a:pt x="3801" y="20644"/>
                    <a:pt x="3588" y="20487"/>
                  </a:cubicBezTo>
                  <a:close/>
                  <a:moveTo>
                    <a:pt x="13709" y="17368"/>
                  </a:moveTo>
                  <a:lnTo>
                    <a:pt x="11979" y="17368"/>
                  </a:lnTo>
                  <a:cubicBezTo>
                    <a:pt x="12255" y="17197"/>
                    <a:pt x="12515" y="17015"/>
                    <a:pt x="12775" y="16832"/>
                  </a:cubicBezTo>
                  <a:lnTo>
                    <a:pt x="12965" y="16832"/>
                  </a:lnTo>
                  <a:cubicBezTo>
                    <a:pt x="13328" y="16844"/>
                    <a:pt x="13692" y="16844"/>
                    <a:pt x="14055" y="16832"/>
                  </a:cubicBezTo>
                  <a:lnTo>
                    <a:pt x="14505" y="16832"/>
                  </a:lnTo>
                  <a:cubicBezTo>
                    <a:pt x="14124" y="16993"/>
                    <a:pt x="13864" y="17186"/>
                    <a:pt x="13588" y="17368"/>
                  </a:cubicBezTo>
                  <a:close/>
                  <a:moveTo>
                    <a:pt x="15145" y="16297"/>
                  </a:moveTo>
                  <a:cubicBezTo>
                    <a:pt x="14799" y="16297"/>
                    <a:pt x="14401" y="16297"/>
                    <a:pt x="14037" y="16297"/>
                  </a:cubicBezTo>
                  <a:lnTo>
                    <a:pt x="13588" y="16297"/>
                  </a:lnTo>
                  <a:cubicBezTo>
                    <a:pt x="13934" y="16018"/>
                    <a:pt x="14262" y="15718"/>
                    <a:pt x="14574" y="15418"/>
                  </a:cubicBezTo>
                  <a:cubicBezTo>
                    <a:pt x="14957" y="15380"/>
                    <a:pt x="15334" y="15319"/>
                    <a:pt x="15698" y="15236"/>
                  </a:cubicBezTo>
                  <a:lnTo>
                    <a:pt x="16131" y="15150"/>
                  </a:lnTo>
                  <a:lnTo>
                    <a:pt x="15975" y="15386"/>
                  </a:lnTo>
                  <a:cubicBezTo>
                    <a:pt x="15707" y="15698"/>
                    <a:pt x="15388" y="15992"/>
                    <a:pt x="15024" y="16264"/>
                  </a:cubicBezTo>
                  <a:close/>
                  <a:moveTo>
                    <a:pt x="19072" y="6822"/>
                  </a:moveTo>
                  <a:cubicBezTo>
                    <a:pt x="18903" y="6611"/>
                    <a:pt x="18694" y="6413"/>
                    <a:pt x="18449" y="6233"/>
                  </a:cubicBezTo>
                  <a:lnTo>
                    <a:pt x="18103" y="5943"/>
                  </a:lnTo>
                  <a:lnTo>
                    <a:pt x="18951" y="5943"/>
                  </a:lnTo>
                  <a:cubicBezTo>
                    <a:pt x="19103" y="6194"/>
                    <a:pt x="19294" y="6434"/>
                    <a:pt x="19522" y="6662"/>
                  </a:cubicBezTo>
                  <a:lnTo>
                    <a:pt x="19626" y="6769"/>
                  </a:lnTo>
                  <a:close/>
                  <a:moveTo>
                    <a:pt x="20560" y="6715"/>
                  </a:moveTo>
                  <a:cubicBezTo>
                    <a:pt x="20472" y="6608"/>
                    <a:pt x="20374" y="6504"/>
                    <a:pt x="20266" y="6404"/>
                  </a:cubicBezTo>
                  <a:cubicBezTo>
                    <a:pt x="20127" y="6254"/>
                    <a:pt x="19989" y="6093"/>
                    <a:pt x="19885" y="5954"/>
                  </a:cubicBezTo>
                  <a:lnTo>
                    <a:pt x="20577" y="5954"/>
                  </a:lnTo>
                  <a:cubicBezTo>
                    <a:pt x="20679" y="6212"/>
                    <a:pt x="20760" y="6473"/>
                    <a:pt x="20819" y="6737"/>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4" name="Freeform 587">
              <a:extLst>
                <a:ext uri="{FF2B5EF4-FFF2-40B4-BE49-F238E27FC236}">
                  <a16:creationId xmlns:a16="http://schemas.microsoft.com/office/drawing/2014/main" id="{F5722C44-1DE6-1055-4515-488D08FBB8B7}"/>
                </a:ext>
              </a:extLst>
            </p:cNvPr>
            <p:cNvSpPr/>
            <p:nvPr/>
          </p:nvSpPr>
          <p:spPr>
            <a:xfrm rot="21352145">
              <a:off x="5101156" y="2965729"/>
              <a:ext cx="933947" cy="1031635"/>
            </a:xfrm>
            <a:custGeom>
              <a:avLst/>
              <a:gdLst/>
              <a:ahLst/>
              <a:cxnLst>
                <a:cxn ang="0">
                  <a:pos x="wd2" y="hd2"/>
                </a:cxn>
                <a:cxn ang="5400000">
                  <a:pos x="wd2" y="hd2"/>
                </a:cxn>
                <a:cxn ang="10800000">
                  <a:pos x="wd2" y="hd2"/>
                </a:cxn>
                <a:cxn ang="16200000">
                  <a:pos x="wd2" y="hd2"/>
                </a:cxn>
              </a:cxnLst>
              <a:rect l="0" t="0" r="r" b="b"/>
              <a:pathLst>
                <a:path w="19985" h="21064" extrusionOk="0">
                  <a:moveTo>
                    <a:pt x="8522" y="41"/>
                  </a:moveTo>
                  <a:cubicBezTo>
                    <a:pt x="8325" y="-49"/>
                    <a:pt x="8134" y="23"/>
                    <a:pt x="7897" y="135"/>
                  </a:cubicBezTo>
                  <a:lnTo>
                    <a:pt x="7799" y="198"/>
                  </a:lnTo>
                  <a:cubicBezTo>
                    <a:pt x="7484" y="356"/>
                    <a:pt x="7131" y="401"/>
                    <a:pt x="6779" y="355"/>
                  </a:cubicBezTo>
                  <a:lnTo>
                    <a:pt x="6648" y="355"/>
                  </a:lnTo>
                  <a:cubicBezTo>
                    <a:pt x="6206" y="328"/>
                    <a:pt x="5800" y="546"/>
                    <a:pt x="5595" y="920"/>
                  </a:cubicBezTo>
                  <a:lnTo>
                    <a:pt x="5530" y="1014"/>
                  </a:lnTo>
                  <a:cubicBezTo>
                    <a:pt x="5281" y="1265"/>
                    <a:pt x="4934" y="1407"/>
                    <a:pt x="4576" y="1453"/>
                  </a:cubicBezTo>
                  <a:cubicBezTo>
                    <a:pt x="4147" y="1516"/>
                    <a:pt x="3760" y="1720"/>
                    <a:pt x="3458" y="2018"/>
                  </a:cubicBezTo>
                  <a:cubicBezTo>
                    <a:pt x="3341" y="2152"/>
                    <a:pt x="3244" y="2301"/>
                    <a:pt x="3162" y="2457"/>
                  </a:cubicBezTo>
                  <a:cubicBezTo>
                    <a:pt x="3073" y="2645"/>
                    <a:pt x="2933" y="2826"/>
                    <a:pt x="2767" y="2959"/>
                  </a:cubicBezTo>
                  <a:cubicBezTo>
                    <a:pt x="2572" y="3087"/>
                    <a:pt x="2341" y="3105"/>
                    <a:pt x="2110" y="3053"/>
                  </a:cubicBezTo>
                  <a:cubicBezTo>
                    <a:pt x="1976" y="3045"/>
                    <a:pt x="1849" y="3045"/>
                    <a:pt x="1715" y="3053"/>
                  </a:cubicBezTo>
                  <a:cubicBezTo>
                    <a:pt x="1213" y="3168"/>
                    <a:pt x="754" y="3462"/>
                    <a:pt x="465" y="3869"/>
                  </a:cubicBezTo>
                  <a:cubicBezTo>
                    <a:pt x="344" y="4010"/>
                    <a:pt x="212" y="4153"/>
                    <a:pt x="71" y="4277"/>
                  </a:cubicBezTo>
                  <a:cubicBezTo>
                    <a:pt x="16" y="4324"/>
                    <a:pt x="-11" y="4396"/>
                    <a:pt x="5" y="4465"/>
                  </a:cubicBezTo>
                  <a:cubicBezTo>
                    <a:pt x="21" y="4532"/>
                    <a:pt x="99" y="4575"/>
                    <a:pt x="169" y="4591"/>
                  </a:cubicBezTo>
                  <a:lnTo>
                    <a:pt x="465" y="4685"/>
                  </a:lnTo>
                  <a:cubicBezTo>
                    <a:pt x="1718" y="4963"/>
                    <a:pt x="3163" y="5286"/>
                    <a:pt x="3754" y="6097"/>
                  </a:cubicBezTo>
                  <a:cubicBezTo>
                    <a:pt x="3630" y="6203"/>
                    <a:pt x="3532" y="6320"/>
                    <a:pt x="3491" y="6473"/>
                  </a:cubicBezTo>
                  <a:cubicBezTo>
                    <a:pt x="3472" y="6591"/>
                    <a:pt x="3530" y="6708"/>
                    <a:pt x="3622" y="6787"/>
                  </a:cubicBezTo>
                  <a:cubicBezTo>
                    <a:pt x="3705" y="6852"/>
                    <a:pt x="3779" y="6904"/>
                    <a:pt x="3885" y="6913"/>
                  </a:cubicBezTo>
                  <a:cubicBezTo>
                    <a:pt x="3904" y="7060"/>
                    <a:pt x="4017" y="7177"/>
                    <a:pt x="4148" y="7258"/>
                  </a:cubicBezTo>
                  <a:cubicBezTo>
                    <a:pt x="4261" y="7318"/>
                    <a:pt x="4381" y="7358"/>
                    <a:pt x="4510" y="7352"/>
                  </a:cubicBezTo>
                  <a:lnTo>
                    <a:pt x="4576" y="7352"/>
                  </a:lnTo>
                  <a:cubicBezTo>
                    <a:pt x="4962" y="8328"/>
                    <a:pt x="4412" y="9316"/>
                    <a:pt x="3852" y="10270"/>
                  </a:cubicBezTo>
                  <a:cubicBezTo>
                    <a:pt x="3703" y="10533"/>
                    <a:pt x="3551" y="10790"/>
                    <a:pt x="3425" y="11023"/>
                  </a:cubicBezTo>
                  <a:cubicBezTo>
                    <a:pt x="2377" y="13111"/>
                    <a:pt x="3029" y="15398"/>
                    <a:pt x="3754" y="16953"/>
                  </a:cubicBezTo>
                  <a:cubicBezTo>
                    <a:pt x="4818" y="19471"/>
                    <a:pt x="7384" y="21090"/>
                    <a:pt x="10232" y="21064"/>
                  </a:cubicBezTo>
                  <a:cubicBezTo>
                    <a:pt x="11479" y="21047"/>
                    <a:pt x="12709" y="20790"/>
                    <a:pt x="13849" y="20311"/>
                  </a:cubicBezTo>
                  <a:cubicBezTo>
                    <a:pt x="15678" y="19499"/>
                    <a:pt x="21589" y="16668"/>
                    <a:pt x="19571" y="11651"/>
                  </a:cubicBezTo>
                  <a:cubicBezTo>
                    <a:pt x="17506" y="6543"/>
                    <a:pt x="14840" y="6060"/>
                    <a:pt x="12271" y="5595"/>
                  </a:cubicBezTo>
                  <a:cubicBezTo>
                    <a:pt x="11212" y="5464"/>
                    <a:pt x="10194" y="5151"/>
                    <a:pt x="9246" y="4685"/>
                  </a:cubicBezTo>
                  <a:cubicBezTo>
                    <a:pt x="9249" y="4652"/>
                    <a:pt x="9249" y="4623"/>
                    <a:pt x="9246" y="4591"/>
                  </a:cubicBezTo>
                  <a:lnTo>
                    <a:pt x="9246" y="4528"/>
                  </a:lnTo>
                  <a:cubicBezTo>
                    <a:pt x="9462" y="4581"/>
                    <a:pt x="9680" y="4621"/>
                    <a:pt x="9903" y="4622"/>
                  </a:cubicBezTo>
                  <a:cubicBezTo>
                    <a:pt x="10170" y="4626"/>
                    <a:pt x="10437" y="4602"/>
                    <a:pt x="10692" y="4528"/>
                  </a:cubicBezTo>
                  <a:lnTo>
                    <a:pt x="10988" y="4465"/>
                  </a:lnTo>
                  <a:cubicBezTo>
                    <a:pt x="11706" y="4353"/>
                    <a:pt x="12010" y="4268"/>
                    <a:pt x="12074" y="4057"/>
                  </a:cubicBezTo>
                  <a:cubicBezTo>
                    <a:pt x="12113" y="3960"/>
                    <a:pt x="12114" y="3853"/>
                    <a:pt x="12041" y="3775"/>
                  </a:cubicBezTo>
                  <a:cubicBezTo>
                    <a:pt x="11836" y="3550"/>
                    <a:pt x="11245" y="3602"/>
                    <a:pt x="10133" y="3775"/>
                  </a:cubicBezTo>
                  <a:lnTo>
                    <a:pt x="9739" y="3838"/>
                  </a:lnTo>
                  <a:cubicBezTo>
                    <a:pt x="10007" y="3611"/>
                    <a:pt x="10210" y="3331"/>
                    <a:pt x="10364" y="3022"/>
                  </a:cubicBezTo>
                  <a:cubicBezTo>
                    <a:pt x="10364" y="2969"/>
                    <a:pt x="10457" y="2884"/>
                    <a:pt x="10528" y="2771"/>
                  </a:cubicBezTo>
                  <a:cubicBezTo>
                    <a:pt x="10914" y="2185"/>
                    <a:pt x="11082" y="1923"/>
                    <a:pt x="10956" y="1735"/>
                  </a:cubicBezTo>
                  <a:cubicBezTo>
                    <a:pt x="10904" y="1648"/>
                    <a:pt x="10797" y="1579"/>
                    <a:pt x="10692" y="1579"/>
                  </a:cubicBezTo>
                  <a:cubicBezTo>
                    <a:pt x="10369" y="1579"/>
                    <a:pt x="10048" y="2011"/>
                    <a:pt x="9410" y="2928"/>
                  </a:cubicBezTo>
                  <a:cubicBezTo>
                    <a:pt x="9252" y="3171"/>
                    <a:pt x="9072" y="3396"/>
                    <a:pt x="8884" y="3618"/>
                  </a:cubicBezTo>
                  <a:lnTo>
                    <a:pt x="8818" y="3649"/>
                  </a:lnTo>
                  <a:cubicBezTo>
                    <a:pt x="8755" y="3642"/>
                    <a:pt x="8684" y="3642"/>
                    <a:pt x="8621" y="3649"/>
                  </a:cubicBezTo>
                  <a:cubicBezTo>
                    <a:pt x="8515" y="3023"/>
                    <a:pt x="8515" y="2394"/>
                    <a:pt x="8621" y="1767"/>
                  </a:cubicBezTo>
                  <a:cubicBezTo>
                    <a:pt x="8640" y="1655"/>
                    <a:pt x="8687" y="1530"/>
                    <a:pt x="8719" y="1422"/>
                  </a:cubicBezTo>
                  <a:cubicBezTo>
                    <a:pt x="8819" y="1129"/>
                    <a:pt x="8855" y="818"/>
                    <a:pt x="8818" y="512"/>
                  </a:cubicBezTo>
                  <a:cubicBezTo>
                    <a:pt x="8806" y="318"/>
                    <a:pt x="8685" y="158"/>
                    <a:pt x="8522" y="41"/>
                  </a:cubicBezTo>
                  <a:close/>
                  <a:moveTo>
                    <a:pt x="8259" y="324"/>
                  </a:moveTo>
                  <a:cubicBezTo>
                    <a:pt x="8259" y="324"/>
                    <a:pt x="8285" y="325"/>
                    <a:pt x="8325" y="543"/>
                  </a:cubicBezTo>
                  <a:cubicBezTo>
                    <a:pt x="8351" y="797"/>
                    <a:pt x="8314" y="1055"/>
                    <a:pt x="8226" y="1296"/>
                  </a:cubicBezTo>
                  <a:cubicBezTo>
                    <a:pt x="8226" y="1416"/>
                    <a:pt x="8184" y="1529"/>
                    <a:pt x="8160" y="1641"/>
                  </a:cubicBezTo>
                  <a:cubicBezTo>
                    <a:pt x="8047" y="2311"/>
                    <a:pt x="8047" y="3012"/>
                    <a:pt x="8160" y="3681"/>
                  </a:cubicBezTo>
                  <a:cubicBezTo>
                    <a:pt x="7418" y="3915"/>
                    <a:pt x="6689" y="4201"/>
                    <a:pt x="6023" y="4591"/>
                  </a:cubicBezTo>
                  <a:lnTo>
                    <a:pt x="5628" y="4779"/>
                  </a:lnTo>
                  <a:cubicBezTo>
                    <a:pt x="5039" y="5061"/>
                    <a:pt x="4479" y="5406"/>
                    <a:pt x="3951" y="5783"/>
                  </a:cubicBezTo>
                  <a:cubicBezTo>
                    <a:pt x="3297" y="4874"/>
                    <a:pt x="1857" y="4539"/>
                    <a:pt x="564" y="4246"/>
                  </a:cubicBezTo>
                  <a:lnTo>
                    <a:pt x="728" y="4057"/>
                  </a:lnTo>
                  <a:cubicBezTo>
                    <a:pt x="1036" y="3727"/>
                    <a:pt x="1359" y="3390"/>
                    <a:pt x="1682" y="3367"/>
                  </a:cubicBezTo>
                  <a:cubicBezTo>
                    <a:pt x="1798" y="3359"/>
                    <a:pt x="1928" y="3359"/>
                    <a:pt x="2044" y="3367"/>
                  </a:cubicBezTo>
                  <a:cubicBezTo>
                    <a:pt x="2164" y="3375"/>
                    <a:pt x="2285" y="3375"/>
                    <a:pt x="2406" y="3367"/>
                  </a:cubicBezTo>
                  <a:lnTo>
                    <a:pt x="2438" y="3367"/>
                  </a:lnTo>
                  <a:cubicBezTo>
                    <a:pt x="3225" y="3465"/>
                    <a:pt x="3945" y="3847"/>
                    <a:pt x="4444" y="4434"/>
                  </a:cubicBezTo>
                  <a:cubicBezTo>
                    <a:pt x="4479" y="4468"/>
                    <a:pt x="4526" y="4498"/>
                    <a:pt x="4576" y="4497"/>
                  </a:cubicBezTo>
                  <a:cubicBezTo>
                    <a:pt x="4634" y="4496"/>
                    <a:pt x="4703" y="4445"/>
                    <a:pt x="4740" y="4403"/>
                  </a:cubicBezTo>
                  <a:cubicBezTo>
                    <a:pt x="4815" y="4329"/>
                    <a:pt x="4815" y="4225"/>
                    <a:pt x="4740" y="4151"/>
                  </a:cubicBezTo>
                  <a:cubicBezTo>
                    <a:pt x="4274" y="3682"/>
                    <a:pt x="3701" y="3338"/>
                    <a:pt x="3063" y="3116"/>
                  </a:cubicBezTo>
                  <a:cubicBezTo>
                    <a:pt x="3232" y="2961"/>
                    <a:pt x="3350" y="2781"/>
                    <a:pt x="3458" y="2583"/>
                  </a:cubicBezTo>
                  <a:cubicBezTo>
                    <a:pt x="3528" y="2449"/>
                    <a:pt x="3623" y="2323"/>
                    <a:pt x="3721" y="2206"/>
                  </a:cubicBezTo>
                  <a:cubicBezTo>
                    <a:pt x="3912" y="2015"/>
                    <a:pt x="4173" y="1883"/>
                    <a:pt x="4444" y="1830"/>
                  </a:cubicBezTo>
                  <a:cubicBezTo>
                    <a:pt x="5154" y="1830"/>
                    <a:pt x="5743" y="2936"/>
                    <a:pt x="5924" y="3649"/>
                  </a:cubicBezTo>
                  <a:cubicBezTo>
                    <a:pt x="5946" y="3733"/>
                    <a:pt x="5999" y="3774"/>
                    <a:pt x="6089" y="3775"/>
                  </a:cubicBezTo>
                  <a:lnTo>
                    <a:pt x="6154" y="3775"/>
                  </a:lnTo>
                  <a:cubicBezTo>
                    <a:pt x="6256" y="3754"/>
                    <a:pt x="6308" y="3684"/>
                    <a:pt x="6286" y="3587"/>
                  </a:cubicBezTo>
                  <a:cubicBezTo>
                    <a:pt x="6285" y="3583"/>
                    <a:pt x="6287" y="3559"/>
                    <a:pt x="6286" y="3555"/>
                  </a:cubicBezTo>
                  <a:cubicBezTo>
                    <a:pt x="6112" y="2796"/>
                    <a:pt x="5678" y="2120"/>
                    <a:pt x="5036" y="1641"/>
                  </a:cubicBezTo>
                  <a:cubicBezTo>
                    <a:pt x="5328" y="1559"/>
                    <a:pt x="5569" y="1397"/>
                    <a:pt x="5760" y="1171"/>
                  </a:cubicBezTo>
                  <a:lnTo>
                    <a:pt x="5826" y="1108"/>
                  </a:lnTo>
                  <a:cubicBezTo>
                    <a:pt x="6093" y="785"/>
                    <a:pt x="6204" y="654"/>
                    <a:pt x="6582" y="669"/>
                  </a:cubicBezTo>
                  <a:lnTo>
                    <a:pt x="6681" y="669"/>
                  </a:lnTo>
                  <a:cubicBezTo>
                    <a:pt x="6822" y="676"/>
                    <a:pt x="6966" y="676"/>
                    <a:pt x="7108" y="669"/>
                  </a:cubicBezTo>
                  <a:cubicBezTo>
                    <a:pt x="7015" y="1195"/>
                    <a:pt x="7049" y="1717"/>
                    <a:pt x="7174" y="2238"/>
                  </a:cubicBezTo>
                  <a:cubicBezTo>
                    <a:pt x="7211" y="2431"/>
                    <a:pt x="7235" y="2637"/>
                    <a:pt x="7240" y="2834"/>
                  </a:cubicBezTo>
                  <a:cubicBezTo>
                    <a:pt x="7235" y="2939"/>
                    <a:pt x="7327" y="3045"/>
                    <a:pt x="7437" y="3053"/>
                  </a:cubicBezTo>
                  <a:cubicBezTo>
                    <a:pt x="7543" y="3053"/>
                    <a:pt x="7630" y="2966"/>
                    <a:pt x="7634" y="2865"/>
                  </a:cubicBezTo>
                  <a:cubicBezTo>
                    <a:pt x="7635" y="2643"/>
                    <a:pt x="7584" y="2423"/>
                    <a:pt x="7536" y="2206"/>
                  </a:cubicBezTo>
                  <a:cubicBezTo>
                    <a:pt x="7457" y="1688"/>
                    <a:pt x="7327" y="695"/>
                    <a:pt x="7634" y="575"/>
                  </a:cubicBezTo>
                  <a:lnTo>
                    <a:pt x="7864" y="480"/>
                  </a:lnTo>
                  <a:lnTo>
                    <a:pt x="7996" y="449"/>
                  </a:lnTo>
                  <a:cubicBezTo>
                    <a:pt x="8079" y="403"/>
                    <a:pt x="8169" y="353"/>
                    <a:pt x="8259" y="324"/>
                  </a:cubicBezTo>
                  <a:close/>
                  <a:moveTo>
                    <a:pt x="10429" y="2143"/>
                  </a:moveTo>
                  <a:lnTo>
                    <a:pt x="10364" y="2269"/>
                  </a:lnTo>
                  <a:cubicBezTo>
                    <a:pt x="10388" y="2219"/>
                    <a:pt x="10396" y="2188"/>
                    <a:pt x="10429" y="2143"/>
                  </a:cubicBezTo>
                  <a:close/>
                  <a:moveTo>
                    <a:pt x="10035" y="2645"/>
                  </a:moveTo>
                  <a:lnTo>
                    <a:pt x="10101" y="2645"/>
                  </a:lnTo>
                  <a:lnTo>
                    <a:pt x="10035" y="2802"/>
                  </a:lnTo>
                  <a:lnTo>
                    <a:pt x="9936" y="2802"/>
                  </a:lnTo>
                  <a:lnTo>
                    <a:pt x="10035" y="2645"/>
                  </a:lnTo>
                  <a:close/>
                  <a:moveTo>
                    <a:pt x="9706" y="3147"/>
                  </a:moveTo>
                  <a:lnTo>
                    <a:pt x="9805" y="3147"/>
                  </a:lnTo>
                  <a:cubicBezTo>
                    <a:pt x="9757" y="3208"/>
                    <a:pt x="9721" y="3252"/>
                    <a:pt x="9673" y="3304"/>
                  </a:cubicBezTo>
                  <a:lnTo>
                    <a:pt x="9574" y="3304"/>
                  </a:lnTo>
                  <a:lnTo>
                    <a:pt x="9706" y="3147"/>
                  </a:lnTo>
                  <a:close/>
                  <a:moveTo>
                    <a:pt x="8522" y="3963"/>
                  </a:moveTo>
                  <a:cubicBezTo>
                    <a:pt x="8656" y="3993"/>
                    <a:pt x="8746" y="4012"/>
                    <a:pt x="8785" y="4057"/>
                  </a:cubicBezTo>
                  <a:cubicBezTo>
                    <a:pt x="8721" y="4151"/>
                    <a:pt x="8624" y="4222"/>
                    <a:pt x="8522" y="4277"/>
                  </a:cubicBezTo>
                  <a:cubicBezTo>
                    <a:pt x="8534" y="4172"/>
                    <a:pt x="8534" y="4068"/>
                    <a:pt x="8522" y="3963"/>
                  </a:cubicBezTo>
                  <a:close/>
                  <a:moveTo>
                    <a:pt x="8160" y="4057"/>
                  </a:moveTo>
                  <a:cubicBezTo>
                    <a:pt x="8182" y="4217"/>
                    <a:pt x="8182" y="4400"/>
                    <a:pt x="8160" y="4559"/>
                  </a:cubicBezTo>
                  <a:lnTo>
                    <a:pt x="7963" y="4622"/>
                  </a:lnTo>
                  <a:cubicBezTo>
                    <a:pt x="7966" y="4461"/>
                    <a:pt x="7932" y="4310"/>
                    <a:pt x="7897" y="4151"/>
                  </a:cubicBezTo>
                  <a:lnTo>
                    <a:pt x="8160" y="4057"/>
                  </a:lnTo>
                  <a:close/>
                  <a:moveTo>
                    <a:pt x="10758" y="4057"/>
                  </a:moveTo>
                  <a:lnTo>
                    <a:pt x="10791" y="4120"/>
                  </a:lnTo>
                  <a:lnTo>
                    <a:pt x="10627" y="4151"/>
                  </a:lnTo>
                  <a:lnTo>
                    <a:pt x="10561" y="4089"/>
                  </a:lnTo>
                  <a:lnTo>
                    <a:pt x="10758" y="4057"/>
                  </a:lnTo>
                  <a:close/>
                  <a:moveTo>
                    <a:pt x="9969" y="4151"/>
                  </a:moveTo>
                  <a:lnTo>
                    <a:pt x="10133" y="4151"/>
                  </a:lnTo>
                  <a:lnTo>
                    <a:pt x="10199" y="4214"/>
                  </a:lnTo>
                  <a:lnTo>
                    <a:pt x="9969" y="4214"/>
                  </a:lnTo>
                  <a:lnTo>
                    <a:pt x="9969" y="4151"/>
                  </a:lnTo>
                  <a:close/>
                  <a:moveTo>
                    <a:pt x="7568" y="4308"/>
                  </a:moveTo>
                  <a:cubicBezTo>
                    <a:pt x="7591" y="4485"/>
                    <a:pt x="7591" y="4665"/>
                    <a:pt x="7568" y="4842"/>
                  </a:cubicBezTo>
                  <a:lnTo>
                    <a:pt x="7338" y="4936"/>
                  </a:lnTo>
                  <a:cubicBezTo>
                    <a:pt x="7339" y="4763"/>
                    <a:pt x="7325" y="4568"/>
                    <a:pt x="7272" y="4403"/>
                  </a:cubicBezTo>
                  <a:lnTo>
                    <a:pt x="7305" y="4403"/>
                  </a:lnTo>
                  <a:lnTo>
                    <a:pt x="7568" y="4308"/>
                  </a:lnTo>
                  <a:close/>
                  <a:moveTo>
                    <a:pt x="8851" y="4559"/>
                  </a:moveTo>
                  <a:cubicBezTo>
                    <a:pt x="8854" y="4574"/>
                    <a:pt x="8854" y="4576"/>
                    <a:pt x="8851" y="4591"/>
                  </a:cubicBezTo>
                  <a:lnTo>
                    <a:pt x="8851" y="4559"/>
                  </a:lnTo>
                  <a:close/>
                  <a:moveTo>
                    <a:pt x="6911" y="4591"/>
                  </a:moveTo>
                  <a:cubicBezTo>
                    <a:pt x="6929" y="4771"/>
                    <a:pt x="6929" y="4944"/>
                    <a:pt x="6911" y="5124"/>
                  </a:cubicBezTo>
                  <a:lnTo>
                    <a:pt x="6582" y="5250"/>
                  </a:lnTo>
                  <a:cubicBezTo>
                    <a:pt x="6605" y="5080"/>
                    <a:pt x="6605" y="4917"/>
                    <a:pt x="6582" y="4748"/>
                  </a:cubicBezTo>
                  <a:lnTo>
                    <a:pt x="6911" y="4591"/>
                  </a:lnTo>
                  <a:close/>
                  <a:moveTo>
                    <a:pt x="8489" y="4779"/>
                  </a:moveTo>
                  <a:lnTo>
                    <a:pt x="8489" y="4999"/>
                  </a:lnTo>
                  <a:cubicBezTo>
                    <a:pt x="8420" y="5057"/>
                    <a:pt x="8337" y="5109"/>
                    <a:pt x="8259" y="5156"/>
                  </a:cubicBezTo>
                  <a:lnTo>
                    <a:pt x="8259" y="4905"/>
                  </a:lnTo>
                  <a:lnTo>
                    <a:pt x="8489" y="4779"/>
                  </a:lnTo>
                  <a:close/>
                  <a:moveTo>
                    <a:pt x="6220" y="4936"/>
                  </a:moveTo>
                  <a:cubicBezTo>
                    <a:pt x="6226" y="5112"/>
                    <a:pt x="6219" y="5296"/>
                    <a:pt x="6187" y="5469"/>
                  </a:cubicBezTo>
                  <a:cubicBezTo>
                    <a:pt x="6122" y="5489"/>
                    <a:pt x="6050" y="5532"/>
                    <a:pt x="5990" y="5563"/>
                  </a:cubicBezTo>
                  <a:cubicBezTo>
                    <a:pt x="6013" y="5399"/>
                    <a:pt x="6013" y="5226"/>
                    <a:pt x="5990" y="5061"/>
                  </a:cubicBezTo>
                  <a:lnTo>
                    <a:pt x="6220" y="4936"/>
                  </a:lnTo>
                  <a:close/>
                  <a:moveTo>
                    <a:pt x="9081" y="5030"/>
                  </a:moveTo>
                  <a:cubicBezTo>
                    <a:pt x="10067" y="5517"/>
                    <a:pt x="11105" y="5827"/>
                    <a:pt x="12205" y="5971"/>
                  </a:cubicBezTo>
                  <a:cubicBezTo>
                    <a:pt x="14672" y="6415"/>
                    <a:pt x="17231" y="6888"/>
                    <a:pt x="19210" y="11807"/>
                  </a:cubicBezTo>
                  <a:cubicBezTo>
                    <a:pt x="21085" y="16502"/>
                    <a:pt x="15433" y="19182"/>
                    <a:pt x="13652" y="19903"/>
                  </a:cubicBezTo>
                  <a:cubicBezTo>
                    <a:pt x="9519" y="21551"/>
                    <a:pt x="5796" y="20306"/>
                    <a:pt x="4083" y="16702"/>
                  </a:cubicBezTo>
                  <a:cubicBezTo>
                    <a:pt x="3397" y="15200"/>
                    <a:pt x="2776" y="13039"/>
                    <a:pt x="3754" y="11086"/>
                  </a:cubicBezTo>
                  <a:cubicBezTo>
                    <a:pt x="3872" y="10838"/>
                    <a:pt x="4031" y="10619"/>
                    <a:pt x="4181" y="10364"/>
                  </a:cubicBezTo>
                  <a:cubicBezTo>
                    <a:pt x="4741" y="9410"/>
                    <a:pt x="5357" y="8307"/>
                    <a:pt x="4971" y="7195"/>
                  </a:cubicBezTo>
                  <a:cubicBezTo>
                    <a:pt x="5566" y="7008"/>
                    <a:pt x="6112" y="6754"/>
                    <a:pt x="6648" y="6442"/>
                  </a:cubicBezTo>
                  <a:lnTo>
                    <a:pt x="6878" y="6316"/>
                  </a:lnTo>
                  <a:lnTo>
                    <a:pt x="6976" y="6285"/>
                  </a:lnTo>
                  <a:cubicBezTo>
                    <a:pt x="7750" y="5979"/>
                    <a:pt x="8462" y="5569"/>
                    <a:pt x="9081" y="5030"/>
                  </a:cubicBezTo>
                  <a:close/>
                  <a:moveTo>
                    <a:pt x="7930" y="5093"/>
                  </a:moveTo>
                  <a:lnTo>
                    <a:pt x="7897" y="5375"/>
                  </a:lnTo>
                  <a:lnTo>
                    <a:pt x="7700" y="5501"/>
                  </a:lnTo>
                  <a:lnTo>
                    <a:pt x="7700" y="5187"/>
                  </a:lnTo>
                  <a:lnTo>
                    <a:pt x="7930" y="5093"/>
                  </a:lnTo>
                  <a:close/>
                  <a:moveTo>
                    <a:pt x="5562" y="5218"/>
                  </a:moveTo>
                  <a:cubicBezTo>
                    <a:pt x="5590" y="5400"/>
                    <a:pt x="5590" y="5601"/>
                    <a:pt x="5562" y="5783"/>
                  </a:cubicBezTo>
                  <a:lnTo>
                    <a:pt x="5398" y="5877"/>
                  </a:lnTo>
                  <a:cubicBezTo>
                    <a:pt x="5407" y="5703"/>
                    <a:pt x="5378" y="5513"/>
                    <a:pt x="5332" y="5344"/>
                  </a:cubicBezTo>
                  <a:lnTo>
                    <a:pt x="5562" y="5218"/>
                  </a:lnTo>
                  <a:close/>
                  <a:moveTo>
                    <a:pt x="7305" y="5344"/>
                  </a:moveTo>
                  <a:lnTo>
                    <a:pt x="7305" y="5689"/>
                  </a:lnTo>
                  <a:lnTo>
                    <a:pt x="7075" y="5814"/>
                  </a:lnTo>
                  <a:lnTo>
                    <a:pt x="7075" y="5469"/>
                  </a:lnTo>
                  <a:lnTo>
                    <a:pt x="7305" y="5344"/>
                  </a:lnTo>
                  <a:close/>
                  <a:moveTo>
                    <a:pt x="5003" y="5563"/>
                  </a:moveTo>
                  <a:cubicBezTo>
                    <a:pt x="5023" y="5746"/>
                    <a:pt x="5023" y="5915"/>
                    <a:pt x="5003" y="6097"/>
                  </a:cubicBezTo>
                  <a:lnTo>
                    <a:pt x="4642" y="6254"/>
                  </a:lnTo>
                  <a:cubicBezTo>
                    <a:pt x="4665" y="6097"/>
                    <a:pt x="4665" y="5940"/>
                    <a:pt x="4642" y="5783"/>
                  </a:cubicBezTo>
                  <a:lnTo>
                    <a:pt x="5003" y="5563"/>
                  </a:lnTo>
                  <a:close/>
                  <a:moveTo>
                    <a:pt x="6681" y="5626"/>
                  </a:moveTo>
                  <a:lnTo>
                    <a:pt x="6681" y="6003"/>
                  </a:lnTo>
                  <a:lnTo>
                    <a:pt x="6450" y="6128"/>
                  </a:lnTo>
                  <a:lnTo>
                    <a:pt x="6385" y="6128"/>
                  </a:lnTo>
                  <a:lnTo>
                    <a:pt x="6385" y="5752"/>
                  </a:lnTo>
                  <a:lnTo>
                    <a:pt x="6483" y="5689"/>
                  </a:lnTo>
                  <a:lnTo>
                    <a:pt x="6681" y="5626"/>
                  </a:lnTo>
                  <a:close/>
                  <a:moveTo>
                    <a:pt x="5990" y="6003"/>
                  </a:moveTo>
                  <a:lnTo>
                    <a:pt x="5990" y="6348"/>
                  </a:lnTo>
                  <a:lnTo>
                    <a:pt x="5694" y="6505"/>
                  </a:lnTo>
                  <a:lnTo>
                    <a:pt x="5694" y="6128"/>
                  </a:lnTo>
                  <a:lnTo>
                    <a:pt x="5760" y="6128"/>
                  </a:lnTo>
                  <a:lnTo>
                    <a:pt x="5990" y="6003"/>
                  </a:lnTo>
                  <a:close/>
                  <a:moveTo>
                    <a:pt x="4280" y="6065"/>
                  </a:moveTo>
                  <a:cubicBezTo>
                    <a:pt x="4269" y="6194"/>
                    <a:pt x="4245" y="6316"/>
                    <a:pt x="4214" y="6442"/>
                  </a:cubicBezTo>
                  <a:lnTo>
                    <a:pt x="4050" y="6473"/>
                  </a:lnTo>
                  <a:cubicBezTo>
                    <a:pt x="3963" y="6473"/>
                    <a:pt x="3917" y="6473"/>
                    <a:pt x="3885" y="6473"/>
                  </a:cubicBezTo>
                  <a:cubicBezTo>
                    <a:pt x="3854" y="6473"/>
                    <a:pt x="4035" y="6246"/>
                    <a:pt x="4280" y="6065"/>
                  </a:cubicBezTo>
                  <a:close/>
                  <a:moveTo>
                    <a:pt x="5332" y="6348"/>
                  </a:moveTo>
                  <a:lnTo>
                    <a:pt x="5332" y="6662"/>
                  </a:lnTo>
                  <a:lnTo>
                    <a:pt x="5003" y="6787"/>
                  </a:lnTo>
                  <a:cubicBezTo>
                    <a:pt x="5003" y="6697"/>
                    <a:pt x="5003" y="6595"/>
                    <a:pt x="5003" y="6505"/>
                  </a:cubicBezTo>
                  <a:lnTo>
                    <a:pt x="5332" y="6348"/>
                  </a:lnTo>
                  <a:close/>
                  <a:moveTo>
                    <a:pt x="4609" y="6693"/>
                  </a:moveTo>
                  <a:cubicBezTo>
                    <a:pt x="4609" y="6776"/>
                    <a:pt x="4609" y="6814"/>
                    <a:pt x="4609" y="6881"/>
                  </a:cubicBezTo>
                  <a:cubicBezTo>
                    <a:pt x="4502" y="6903"/>
                    <a:pt x="4410" y="6896"/>
                    <a:pt x="4313" y="6850"/>
                  </a:cubicBezTo>
                  <a:cubicBezTo>
                    <a:pt x="4297" y="6832"/>
                    <a:pt x="4258" y="6808"/>
                    <a:pt x="4247" y="6787"/>
                  </a:cubicBezTo>
                  <a:cubicBezTo>
                    <a:pt x="4368" y="6755"/>
                    <a:pt x="4494" y="6741"/>
                    <a:pt x="4609" y="6693"/>
                  </a:cubicBezTo>
                  <a:close/>
                  <a:moveTo>
                    <a:pt x="9081" y="7760"/>
                  </a:moveTo>
                  <a:cubicBezTo>
                    <a:pt x="8756" y="7869"/>
                    <a:pt x="8475" y="8041"/>
                    <a:pt x="8193" y="8230"/>
                  </a:cubicBezTo>
                  <a:cubicBezTo>
                    <a:pt x="8134" y="8278"/>
                    <a:pt x="8106" y="8347"/>
                    <a:pt x="8127" y="8419"/>
                  </a:cubicBezTo>
                  <a:cubicBezTo>
                    <a:pt x="8208" y="8697"/>
                    <a:pt x="8317" y="8947"/>
                    <a:pt x="8456" y="9203"/>
                  </a:cubicBezTo>
                  <a:cubicBezTo>
                    <a:pt x="7765" y="9548"/>
                    <a:pt x="7228" y="10143"/>
                    <a:pt x="6944" y="10835"/>
                  </a:cubicBezTo>
                  <a:cubicBezTo>
                    <a:pt x="6721" y="11548"/>
                    <a:pt x="6817" y="12311"/>
                    <a:pt x="7240" y="12937"/>
                  </a:cubicBezTo>
                  <a:cubicBezTo>
                    <a:pt x="7823" y="13944"/>
                    <a:pt x="9080" y="14272"/>
                    <a:pt x="10956" y="13941"/>
                  </a:cubicBezTo>
                  <a:lnTo>
                    <a:pt x="11186" y="14318"/>
                  </a:lnTo>
                  <a:cubicBezTo>
                    <a:pt x="11569" y="14868"/>
                    <a:pt x="11894" y="15457"/>
                    <a:pt x="12139" y="16075"/>
                  </a:cubicBezTo>
                  <a:cubicBezTo>
                    <a:pt x="12000" y="16219"/>
                    <a:pt x="11787" y="16327"/>
                    <a:pt x="11580" y="16326"/>
                  </a:cubicBezTo>
                  <a:cubicBezTo>
                    <a:pt x="11281" y="16326"/>
                    <a:pt x="10790" y="16124"/>
                    <a:pt x="10002" y="15290"/>
                  </a:cubicBezTo>
                  <a:cubicBezTo>
                    <a:pt x="9947" y="15230"/>
                    <a:pt x="9882" y="15199"/>
                    <a:pt x="9805" y="15227"/>
                  </a:cubicBezTo>
                  <a:cubicBezTo>
                    <a:pt x="9601" y="15309"/>
                    <a:pt x="9402" y="15401"/>
                    <a:pt x="9213" y="15510"/>
                  </a:cubicBezTo>
                  <a:cubicBezTo>
                    <a:pt x="9038" y="15609"/>
                    <a:pt x="8841" y="15685"/>
                    <a:pt x="8654" y="15761"/>
                  </a:cubicBezTo>
                  <a:cubicBezTo>
                    <a:pt x="8605" y="15777"/>
                    <a:pt x="8571" y="15841"/>
                    <a:pt x="8555" y="15886"/>
                  </a:cubicBezTo>
                  <a:cubicBezTo>
                    <a:pt x="8535" y="15932"/>
                    <a:pt x="8535" y="15966"/>
                    <a:pt x="8555" y="16012"/>
                  </a:cubicBezTo>
                  <a:cubicBezTo>
                    <a:pt x="8925" y="16707"/>
                    <a:pt x="9526" y="17279"/>
                    <a:pt x="10265" y="17612"/>
                  </a:cubicBezTo>
                  <a:cubicBezTo>
                    <a:pt x="11070" y="17950"/>
                    <a:pt x="11976" y="17942"/>
                    <a:pt x="12797" y="17644"/>
                  </a:cubicBezTo>
                  <a:lnTo>
                    <a:pt x="13192" y="18334"/>
                  </a:lnTo>
                  <a:cubicBezTo>
                    <a:pt x="13224" y="18397"/>
                    <a:pt x="13282" y="18427"/>
                    <a:pt x="13356" y="18428"/>
                  </a:cubicBezTo>
                  <a:lnTo>
                    <a:pt x="13422" y="18428"/>
                  </a:lnTo>
                  <a:cubicBezTo>
                    <a:pt x="13769" y="18293"/>
                    <a:pt x="14118" y="18146"/>
                    <a:pt x="14441" y="17989"/>
                  </a:cubicBezTo>
                  <a:cubicBezTo>
                    <a:pt x="14489" y="17965"/>
                    <a:pt x="14522" y="17912"/>
                    <a:pt x="14540" y="17863"/>
                  </a:cubicBezTo>
                  <a:cubicBezTo>
                    <a:pt x="14559" y="17815"/>
                    <a:pt x="14559" y="17786"/>
                    <a:pt x="14540" y="17738"/>
                  </a:cubicBezTo>
                  <a:cubicBezTo>
                    <a:pt x="14430" y="17565"/>
                    <a:pt x="14304" y="17288"/>
                    <a:pt x="14178" y="17047"/>
                  </a:cubicBezTo>
                  <a:cubicBezTo>
                    <a:pt x="15392" y="16371"/>
                    <a:pt x="16382" y="15097"/>
                    <a:pt x="15822" y="13753"/>
                  </a:cubicBezTo>
                  <a:cubicBezTo>
                    <a:pt x="15531" y="13144"/>
                    <a:pt x="14691" y="11223"/>
                    <a:pt x="12468" y="11839"/>
                  </a:cubicBezTo>
                  <a:cubicBezTo>
                    <a:pt x="12328" y="11880"/>
                    <a:pt x="12207" y="11937"/>
                    <a:pt x="12074" y="11996"/>
                  </a:cubicBezTo>
                  <a:cubicBezTo>
                    <a:pt x="11955" y="12041"/>
                    <a:pt x="11805" y="12084"/>
                    <a:pt x="11679" y="12121"/>
                  </a:cubicBezTo>
                  <a:cubicBezTo>
                    <a:pt x="11553" y="12159"/>
                    <a:pt x="11460" y="12191"/>
                    <a:pt x="11350" y="11996"/>
                  </a:cubicBezTo>
                  <a:lnTo>
                    <a:pt x="11284" y="11870"/>
                  </a:lnTo>
                  <a:cubicBezTo>
                    <a:pt x="10961" y="11352"/>
                    <a:pt x="10492" y="10500"/>
                    <a:pt x="10232" y="10019"/>
                  </a:cubicBezTo>
                  <a:cubicBezTo>
                    <a:pt x="10487" y="9843"/>
                    <a:pt x="10772" y="9746"/>
                    <a:pt x="11087" y="9737"/>
                  </a:cubicBezTo>
                  <a:cubicBezTo>
                    <a:pt x="11429" y="9746"/>
                    <a:pt x="11737" y="9940"/>
                    <a:pt x="11876" y="10239"/>
                  </a:cubicBezTo>
                  <a:cubicBezTo>
                    <a:pt x="11973" y="10375"/>
                    <a:pt x="12092" y="10523"/>
                    <a:pt x="12205" y="10646"/>
                  </a:cubicBezTo>
                  <a:cubicBezTo>
                    <a:pt x="12276" y="10694"/>
                    <a:pt x="12364" y="10694"/>
                    <a:pt x="12435" y="10646"/>
                  </a:cubicBezTo>
                  <a:cubicBezTo>
                    <a:pt x="12660" y="10530"/>
                    <a:pt x="12865" y="10365"/>
                    <a:pt x="13060" y="10207"/>
                  </a:cubicBezTo>
                  <a:lnTo>
                    <a:pt x="13389" y="9988"/>
                  </a:lnTo>
                  <a:cubicBezTo>
                    <a:pt x="13466" y="9938"/>
                    <a:pt x="13518" y="9851"/>
                    <a:pt x="13488" y="9768"/>
                  </a:cubicBezTo>
                  <a:cubicBezTo>
                    <a:pt x="13208" y="9131"/>
                    <a:pt x="12662" y="8636"/>
                    <a:pt x="11975" y="8419"/>
                  </a:cubicBezTo>
                  <a:cubicBezTo>
                    <a:pt x="11228" y="8151"/>
                    <a:pt x="10401" y="8171"/>
                    <a:pt x="9673" y="8481"/>
                  </a:cubicBezTo>
                  <a:cubicBezTo>
                    <a:pt x="9600" y="8294"/>
                    <a:pt x="9482" y="8121"/>
                    <a:pt x="9377" y="7948"/>
                  </a:cubicBezTo>
                  <a:lnTo>
                    <a:pt x="9344" y="7854"/>
                  </a:lnTo>
                  <a:cubicBezTo>
                    <a:pt x="9298" y="7769"/>
                    <a:pt x="9173" y="7721"/>
                    <a:pt x="9081" y="7760"/>
                  </a:cubicBezTo>
                  <a:close/>
                  <a:moveTo>
                    <a:pt x="9048" y="8230"/>
                  </a:moveTo>
                  <a:cubicBezTo>
                    <a:pt x="9167" y="8417"/>
                    <a:pt x="9258" y="8615"/>
                    <a:pt x="9311" y="8827"/>
                  </a:cubicBezTo>
                  <a:cubicBezTo>
                    <a:pt x="9318" y="8890"/>
                    <a:pt x="9352" y="8952"/>
                    <a:pt x="9410" y="8984"/>
                  </a:cubicBezTo>
                  <a:cubicBezTo>
                    <a:pt x="9470" y="9010"/>
                    <a:pt x="9547" y="9010"/>
                    <a:pt x="9607" y="8984"/>
                  </a:cubicBezTo>
                  <a:cubicBezTo>
                    <a:pt x="10281" y="8627"/>
                    <a:pt x="11090" y="8566"/>
                    <a:pt x="11811" y="8827"/>
                  </a:cubicBezTo>
                  <a:cubicBezTo>
                    <a:pt x="12339" y="8998"/>
                    <a:pt x="12767" y="9360"/>
                    <a:pt x="13027" y="9831"/>
                  </a:cubicBezTo>
                  <a:lnTo>
                    <a:pt x="12797" y="9988"/>
                  </a:lnTo>
                  <a:cubicBezTo>
                    <a:pt x="12660" y="10097"/>
                    <a:pt x="12521" y="10210"/>
                    <a:pt x="12370" y="10301"/>
                  </a:cubicBezTo>
                  <a:cubicBezTo>
                    <a:pt x="12307" y="10226"/>
                    <a:pt x="12261" y="10125"/>
                    <a:pt x="12205" y="10050"/>
                  </a:cubicBezTo>
                  <a:cubicBezTo>
                    <a:pt x="11997" y="9663"/>
                    <a:pt x="11576" y="9418"/>
                    <a:pt x="11120" y="9391"/>
                  </a:cubicBezTo>
                  <a:cubicBezTo>
                    <a:pt x="10667" y="9389"/>
                    <a:pt x="10242" y="9543"/>
                    <a:pt x="9903" y="9831"/>
                  </a:cubicBezTo>
                  <a:cubicBezTo>
                    <a:pt x="9825" y="9936"/>
                    <a:pt x="9816" y="10089"/>
                    <a:pt x="9870" y="10207"/>
                  </a:cubicBezTo>
                  <a:cubicBezTo>
                    <a:pt x="10122" y="10718"/>
                    <a:pt x="10592" y="11557"/>
                    <a:pt x="10923" y="12090"/>
                  </a:cubicBezTo>
                  <a:lnTo>
                    <a:pt x="10988" y="12184"/>
                  </a:lnTo>
                  <a:cubicBezTo>
                    <a:pt x="11170" y="12499"/>
                    <a:pt x="11305" y="12633"/>
                    <a:pt x="11778" y="12498"/>
                  </a:cubicBezTo>
                  <a:lnTo>
                    <a:pt x="12205" y="12341"/>
                  </a:lnTo>
                  <a:cubicBezTo>
                    <a:pt x="12323" y="12288"/>
                    <a:pt x="12443" y="12253"/>
                    <a:pt x="12567" y="12215"/>
                  </a:cubicBezTo>
                  <a:cubicBezTo>
                    <a:pt x="13891" y="11855"/>
                    <a:pt x="14756" y="12394"/>
                    <a:pt x="15395" y="13941"/>
                  </a:cubicBezTo>
                  <a:cubicBezTo>
                    <a:pt x="15899" y="15135"/>
                    <a:pt x="14911" y="16233"/>
                    <a:pt x="13784" y="16796"/>
                  </a:cubicBezTo>
                  <a:cubicBezTo>
                    <a:pt x="13689" y="16843"/>
                    <a:pt x="13672" y="16956"/>
                    <a:pt x="13718" y="17047"/>
                  </a:cubicBezTo>
                  <a:cubicBezTo>
                    <a:pt x="13820" y="17258"/>
                    <a:pt x="13954" y="17551"/>
                    <a:pt x="14080" y="17769"/>
                  </a:cubicBezTo>
                  <a:cubicBezTo>
                    <a:pt x="13875" y="17874"/>
                    <a:pt x="13667" y="17961"/>
                    <a:pt x="13455" y="18051"/>
                  </a:cubicBezTo>
                  <a:lnTo>
                    <a:pt x="13060" y="17361"/>
                  </a:lnTo>
                  <a:cubicBezTo>
                    <a:pt x="13026" y="17301"/>
                    <a:pt x="12968" y="17267"/>
                    <a:pt x="12896" y="17267"/>
                  </a:cubicBezTo>
                  <a:lnTo>
                    <a:pt x="12830" y="17267"/>
                  </a:lnTo>
                  <a:cubicBezTo>
                    <a:pt x="12075" y="17575"/>
                    <a:pt x="11217" y="17575"/>
                    <a:pt x="10462" y="17267"/>
                  </a:cubicBezTo>
                  <a:cubicBezTo>
                    <a:pt x="9876" y="16994"/>
                    <a:pt x="9368" y="16566"/>
                    <a:pt x="9015" y="16043"/>
                  </a:cubicBezTo>
                  <a:lnTo>
                    <a:pt x="9410" y="15855"/>
                  </a:lnTo>
                  <a:lnTo>
                    <a:pt x="9837" y="15635"/>
                  </a:lnTo>
                  <a:cubicBezTo>
                    <a:pt x="10236" y="16196"/>
                    <a:pt x="10850" y="16601"/>
                    <a:pt x="11547" y="16734"/>
                  </a:cubicBezTo>
                  <a:cubicBezTo>
                    <a:pt x="11864" y="16752"/>
                    <a:pt x="12159" y="16615"/>
                    <a:pt x="12370" y="16388"/>
                  </a:cubicBezTo>
                  <a:cubicBezTo>
                    <a:pt x="12630" y="16141"/>
                    <a:pt x="12317" y="15520"/>
                    <a:pt x="11482" y="14161"/>
                  </a:cubicBezTo>
                  <a:cubicBezTo>
                    <a:pt x="11363" y="13965"/>
                    <a:pt x="11282" y="13803"/>
                    <a:pt x="11219" y="13690"/>
                  </a:cubicBezTo>
                  <a:cubicBezTo>
                    <a:pt x="11178" y="13616"/>
                    <a:pt x="11074" y="13580"/>
                    <a:pt x="10988" y="13596"/>
                  </a:cubicBezTo>
                  <a:cubicBezTo>
                    <a:pt x="9223" y="13934"/>
                    <a:pt x="8081" y="13651"/>
                    <a:pt x="7568" y="12780"/>
                  </a:cubicBezTo>
                  <a:cubicBezTo>
                    <a:pt x="7209" y="12242"/>
                    <a:pt x="7094" y="11606"/>
                    <a:pt x="7272" y="10992"/>
                  </a:cubicBezTo>
                  <a:cubicBezTo>
                    <a:pt x="7558" y="10336"/>
                    <a:pt x="8083" y="9798"/>
                    <a:pt x="8752" y="9486"/>
                  </a:cubicBezTo>
                  <a:cubicBezTo>
                    <a:pt x="8804" y="9469"/>
                    <a:pt x="8833" y="9410"/>
                    <a:pt x="8851" y="9360"/>
                  </a:cubicBezTo>
                  <a:cubicBezTo>
                    <a:pt x="8871" y="9314"/>
                    <a:pt x="8871" y="9280"/>
                    <a:pt x="8851" y="9235"/>
                  </a:cubicBezTo>
                  <a:lnTo>
                    <a:pt x="8785" y="9109"/>
                  </a:lnTo>
                  <a:cubicBezTo>
                    <a:pt x="8680" y="8910"/>
                    <a:pt x="8596" y="8693"/>
                    <a:pt x="8522" y="8481"/>
                  </a:cubicBezTo>
                  <a:cubicBezTo>
                    <a:pt x="8694" y="8375"/>
                    <a:pt x="8859" y="8304"/>
                    <a:pt x="9048" y="8230"/>
                  </a:cubicBezTo>
                  <a:close/>
                  <a:moveTo>
                    <a:pt x="9015" y="10176"/>
                  </a:moveTo>
                  <a:cubicBezTo>
                    <a:pt x="8507" y="10377"/>
                    <a:pt x="8105" y="10757"/>
                    <a:pt x="7897" y="11243"/>
                  </a:cubicBezTo>
                  <a:cubicBezTo>
                    <a:pt x="7826" y="11561"/>
                    <a:pt x="7897" y="11887"/>
                    <a:pt x="8095" y="12153"/>
                  </a:cubicBezTo>
                  <a:cubicBezTo>
                    <a:pt x="8441" y="12576"/>
                    <a:pt x="8979" y="12808"/>
                    <a:pt x="9541" y="12780"/>
                  </a:cubicBezTo>
                  <a:cubicBezTo>
                    <a:pt x="9861" y="12781"/>
                    <a:pt x="10176" y="12727"/>
                    <a:pt x="10462" y="12592"/>
                  </a:cubicBezTo>
                  <a:cubicBezTo>
                    <a:pt x="10508" y="12567"/>
                    <a:pt x="10546" y="12514"/>
                    <a:pt x="10561" y="12466"/>
                  </a:cubicBezTo>
                  <a:cubicBezTo>
                    <a:pt x="10581" y="12421"/>
                    <a:pt x="10581" y="12387"/>
                    <a:pt x="10561" y="12341"/>
                  </a:cubicBezTo>
                  <a:cubicBezTo>
                    <a:pt x="10561" y="12341"/>
                    <a:pt x="9814" y="10996"/>
                    <a:pt x="9278" y="10207"/>
                  </a:cubicBezTo>
                  <a:cubicBezTo>
                    <a:pt x="9221" y="10126"/>
                    <a:pt x="9105" y="10128"/>
                    <a:pt x="9015" y="10176"/>
                  </a:cubicBezTo>
                  <a:close/>
                  <a:moveTo>
                    <a:pt x="9081" y="10584"/>
                  </a:moveTo>
                  <a:cubicBezTo>
                    <a:pt x="9467" y="11177"/>
                    <a:pt x="9936" y="11988"/>
                    <a:pt x="10133" y="12341"/>
                  </a:cubicBezTo>
                  <a:cubicBezTo>
                    <a:pt x="9538" y="12547"/>
                    <a:pt x="8855" y="12376"/>
                    <a:pt x="8423" y="11933"/>
                  </a:cubicBezTo>
                  <a:cubicBezTo>
                    <a:pt x="8286" y="11759"/>
                    <a:pt x="8244" y="11550"/>
                    <a:pt x="8292" y="11337"/>
                  </a:cubicBezTo>
                  <a:cubicBezTo>
                    <a:pt x="8355" y="11074"/>
                    <a:pt x="8608" y="10824"/>
                    <a:pt x="9081" y="10584"/>
                  </a:cubicBezTo>
                  <a:close/>
                  <a:moveTo>
                    <a:pt x="13816" y="13000"/>
                  </a:moveTo>
                  <a:cubicBezTo>
                    <a:pt x="13176" y="12815"/>
                    <a:pt x="12469" y="12861"/>
                    <a:pt x="11876" y="13157"/>
                  </a:cubicBezTo>
                  <a:cubicBezTo>
                    <a:pt x="11825" y="13178"/>
                    <a:pt x="11796" y="13232"/>
                    <a:pt x="11778" y="13282"/>
                  </a:cubicBezTo>
                  <a:cubicBezTo>
                    <a:pt x="11758" y="13328"/>
                    <a:pt x="11758" y="13362"/>
                    <a:pt x="11778" y="13408"/>
                  </a:cubicBezTo>
                  <a:cubicBezTo>
                    <a:pt x="11778" y="13408"/>
                    <a:pt x="12806" y="15345"/>
                    <a:pt x="13192" y="16043"/>
                  </a:cubicBezTo>
                  <a:cubicBezTo>
                    <a:pt x="13228" y="16103"/>
                    <a:pt x="13317" y="16167"/>
                    <a:pt x="13389" y="16169"/>
                  </a:cubicBezTo>
                  <a:cubicBezTo>
                    <a:pt x="13415" y="16177"/>
                    <a:pt x="13429" y="16177"/>
                    <a:pt x="13455" y="16169"/>
                  </a:cubicBezTo>
                  <a:cubicBezTo>
                    <a:pt x="14375" y="15723"/>
                    <a:pt x="14841" y="14703"/>
                    <a:pt x="14573" y="13753"/>
                  </a:cubicBezTo>
                  <a:cubicBezTo>
                    <a:pt x="14442" y="13402"/>
                    <a:pt x="14177" y="13142"/>
                    <a:pt x="13816" y="13000"/>
                  </a:cubicBezTo>
                  <a:close/>
                  <a:moveTo>
                    <a:pt x="13652" y="13376"/>
                  </a:moveTo>
                  <a:cubicBezTo>
                    <a:pt x="13915" y="13477"/>
                    <a:pt x="14145" y="13657"/>
                    <a:pt x="14244" y="13910"/>
                  </a:cubicBezTo>
                  <a:cubicBezTo>
                    <a:pt x="14404" y="14598"/>
                    <a:pt x="14100" y="15302"/>
                    <a:pt x="13488" y="15698"/>
                  </a:cubicBezTo>
                  <a:cubicBezTo>
                    <a:pt x="13133" y="15060"/>
                    <a:pt x="12482" y="13891"/>
                    <a:pt x="12238" y="13470"/>
                  </a:cubicBezTo>
                  <a:cubicBezTo>
                    <a:pt x="12686" y="13278"/>
                    <a:pt x="13179" y="13247"/>
                    <a:pt x="13652" y="13376"/>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5" name="Freeform 625">
              <a:extLst>
                <a:ext uri="{FF2B5EF4-FFF2-40B4-BE49-F238E27FC236}">
                  <a16:creationId xmlns:a16="http://schemas.microsoft.com/office/drawing/2014/main" id="{31E55308-4EDF-DFD0-D839-325F995FF04A}"/>
                </a:ext>
              </a:extLst>
            </p:cNvPr>
            <p:cNvSpPr/>
            <p:nvPr/>
          </p:nvSpPr>
          <p:spPr>
            <a:xfrm rot="21352145">
              <a:off x="4248708" y="1187025"/>
              <a:ext cx="812696" cy="227919"/>
            </a:xfrm>
            <a:custGeom>
              <a:avLst/>
              <a:gdLst/>
              <a:ahLst/>
              <a:cxnLst>
                <a:cxn ang="0">
                  <a:pos x="wd2" y="hd2"/>
                </a:cxn>
                <a:cxn ang="5400000">
                  <a:pos x="wd2" y="hd2"/>
                </a:cxn>
                <a:cxn ang="10800000">
                  <a:pos x="wd2" y="hd2"/>
                </a:cxn>
                <a:cxn ang="16200000">
                  <a:pos x="wd2" y="hd2"/>
                </a:cxn>
              </a:cxnLst>
              <a:rect l="0" t="0" r="r" b="b"/>
              <a:pathLst>
                <a:path w="21349" h="21355" extrusionOk="0">
                  <a:moveTo>
                    <a:pt x="19884" y="43"/>
                  </a:moveTo>
                  <a:cubicBezTo>
                    <a:pt x="19412" y="232"/>
                    <a:pt x="19023" y="1418"/>
                    <a:pt x="18916" y="3067"/>
                  </a:cubicBezTo>
                  <a:cubicBezTo>
                    <a:pt x="18814" y="4046"/>
                    <a:pt x="18846" y="5051"/>
                    <a:pt x="18996" y="5947"/>
                  </a:cubicBezTo>
                  <a:cubicBezTo>
                    <a:pt x="19207" y="6734"/>
                    <a:pt x="19499" y="7165"/>
                    <a:pt x="19804" y="7098"/>
                  </a:cubicBezTo>
                  <a:cubicBezTo>
                    <a:pt x="20014" y="7084"/>
                    <a:pt x="20227" y="7299"/>
                    <a:pt x="20409" y="7674"/>
                  </a:cubicBezTo>
                  <a:cubicBezTo>
                    <a:pt x="20612" y="8226"/>
                    <a:pt x="20960" y="9417"/>
                    <a:pt x="20853" y="10554"/>
                  </a:cubicBezTo>
                  <a:cubicBezTo>
                    <a:pt x="20696" y="11648"/>
                    <a:pt x="20350" y="12324"/>
                    <a:pt x="20005" y="12282"/>
                  </a:cubicBezTo>
                  <a:cubicBezTo>
                    <a:pt x="19729" y="12336"/>
                    <a:pt x="19490" y="11630"/>
                    <a:pt x="19400" y="10698"/>
                  </a:cubicBezTo>
                  <a:cubicBezTo>
                    <a:pt x="19360" y="10265"/>
                    <a:pt x="19239" y="10123"/>
                    <a:pt x="19117" y="10266"/>
                  </a:cubicBezTo>
                  <a:cubicBezTo>
                    <a:pt x="18987" y="10422"/>
                    <a:pt x="18918" y="10828"/>
                    <a:pt x="18956" y="11274"/>
                  </a:cubicBezTo>
                  <a:cubicBezTo>
                    <a:pt x="19110" y="12908"/>
                    <a:pt x="19522" y="14069"/>
                    <a:pt x="20005" y="14010"/>
                  </a:cubicBezTo>
                  <a:cubicBezTo>
                    <a:pt x="20554" y="14058"/>
                    <a:pt x="21072" y="12912"/>
                    <a:pt x="21297" y="11130"/>
                  </a:cubicBezTo>
                  <a:cubicBezTo>
                    <a:pt x="21384" y="10200"/>
                    <a:pt x="21440" y="8378"/>
                    <a:pt x="20772" y="6379"/>
                  </a:cubicBezTo>
                  <a:cubicBezTo>
                    <a:pt x="20518" y="5802"/>
                    <a:pt x="20226" y="5380"/>
                    <a:pt x="19925" y="5371"/>
                  </a:cubicBezTo>
                  <a:cubicBezTo>
                    <a:pt x="19731" y="5371"/>
                    <a:pt x="19498" y="5352"/>
                    <a:pt x="19440" y="4939"/>
                  </a:cubicBezTo>
                  <a:cubicBezTo>
                    <a:pt x="19382" y="4525"/>
                    <a:pt x="19363" y="4458"/>
                    <a:pt x="19440" y="3355"/>
                  </a:cubicBezTo>
                  <a:cubicBezTo>
                    <a:pt x="19496" y="2435"/>
                    <a:pt x="19702" y="1882"/>
                    <a:pt x="19965" y="1771"/>
                  </a:cubicBezTo>
                  <a:cubicBezTo>
                    <a:pt x="20153" y="1693"/>
                    <a:pt x="20340" y="2009"/>
                    <a:pt x="20409" y="2635"/>
                  </a:cubicBezTo>
                  <a:cubicBezTo>
                    <a:pt x="20455" y="3062"/>
                    <a:pt x="20612" y="3229"/>
                    <a:pt x="20732" y="3067"/>
                  </a:cubicBezTo>
                  <a:cubicBezTo>
                    <a:pt x="20850" y="2878"/>
                    <a:pt x="20901" y="2343"/>
                    <a:pt x="20853" y="1915"/>
                  </a:cubicBezTo>
                  <a:cubicBezTo>
                    <a:pt x="20703" y="519"/>
                    <a:pt x="20299" y="-186"/>
                    <a:pt x="19884" y="43"/>
                  </a:cubicBezTo>
                  <a:close/>
                  <a:moveTo>
                    <a:pt x="2566" y="1339"/>
                  </a:moveTo>
                  <a:cubicBezTo>
                    <a:pt x="2051" y="1076"/>
                    <a:pt x="1487" y="1425"/>
                    <a:pt x="992" y="2203"/>
                  </a:cubicBezTo>
                  <a:cubicBezTo>
                    <a:pt x="213" y="3401"/>
                    <a:pt x="-160" y="6344"/>
                    <a:pt x="64" y="9258"/>
                  </a:cubicBezTo>
                  <a:cubicBezTo>
                    <a:pt x="70" y="9592"/>
                    <a:pt x="134" y="9903"/>
                    <a:pt x="225" y="9978"/>
                  </a:cubicBezTo>
                  <a:lnTo>
                    <a:pt x="629" y="10410"/>
                  </a:lnTo>
                  <a:cubicBezTo>
                    <a:pt x="1693" y="11410"/>
                    <a:pt x="3657" y="13289"/>
                    <a:pt x="3454" y="17322"/>
                  </a:cubicBezTo>
                  <a:cubicBezTo>
                    <a:pt x="3386" y="18713"/>
                    <a:pt x="3043" y="19699"/>
                    <a:pt x="2647" y="19626"/>
                  </a:cubicBezTo>
                  <a:cubicBezTo>
                    <a:pt x="1820" y="19723"/>
                    <a:pt x="1040" y="18151"/>
                    <a:pt x="629" y="15594"/>
                  </a:cubicBezTo>
                  <a:cubicBezTo>
                    <a:pt x="587" y="15151"/>
                    <a:pt x="472" y="14882"/>
                    <a:pt x="346" y="15018"/>
                  </a:cubicBezTo>
                  <a:cubicBezTo>
                    <a:pt x="223" y="15145"/>
                    <a:pt x="149" y="15587"/>
                    <a:pt x="185" y="16026"/>
                  </a:cubicBezTo>
                  <a:cubicBezTo>
                    <a:pt x="626" y="19304"/>
                    <a:pt x="1559" y="21414"/>
                    <a:pt x="2566" y="21354"/>
                  </a:cubicBezTo>
                  <a:lnTo>
                    <a:pt x="2687" y="21354"/>
                  </a:lnTo>
                  <a:cubicBezTo>
                    <a:pt x="3303" y="21368"/>
                    <a:pt x="3835" y="19772"/>
                    <a:pt x="3939" y="17610"/>
                  </a:cubicBezTo>
                  <a:cubicBezTo>
                    <a:pt x="4219" y="12198"/>
                    <a:pt x="2017" y="10108"/>
                    <a:pt x="750" y="8970"/>
                  </a:cubicBezTo>
                  <a:lnTo>
                    <a:pt x="427" y="8394"/>
                  </a:lnTo>
                  <a:cubicBezTo>
                    <a:pt x="314" y="6373"/>
                    <a:pt x="652" y="4364"/>
                    <a:pt x="1194" y="3643"/>
                  </a:cubicBezTo>
                  <a:cubicBezTo>
                    <a:pt x="2002" y="2461"/>
                    <a:pt x="2899" y="2971"/>
                    <a:pt x="3576" y="4939"/>
                  </a:cubicBezTo>
                  <a:cubicBezTo>
                    <a:pt x="3663" y="5272"/>
                    <a:pt x="3845" y="5251"/>
                    <a:pt x="3939" y="4939"/>
                  </a:cubicBezTo>
                  <a:cubicBezTo>
                    <a:pt x="4056" y="4616"/>
                    <a:pt x="4060" y="4024"/>
                    <a:pt x="3979" y="3643"/>
                  </a:cubicBezTo>
                  <a:cubicBezTo>
                    <a:pt x="3565" y="2401"/>
                    <a:pt x="3082" y="1602"/>
                    <a:pt x="2566" y="1339"/>
                  </a:cubicBezTo>
                  <a:close/>
                  <a:moveTo>
                    <a:pt x="16776" y="2059"/>
                  </a:moveTo>
                  <a:cubicBezTo>
                    <a:pt x="16398" y="2425"/>
                    <a:pt x="16139" y="3553"/>
                    <a:pt x="16090" y="4939"/>
                  </a:cubicBezTo>
                  <a:cubicBezTo>
                    <a:pt x="15983" y="8007"/>
                    <a:pt x="16685" y="8447"/>
                    <a:pt x="17139" y="8826"/>
                  </a:cubicBezTo>
                  <a:cubicBezTo>
                    <a:pt x="17352" y="8887"/>
                    <a:pt x="17522" y="9154"/>
                    <a:pt x="17704" y="9546"/>
                  </a:cubicBezTo>
                  <a:cubicBezTo>
                    <a:pt x="18033" y="10615"/>
                    <a:pt x="18195" y="11558"/>
                    <a:pt x="18108" y="12282"/>
                  </a:cubicBezTo>
                  <a:cubicBezTo>
                    <a:pt x="17960" y="13104"/>
                    <a:pt x="17693" y="13561"/>
                    <a:pt x="17422" y="13434"/>
                  </a:cubicBezTo>
                  <a:cubicBezTo>
                    <a:pt x="17143" y="13419"/>
                    <a:pt x="16886" y="12668"/>
                    <a:pt x="16816" y="11706"/>
                  </a:cubicBezTo>
                  <a:cubicBezTo>
                    <a:pt x="16803" y="11233"/>
                    <a:pt x="16707" y="10939"/>
                    <a:pt x="16574" y="10986"/>
                  </a:cubicBezTo>
                  <a:cubicBezTo>
                    <a:pt x="16441" y="11034"/>
                    <a:pt x="16319" y="11521"/>
                    <a:pt x="16332" y="11994"/>
                  </a:cubicBezTo>
                  <a:cubicBezTo>
                    <a:pt x="16334" y="12077"/>
                    <a:pt x="16364" y="12061"/>
                    <a:pt x="16372" y="12138"/>
                  </a:cubicBezTo>
                  <a:cubicBezTo>
                    <a:pt x="16488" y="13822"/>
                    <a:pt x="16895" y="15089"/>
                    <a:pt x="17382" y="15162"/>
                  </a:cubicBezTo>
                  <a:lnTo>
                    <a:pt x="17462" y="15162"/>
                  </a:lnTo>
                  <a:cubicBezTo>
                    <a:pt x="17906" y="15254"/>
                    <a:pt x="18350" y="14414"/>
                    <a:pt x="18552" y="13002"/>
                  </a:cubicBezTo>
                  <a:cubicBezTo>
                    <a:pt x="18659" y="12140"/>
                    <a:pt x="18705" y="10422"/>
                    <a:pt x="18027" y="8250"/>
                  </a:cubicBezTo>
                  <a:cubicBezTo>
                    <a:pt x="17786" y="7603"/>
                    <a:pt x="17521" y="7171"/>
                    <a:pt x="17220" y="7098"/>
                  </a:cubicBezTo>
                  <a:cubicBezTo>
                    <a:pt x="16669" y="6719"/>
                    <a:pt x="16536" y="6537"/>
                    <a:pt x="16574" y="5227"/>
                  </a:cubicBezTo>
                  <a:cubicBezTo>
                    <a:pt x="16595" y="4510"/>
                    <a:pt x="16740" y="3933"/>
                    <a:pt x="16937" y="3787"/>
                  </a:cubicBezTo>
                  <a:cubicBezTo>
                    <a:pt x="17200" y="3465"/>
                    <a:pt x="17494" y="3576"/>
                    <a:pt x="17704" y="4219"/>
                  </a:cubicBezTo>
                  <a:cubicBezTo>
                    <a:pt x="17793" y="4580"/>
                    <a:pt x="17926" y="4676"/>
                    <a:pt x="18027" y="4363"/>
                  </a:cubicBezTo>
                  <a:cubicBezTo>
                    <a:pt x="18129" y="4048"/>
                    <a:pt x="18156" y="3428"/>
                    <a:pt x="18068" y="3067"/>
                  </a:cubicBezTo>
                  <a:cubicBezTo>
                    <a:pt x="17731" y="1917"/>
                    <a:pt x="17220" y="1546"/>
                    <a:pt x="16776" y="2059"/>
                  </a:cubicBezTo>
                  <a:close/>
                  <a:moveTo>
                    <a:pt x="15363" y="4075"/>
                  </a:moveTo>
                  <a:cubicBezTo>
                    <a:pt x="13951" y="3178"/>
                    <a:pt x="13421" y="5288"/>
                    <a:pt x="13304" y="6667"/>
                  </a:cubicBezTo>
                  <a:cubicBezTo>
                    <a:pt x="13057" y="9381"/>
                    <a:pt x="13305" y="12465"/>
                    <a:pt x="13950" y="14154"/>
                  </a:cubicBezTo>
                  <a:cubicBezTo>
                    <a:pt x="14160" y="14709"/>
                    <a:pt x="14416" y="15013"/>
                    <a:pt x="14677" y="15018"/>
                  </a:cubicBezTo>
                  <a:cubicBezTo>
                    <a:pt x="15039" y="14993"/>
                    <a:pt x="15387" y="14482"/>
                    <a:pt x="15646" y="13578"/>
                  </a:cubicBezTo>
                  <a:cubicBezTo>
                    <a:pt x="15739" y="13231"/>
                    <a:pt x="15739" y="12629"/>
                    <a:pt x="15646" y="12282"/>
                  </a:cubicBezTo>
                  <a:cubicBezTo>
                    <a:pt x="15556" y="11930"/>
                    <a:pt x="15421" y="11962"/>
                    <a:pt x="15323" y="12282"/>
                  </a:cubicBezTo>
                  <a:cubicBezTo>
                    <a:pt x="15059" y="13424"/>
                    <a:pt x="14564" y="13605"/>
                    <a:pt x="14233" y="12714"/>
                  </a:cubicBezTo>
                  <a:cubicBezTo>
                    <a:pt x="13987" y="12066"/>
                    <a:pt x="13829" y="11172"/>
                    <a:pt x="13748" y="10122"/>
                  </a:cubicBezTo>
                  <a:cubicBezTo>
                    <a:pt x="14303" y="10432"/>
                    <a:pt x="14845" y="9792"/>
                    <a:pt x="15282" y="8538"/>
                  </a:cubicBezTo>
                  <a:cubicBezTo>
                    <a:pt x="15532" y="7491"/>
                    <a:pt x="15623" y="6123"/>
                    <a:pt x="15525" y="4795"/>
                  </a:cubicBezTo>
                  <a:cubicBezTo>
                    <a:pt x="15509" y="4439"/>
                    <a:pt x="15463" y="4130"/>
                    <a:pt x="15363" y="4075"/>
                  </a:cubicBezTo>
                  <a:close/>
                  <a:moveTo>
                    <a:pt x="11447" y="5083"/>
                  </a:moveTo>
                  <a:cubicBezTo>
                    <a:pt x="10678" y="5819"/>
                    <a:pt x="10212" y="8605"/>
                    <a:pt x="10317" y="11418"/>
                  </a:cubicBezTo>
                  <a:cubicBezTo>
                    <a:pt x="10512" y="13912"/>
                    <a:pt x="11088" y="15609"/>
                    <a:pt x="11811" y="15882"/>
                  </a:cubicBezTo>
                  <a:lnTo>
                    <a:pt x="11932" y="15882"/>
                  </a:lnTo>
                  <a:cubicBezTo>
                    <a:pt x="12355" y="15982"/>
                    <a:pt x="12749" y="15134"/>
                    <a:pt x="12901" y="13722"/>
                  </a:cubicBezTo>
                  <a:cubicBezTo>
                    <a:pt x="12961" y="13296"/>
                    <a:pt x="12899" y="12784"/>
                    <a:pt x="12780" y="12570"/>
                  </a:cubicBezTo>
                  <a:cubicBezTo>
                    <a:pt x="12756" y="12527"/>
                    <a:pt x="12725" y="12439"/>
                    <a:pt x="12699" y="12426"/>
                  </a:cubicBezTo>
                  <a:cubicBezTo>
                    <a:pt x="12573" y="12265"/>
                    <a:pt x="12462" y="12555"/>
                    <a:pt x="12416" y="13002"/>
                  </a:cubicBezTo>
                  <a:cubicBezTo>
                    <a:pt x="12335" y="13788"/>
                    <a:pt x="12081" y="14181"/>
                    <a:pt x="11851" y="14010"/>
                  </a:cubicBezTo>
                  <a:cubicBezTo>
                    <a:pt x="11350" y="13830"/>
                    <a:pt x="10928" y="12678"/>
                    <a:pt x="10761" y="10986"/>
                  </a:cubicBezTo>
                  <a:cubicBezTo>
                    <a:pt x="10711" y="9028"/>
                    <a:pt x="11074" y="7294"/>
                    <a:pt x="11609" y="6811"/>
                  </a:cubicBezTo>
                  <a:cubicBezTo>
                    <a:pt x="11889" y="6466"/>
                    <a:pt x="12105" y="6604"/>
                    <a:pt x="12134" y="6811"/>
                  </a:cubicBezTo>
                  <a:cubicBezTo>
                    <a:pt x="12198" y="7228"/>
                    <a:pt x="12336" y="7303"/>
                    <a:pt x="12457" y="7098"/>
                  </a:cubicBezTo>
                  <a:cubicBezTo>
                    <a:pt x="12574" y="6870"/>
                    <a:pt x="12595" y="6376"/>
                    <a:pt x="12537" y="5947"/>
                  </a:cubicBezTo>
                  <a:cubicBezTo>
                    <a:pt x="12373" y="4809"/>
                    <a:pt x="11950" y="4462"/>
                    <a:pt x="11447" y="5083"/>
                  </a:cubicBezTo>
                  <a:close/>
                  <a:moveTo>
                    <a:pt x="15081" y="5659"/>
                  </a:moveTo>
                  <a:cubicBezTo>
                    <a:pt x="15110" y="6272"/>
                    <a:pt x="15080" y="6937"/>
                    <a:pt x="14959" y="7386"/>
                  </a:cubicBezTo>
                  <a:cubicBezTo>
                    <a:pt x="14593" y="8320"/>
                    <a:pt x="14109" y="8713"/>
                    <a:pt x="13668" y="8394"/>
                  </a:cubicBezTo>
                  <a:cubicBezTo>
                    <a:pt x="13675" y="8062"/>
                    <a:pt x="13711" y="7693"/>
                    <a:pt x="13748" y="7386"/>
                  </a:cubicBezTo>
                  <a:cubicBezTo>
                    <a:pt x="13913" y="5973"/>
                    <a:pt x="14374" y="5348"/>
                    <a:pt x="15081" y="5659"/>
                  </a:cubicBezTo>
                  <a:close/>
                  <a:moveTo>
                    <a:pt x="9308" y="7386"/>
                  </a:moveTo>
                  <a:cubicBezTo>
                    <a:pt x="8927" y="6570"/>
                    <a:pt x="8457" y="6875"/>
                    <a:pt x="8178" y="8106"/>
                  </a:cubicBezTo>
                  <a:cubicBezTo>
                    <a:pt x="7705" y="10231"/>
                    <a:pt x="7654" y="13151"/>
                    <a:pt x="8056" y="15450"/>
                  </a:cubicBezTo>
                  <a:cubicBezTo>
                    <a:pt x="8303" y="16653"/>
                    <a:pt x="8689" y="17264"/>
                    <a:pt x="9106" y="17178"/>
                  </a:cubicBezTo>
                  <a:cubicBezTo>
                    <a:pt x="9477" y="17143"/>
                    <a:pt x="9859" y="16870"/>
                    <a:pt x="10196" y="16314"/>
                  </a:cubicBezTo>
                  <a:cubicBezTo>
                    <a:pt x="10318" y="16138"/>
                    <a:pt x="10363" y="15599"/>
                    <a:pt x="10317" y="15162"/>
                  </a:cubicBezTo>
                  <a:cubicBezTo>
                    <a:pt x="10264" y="14724"/>
                    <a:pt x="10120" y="14562"/>
                    <a:pt x="9994" y="14730"/>
                  </a:cubicBezTo>
                  <a:cubicBezTo>
                    <a:pt x="9249" y="15833"/>
                    <a:pt x="8690" y="15786"/>
                    <a:pt x="8420" y="14442"/>
                  </a:cubicBezTo>
                  <a:cubicBezTo>
                    <a:pt x="8156" y="12795"/>
                    <a:pt x="8218" y="10623"/>
                    <a:pt x="8541" y="9114"/>
                  </a:cubicBezTo>
                  <a:cubicBezTo>
                    <a:pt x="8667" y="8478"/>
                    <a:pt x="8887" y="8381"/>
                    <a:pt x="9066" y="8826"/>
                  </a:cubicBezTo>
                  <a:cubicBezTo>
                    <a:pt x="9183" y="9055"/>
                    <a:pt x="9365" y="8957"/>
                    <a:pt x="9429" y="8538"/>
                  </a:cubicBezTo>
                  <a:cubicBezTo>
                    <a:pt x="9493" y="8120"/>
                    <a:pt x="9426" y="7615"/>
                    <a:pt x="9308" y="7386"/>
                  </a:cubicBezTo>
                  <a:close/>
                  <a:moveTo>
                    <a:pt x="4867" y="8250"/>
                  </a:moveTo>
                  <a:cubicBezTo>
                    <a:pt x="4734" y="8250"/>
                    <a:pt x="4625" y="8494"/>
                    <a:pt x="4625" y="8970"/>
                  </a:cubicBezTo>
                  <a:lnTo>
                    <a:pt x="4625" y="9834"/>
                  </a:lnTo>
                  <a:cubicBezTo>
                    <a:pt x="4625" y="13281"/>
                    <a:pt x="4616" y="21037"/>
                    <a:pt x="6038" y="21210"/>
                  </a:cubicBezTo>
                  <a:cubicBezTo>
                    <a:pt x="6391" y="21266"/>
                    <a:pt x="6743" y="20559"/>
                    <a:pt x="6926" y="19482"/>
                  </a:cubicBezTo>
                  <a:cubicBezTo>
                    <a:pt x="7328" y="16201"/>
                    <a:pt x="7359" y="12466"/>
                    <a:pt x="7007" y="9114"/>
                  </a:cubicBezTo>
                  <a:cubicBezTo>
                    <a:pt x="6924" y="8847"/>
                    <a:pt x="6779" y="8764"/>
                    <a:pt x="6684" y="8970"/>
                  </a:cubicBezTo>
                  <a:cubicBezTo>
                    <a:pt x="6568" y="9184"/>
                    <a:pt x="6519" y="9684"/>
                    <a:pt x="6563" y="10122"/>
                  </a:cubicBezTo>
                  <a:cubicBezTo>
                    <a:pt x="6853" y="12902"/>
                    <a:pt x="6852" y="15982"/>
                    <a:pt x="6563" y="18762"/>
                  </a:cubicBezTo>
                  <a:cubicBezTo>
                    <a:pt x="6455" y="19355"/>
                    <a:pt x="6276" y="19664"/>
                    <a:pt x="6078" y="19626"/>
                  </a:cubicBezTo>
                  <a:cubicBezTo>
                    <a:pt x="5111" y="19626"/>
                    <a:pt x="5109" y="13300"/>
                    <a:pt x="5110" y="10266"/>
                  </a:cubicBezTo>
                  <a:lnTo>
                    <a:pt x="5110" y="8970"/>
                  </a:lnTo>
                  <a:cubicBezTo>
                    <a:pt x="5110" y="8494"/>
                    <a:pt x="5001" y="8250"/>
                    <a:pt x="4867" y="8250"/>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6" name="Freeform 632">
              <a:extLst>
                <a:ext uri="{FF2B5EF4-FFF2-40B4-BE49-F238E27FC236}">
                  <a16:creationId xmlns:a16="http://schemas.microsoft.com/office/drawing/2014/main" id="{43C64C8C-93BC-00B6-BAE6-DDF611B9ACF8}"/>
                </a:ext>
              </a:extLst>
            </p:cNvPr>
            <p:cNvSpPr/>
            <p:nvPr/>
          </p:nvSpPr>
          <p:spPr>
            <a:xfrm rot="21352145" flipH="1">
              <a:off x="3447523" y="636052"/>
              <a:ext cx="805379" cy="1301973"/>
            </a:xfrm>
            <a:custGeom>
              <a:avLst/>
              <a:gdLst/>
              <a:ahLst/>
              <a:cxnLst>
                <a:cxn ang="0">
                  <a:pos x="wd2" y="hd2"/>
                </a:cxn>
                <a:cxn ang="5400000">
                  <a:pos x="wd2" y="hd2"/>
                </a:cxn>
                <a:cxn ang="10800000">
                  <a:pos x="wd2" y="hd2"/>
                </a:cxn>
                <a:cxn ang="16200000">
                  <a:pos x="wd2" y="hd2"/>
                </a:cxn>
              </a:cxnLst>
              <a:rect l="0" t="0" r="r" b="b"/>
              <a:pathLst>
                <a:path w="20762" h="21382" extrusionOk="0">
                  <a:moveTo>
                    <a:pt x="12916" y="6"/>
                  </a:moveTo>
                  <a:cubicBezTo>
                    <a:pt x="9707" y="-218"/>
                    <a:pt x="6839" y="5994"/>
                    <a:pt x="6023" y="8864"/>
                  </a:cubicBezTo>
                  <a:cubicBezTo>
                    <a:pt x="5565" y="10865"/>
                    <a:pt x="5660" y="12915"/>
                    <a:pt x="6300" y="14896"/>
                  </a:cubicBezTo>
                  <a:cubicBezTo>
                    <a:pt x="5949" y="15047"/>
                    <a:pt x="5634" y="15218"/>
                    <a:pt x="5349" y="15375"/>
                  </a:cubicBezTo>
                  <a:cubicBezTo>
                    <a:pt x="5064" y="15533"/>
                    <a:pt x="4496" y="15775"/>
                    <a:pt x="4002" y="15956"/>
                  </a:cubicBezTo>
                  <a:cubicBezTo>
                    <a:pt x="3613" y="14748"/>
                    <a:pt x="2611" y="12874"/>
                    <a:pt x="1586" y="12953"/>
                  </a:cubicBezTo>
                  <a:cubicBezTo>
                    <a:pt x="-76" y="13055"/>
                    <a:pt x="1" y="16562"/>
                    <a:pt x="1" y="16562"/>
                  </a:cubicBezTo>
                  <a:cubicBezTo>
                    <a:pt x="1" y="17589"/>
                    <a:pt x="957" y="19859"/>
                    <a:pt x="2219" y="20372"/>
                  </a:cubicBezTo>
                  <a:cubicBezTo>
                    <a:pt x="2263" y="20381"/>
                    <a:pt x="2295" y="20381"/>
                    <a:pt x="2338" y="20372"/>
                  </a:cubicBezTo>
                  <a:lnTo>
                    <a:pt x="2536" y="20372"/>
                  </a:lnTo>
                  <a:cubicBezTo>
                    <a:pt x="2769" y="20334"/>
                    <a:pt x="3009" y="20320"/>
                    <a:pt x="3250" y="20322"/>
                  </a:cubicBezTo>
                  <a:cubicBezTo>
                    <a:pt x="3297" y="20328"/>
                    <a:pt x="3361" y="20328"/>
                    <a:pt x="3408" y="20322"/>
                  </a:cubicBezTo>
                  <a:cubicBezTo>
                    <a:pt x="4092" y="20080"/>
                    <a:pt x="4240" y="18866"/>
                    <a:pt x="4240" y="17899"/>
                  </a:cubicBezTo>
                  <a:lnTo>
                    <a:pt x="5270" y="17975"/>
                  </a:lnTo>
                  <a:cubicBezTo>
                    <a:pt x="6420" y="18071"/>
                    <a:pt x="7558" y="18134"/>
                    <a:pt x="8717" y="18152"/>
                  </a:cubicBezTo>
                  <a:cubicBezTo>
                    <a:pt x="9141" y="18386"/>
                    <a:pt x="9662" y="18510"/>
                    <a:pt x="10222" y="18530"/>
                  </a:cubicBezTo>
                  <a:lnTo>
                    <a:pt x="10302" y="18530"/>
                  </a:lnTo>
                  <a:cubicBezTo>
                    <a:pt x="10614" y="18523"/>
                    <a:pt x="10906" y="18482"/>
                    <a:pt x="11173" y="18379"/>
                  </a:cubicBezTo>
                  <a:cubicBezTo>
                    <a:pt x="12171" y="18496"/>
                    <a:pt x="13211" y="18549"/>
                    <a:pt x="14224" y="18581"/>
                  </a:cubicBezTo>
                  <a:cubicBezTo>
                    <a:pt x="14699" y="18581"/>
                    <a:pt x="15160" y="18620"/>
                    <a:pt x="15729" y="18656"/>
                  </a:cubicBezTo>
                  <a:cubicBezTo>
                    <a:pt x="15416" y="19611"/>
                    <a:pt x="15160" y="20829"/>
                    <a:pt x="15729" y="21155"/>
                  </a:cubicBezTo>
                  <a:cubicBezTo>
                    <a:pt x="15769" y="21173"/>
                    <a:pt x="15800" y="21174"/>
                    <a:pt x="15848" y="21180"/>
                  </a:cubicBezTo>
                  <a:cubicBezTo>
                    <a:pt x="16079" y="21209"/>
                    <a:pt x="16311" y="21264"/>
                    <a:pt x="16522" y="21332"/>
                  </a:cubicBezTo>
                  <a:lnTo>
                    <a:pt x="16720" y="21382"/>
                  </a:lnTo>
                  <a:lnTo>
                    <a:pt x="16918" y="21382"/>
                  </a:lnTo>
                  <a:cubicBezTo>
                    <a:pt x="18295" y="21038"/>
                    <a:pt x="19955" y="18959"/>
                    <a:pt x="20325" y="17950"/>
                  </a:cubicBezTo>
                  <a:cubicBezTo>
                    <a:pt x="20344" y="17907"/>
                    <a:pt x="21524" y="14509"/>
                    <a:pt x="19929" y="14189"/>
                  </a:cubicBezTo>
                  <a:cubicBezTo>
                    <a:pt x="19426" y="14087"/>
                    <a:pt x="18752" y="14473"/>
                    <a:pt x="17869" y="15325"/>
                  </a:cubicBezTo>
                  <a:cubicBezTo>
                    <a:pt x="17381" y="15809"/>
                    <a:pt x="16927" y="16314"/>
                    <a:pt x="16561" y="16839"/>
                  </a:cubicBezTo>
                  <a:cubicBezTo>
                    <a:pt x="16115" y="16549"/>
                    <a:pt x="15632" y="16193"/>
                    <a:pt x="15214" y="15855"/>
                  </a:cubicBezTo>
                  <a:cubicBezTo>
                    <a:pt x="14920" y="15625"/>
                    <a:pt x="14648" y="15412"/>
                    <a:pt x="14382" y="15249"/>
                  </a:cubicBezTo>
                  <a:cubicBezTo>
                    <a:pt x="15315" y="13659"/>
                    <a:pt x="15916" y="12013"/>
                    <a:pt x="16244" y="10328"/>
                  </a:cubicBezTo>
                  <a:cubicBezTo>
                    <a:pt x="16477" y="8222"/>
                    <a:pt x="16335" y="6098"/>
                    <a:pt x="15769" y="4018"/>
                  </a:cubicBezTo>
                  <a:cubicBezTo>
                    <a:pt x="15294" y="2242"/>
                    <a:pt x="14398" y="108"/>
                    <a:pt x="12916" y="6"/>
                  </a:cubicBezTo>
                  <a:close/>
                  <a:moveTo>
                    <a:pt x="9192" y="3110"/>
                  </a:moveTo>
                  <a:cubicBezTo>
                    <a:pt x="11087" y="3537"/>
                    <a:pt x="13138" y="3684"/>
                    <a:pt x="15135" y="3539"/>
                  </a:cubicBezTo>
                  <a:cubicBezTo>
                    <a:pt x="15135" y="3684"/>
                    <a:pt x="15206" y="3817"/>
                    <a:pt x="15254" y="3968"/>
                  </a:cubicBezTo>
                  <a:cubicBezTo>
                    <a:pt x="13115" y="4130"/>
                    <a:pt x="10959" y="3996"/>
                    <a:pt x="8915" y="3564"/>
                  </a:cubicBezTo>
                  <a:cubicBezTo>
                    <a:pt x="9010" y="3401"/>
                    <a:pt x="9088" y="3261"/>
                    <a:pt x="9192" y="3110"/>
                  </a:cubicBezTo>
                  <a:close/>
                  <a:moveTo>
                    <a:pt x="8717" y="3867"/>
                  </a:moveTo>
                  <a:cubicBezTo>
                    <a:pt x="10272" y="4206"/>
                    <a:pt x="11906" y="4358"/>
                    <a:pt x="13550" y="4346"/>
                  </a:cubicBezTo>
                  <a:cubicBezTo>
                    <a:pt x="14141" y="4347"/>
                    <a:pt x="14748" y="4319"/>
                    <a:pt x="15333" y="4271"/>
                  </a:cubicBezTo>
                  <a:cubicBezTo>
                    <a:pt x="15856" y="6254"/>
                    <a:pt x="15989" y="8271"/>
                    <a:pt x="15769" y="10277"/>
                  </a:cubicBezTo>
                  <a:cubicBezTo>
                    <a:pt x="15641" y="10962"/>
                    <a:pt x="15459" y="11650"/>
                    <a:pt x="15214" y="12322"/>
                  </a:cubicBezTo>
                  <a:cubicBezTo>
                    <a:pt x="12166" y="12535"/>
                    <a:pt x="9110" y="12320"/>
                    <a:pt x="6221" y="11665"/>
                  </a:cubicBezTo>
                  <a:cubicBezTo>
                    <a:pt x="6173" y="10762"/>
                    <a:pt x="6267" y="9857"/>
                    <a:pt x="6498" y="8965"/>
                  </a:cubicBezTo>
                  <a:cubicBezTo>
                    <a:pt x="7013" y="7223"/>
                    <a:pt x="7734" y="5526"/>
                    <a:pt x="8717" y="3867"/>
                  </a:cubicBezTo>
                  <a:close/>
                  <a:moveTo>
                    <a:pt x="10460" y="6037"/>
                  </a:moveTo>
                  <a:cubicBezTo>
                    <a:pt x="9259" y="6175"/>
                    <a:pt x="8244" y="6701"/>
                    <a:pt x="7806" y="7425"/>
                  </a:cubicBezTo>
                  <a:cubicBezTo>
                    <a:pt x="7290" y="8177"/>
                    <a:pt x="7341" y="9029"/>
                    <a:pt x="7964" y="9747"/>
                  </a:cubicBezTo>
                  <a:cubicBezTo>
                    <a:pt x="8838" y="10432"/>
                    <a:pt x="10184" y="10816"/>
                    <a:pt x="11569" y="10782"/>
                  </a:cubicBezTo>
                  <a:cubicBezTo>
                    <a:pt x="11954" y="10785"/>
                    <a:pt x="12347" y="10770"/>
                    <a:pt x="12718" y="10706"/>
                  </a:cubicBezTo>
                  <a:cubicBezTo>
                    <a:pt x="14013" y="10541"/>
                    <a:pt x="14958" y="9828"/>
                    <a:pt x="15056" y="8990"/>
                  </a:cubicBezTo>
                  <a:cubicBezTo>
                    <a:pt x="15201" y="8092"/>
                    <a:pt x="14690" y="7220"/>
                    <a:pt x="13669" y="6593"/>
                  </a:cubicBezTo>
                  <a:cubicBezTo>
                    <a:pt x="12795" y="6089"/>
                    <a:pt x="11613" y="5879"/>
                    <a:pt x="10460" y="6037"/>
                  </a:cubicBezTo>
                  <a:close/>
                  <a:moveTo>
                    <a:pt x="10539" y="6315"/>
                  </a:moveTo>
                  <a:cubicBezTo>
                    <a:pt x="11554" y="6169"/>
                    <a:pt x="12622" y="6349"/>
                    <a:pt x="13392" y="6795"/>
                  </a:cubicBezTo>
                  <a:cubicBezTo>
                    <a:pt x="14319" y="7360"/>
                    <a:pt x="14770" y="8153"/>
                    <a:pt x="14620" y="8965"/>
                  </a:cubicBezTo>
                  <a:cubicBezTo>
                    <a:pt x="14536" y="9674"/>
                    <a:pt x="13735" y="10262"/>
                    <a:pt x="12639" y="10404"/>
                  </a:cubicBezTo>
                  <a:cubicBezTo>
                    <a:pt x="11091" y="10659"/>
                    <a:pt x="9435" y="10322"/>
                    <a:pt x="8400" y="9545"/>
                  </a:cubicBezTo>
                  <a:cubicBezTo>
                    <a:pt x="7855" y="8916"/>
                    <a:pt x="7793" y="8185"/>
                    <a:pt x="8241" y="7526"/>
                  </a:cubicBezTo>
                  <a:cubicBezTo>
                    <a:pt x="8617" y="6895"/>
                    <a:pt x="9495" y="6433"/>
                    <a:pt x="10539" y="6315"/>
                  </a:cubicBezTo>
                  <a:close/>
                  <a:moveTo>
                    <a:pt x="10698" y="6643"/>
                  </a:moveTo>
                  <a:cubicBezTo>
                    <a:pt x="9835" y="6754"/>
                    <a:pt x="9117" y="7131"/>
                    <a:pt x="8796" y="7653"/>
                  </a:cubicBezTo>
                  <a:cubicBezTo>
                    <a:pt x="8419" y="8200"/>
                    <a:pt x="8494" y="8822"/>
                    <a:pt x="8955" y="9344"/>
                  </a:cubicBezTo>
                  <a:cubicBezTo>
                    <a:pt x="9563" y="9845"/>
                    <a:pt x="10494" y="10128"/>
                    <a:pt x="11490" y="10126"/>
                  </a:cubicBezTo>
                  <a:cubicBezTo>
                    <a:pt x="11779" y="10126"/>
                    <a:pt x="12045" y="10102"/>
                    <a:pt x="12322" y="10050"/>
                  </a:cubicBezTo>
                  <a:cubicBezTo>
                    <a:pt x="13248" y="9929"/>
                    <a:pt x="13969" y="9437"/>
                    <a:pt x="14065" y="8839"/>
                  </a:cubicBezTo>
                  <a:cubicBezTo>
                    <a:pt x="14207" y="8167"/>
                    <a:pt x="13809" y="7513"/>
                    <a:pt x="13035" y="7047"/>
                  </a:cubicBezTo>
                  <a:cubicBezTo>
                    <a:pt x="12401" y="6680"/>
                    <a:pt x="11536" y="6531"/>
                    <a:pt x="10698" y="6643"/>
                  </a:cubicBezTo>
                  <a:close/>
                  <a:moveTo>
                    <a:pt x="10777" y="6971"/>
                  </a:moveTo>
                  <a:cubicBezTo>
                    <a:pt x="10935" y="6960"/>
                    <a:pt x="11095" y="6960"/>
                    <a:pt x="11252" y="6971"/>
                  </a:cubicBezTo>
                  <a:cubicBezTo>
                    <a:pt x="11796" y="6968"/>
                    <a:pt x="12316" y="7092"/>
                    <a:pt x="12718" y="7325"/>
                  </a:cubicBezTo>
                  <a:cubicBezTo>
                    <a:pt x="13357" y="7718"/>
                    <a:pt x="13656" y="8277"/>
                    <a:pt x="13550" y="8839"/>
                  </a:cubicBezTo>
                  <a:cubicBezTo>
                    <a:pt x="13492" y="9323"/>
                    <a:pt x="12953" y="9729"/>
                    <a:pt x="12203" y="9823"/>
                  </a:cubicBezTo>
                  <a:cubicBezTo>
                    <a:pt x="11130" y="10000"/>
                    <a:pt x="9976" y="9763"/>
                    <a:pt x="9272" y="9217"/>
                  </a:cubicBezTo>
                  <a:cubicBezTo>
                    <a:pt x="8914" y="8774"/>
                    <a:pt x="8911" y="8233"/>
                    <a:pt x="9232" y="7779"/>
                  </a:cubicBezTo>
                  <a:cubicBezTo>
                    <a:pt x="9501" y="7357"/>
                    <a:pt x="10072" y="7052"/>
                    <a:pt x="10777" y="6971"/>
                  </a:cubicBezTo>
                  <a:close/>
                  <a:moveTo>
                    <a:pt x="6261" y="11968"/>
                  </a:moveTo>
                  <a:lnTo>
                    <a:pt x="6974" y="12094"/>
                  </a:lnTo>
                  <a:cubicBezTo>
                    <a:pt x="6917" y="12215"/>
                    <a:pt x="6894" y="12340"/>
                    <a:pt x="6894" y="12473"/>
                  </a:cubicBezTo>
                  <a:cubicBezTo>
                    <a:pt x="6894" y="12533"/>
                    <a:pt x="6894" y="12589"/>
                    <a:pt x="6894" y="12650"/>
                  </a:cubicBezTo>
                  <a:lnTo>
                    <a:pt x="6261" y="12524"/>
                  </a:lnTo>
                  <a:cubicBezTo>
                    <a:pt x="6261" y="12336"/>
                    <a:pt x="6261" y="12156"/>
                    <a:pt x="6261" y="11968"/>
                  </a:cubicBezTo>
                  <a:close/>
                  <a:moveTo>
                    <a:pt x="7330" y="12120"/>
                  </a:moveTo>
                  <a:cubicBezTo>
                    <a:pt x="7777" y="12198"/>
                    <a:pt x="8231" y="12261"/>
                    <a:pt x="8677" y="12322"/>
                  </a:cubicBezTo>
                  <a:cubicBezTo>
                    <a:pt x="8689" y="12506"/>
                    <a:pt x="8664" y="12693"/>
                    <a:pt x="8638" y="12877"/>
                  </a:cubicBezTo>
                  <a:cubicBezTo>
                    <a:pt x="8210" y="12822"/>
                    <a:pt x="7757" y="12747"/>
                    <a:pt x="7330" y="12675"/>
                  </a:cubicBezTo>
                  <a:cubicBezTo>
                    <a:pt x="7330" y="12578"/>
                    <a:pt x="7330" y="12494"/>
                    <a:pt x="7330" y="12397"/>
                  </a:cubicBezTo>
                  <a:cubicBezTo>
                    <a:pt x="7330" y="12301"/>
                    <a:pt x="7330" y="12210"/>
                    <a:pt x="7330" y="12120"/>
                  </a:cubicBezTo>
                  <a:close/>
                  <a:moveTo>
                    <a:pt x="9192" y="12372"/>
                  </a:moveTo>
                  <a:cubicBezTo>
                    <a:pt x="9579" y="12472"/>
                    <a:pt x="9955" y="12538"/>
                    <a:pt x="10341" y="12574"/>
                  </a:cubicBezTo>
                  <a:cubicBezTo>
                    <a:pt x="10365" y="12726"/>
                    <a:pt x="10370" y="12877"/>
                    <a:pt x="10341" y="13028"/>
                  </a:cubicBezTo>
                  <a:cubicBezTo>
                    <a:pt x="9942" y="12998"/>
                    <a:pt x="9512" y="12944"/>
                    <a:pt x="9113" y="12902"/>
                  </a:cubicBezTo>
                  <a:cubicBezTo>
                    <a:pt x="9113" y="12727"/>
                    <a:pt x="9135" y="12553"/>
                    <a:pt x="9192" y="12372"/>
                  </a:cubicBezTo>
                  <a:close/>
                  <a:moveTo>
                    <a:pt x="15056" y="12599"/>
                  </a:moveTo>
                  <a:lnTo>
                    <a:pt x="14937" y="13028"/>
                  </a:lnTo>
                  <a:lnTo>
                    <a:pt x="14897" y="13028"/>
                  </a:lnTo>
                  <a:lnTo>
                    <a:pt x="13907" y="13079"/>
                  </a:lnTo>
                  <a:cubicBezTo>
                    <a:pt x="13864" y="12943"/>
                    <a:pt x="13864" y="12810"/>
                    <a:pt x="13907" y="12675"/>
                  </a:cubicBezTo>
                  <a:cubicBezTo>
                    <a:pt x="14306" y="12675"/>
                    <a:pt x="14666" y="12629"/>
                    <a:pt x="15056" y="12599"/>
                  </a:cubicBezTo>
                  <a:close/>
                  <a:moveTo>
                    <a:pt x="10777" y="12624"/>
                  </a:moveTo>
                  <a:cubicBezTo>
                    <a:pt x="11138" y="12624"/>
                    <a:pt x="11465" y="12663"/>
                    <a:pt x="11807" y="12675"/>
                  </a:cubicBezTo>
                  <a:cubicBezTo>
                    <a:pt x="11804" y="12831"/>
                    <a:pt x="11845" y="12976"/>
                    <a:pt x="11886" y="13129"/>
                  </a:cubicBezTo>
                  <a:lnTo>
                    <a:pt x="11847" y="13104"/>
                  </a:lnTo>
                  <a:cubicBezTo>
                    <a:pt x="11486" y="13104"/>
                    <a:pt x="11129" y="13104"/>
                    <a:pt x="10777" y="13104"/>
                  </a:cubicBezTo>
                  <a:cubicBezTo>
                    <a:pt x="10801" y="12937"/>
                    <a:pt x="10801" y="12791"/>
                    <a:pt x="10777" y="12624"/>
                  </a:cubicBezTo>
                  <a:close/>
                  <a:moveTo>
                    <a:pt x="12322" y="12650"/>
                  </a:moveTo>
                  <a:cubicBezTo>
                    <a:pt x="12559" y="12650"/>
                    <a:pt x="12798" y="12650"/>
                    <a:pt x="13035" y="12650"/>
                  </a:cubicBezTo>
                  <a:lnTo>
                    <a:pt x="13392" y="12650"/>
                  </a:lnTo>
                  <a:cubicBezTo>
                    <a:pt x="13343" y="12803"/>
                    <a:pt x="13349" y="12950"/>
                    <a:pt x="13392" y="13104"/>
                  </a:cubicBezTo>
                  <a:cubicBezTo>
                    <a:pt x="13031" y="13104"/>
                    <a:pt x="12673" y="13104"/>
                    <a:pt x="12322" y="13104"/>
                  </a:cubicBezTo>
                  <a:cubicBezTo>
                    <a:pt x="12293" y="12949"/>
                    <a:pt x="12293" y="12804"/>
                    <a:pt x="12322" y="12650"/>
                  </a:cubicBezTo>
                  <a:close/>
                  <a:moveTo>
                    <a:pt x="6340" y="12852"/>
                  </a:moveTo>
                  <a:cubicBezTo>
                    <a:pt x="8214" y="13249"/>
                    <a:pt x="10149" y="13454"/>
                    <a:pt x="12124" y="13457"/>
                  </a:cubicBezTo>
                  <a:cubicBezTo>
                    <a:pt x="13029" y="13456"/>
                    <a:pt x="13961" y="13410"/>
                    <a:pt x="14858" y="13331"/>
                  </a:cubicBezTo>
                  <a:cubicBezTo>
                    <a:pt x="14571" y="14018"/>
                    <a:pt x="14197" y="14689"/>
                    <a:pt x="13788" y="15350"/>
                  </a:cubicBezTo>
                  <a:cubicBezTo>
                    <a:pt x="13636" y="15556"/>
                    <a:pt x="13525" y="15743"/>
                    <a:pt x="13392" y="15931"/>
                  </a:cubicBezTo>
                  <a:cubicBezTo>
                    <a:pt x="12034" y="16535"/>
                    <a:pt x="8091" y="16103"/>
                    <a:pt x="7132" y="15729"/>
                  </a:cubicBezTo>
                  <a:cubicBezTo>
                    <a:pt x="6712" y="14788"/>
                    <a:pt x="6456" y="13827"/>
                    <a:pt x="6340" y="12852"/>
                  </a:cubicBezTo>
                  <a:close/>
                  <a:moveTo>
                    <a:pt x="2616" y="14240"/>
                  </a:moveTo>
                  <a:cubicBezTo>
                    <a:pt x="2692" y="14348"/>
                    <a:pt x="2747" y="14478"/>
                    <a:pt x="2814" y="14593"/>
                  </a:cubicBezTo>
                  <a:cubicBezTo>
                    <a:pt x="2102" y="14743"/>
                    <a:pt x="1341" y="14794"/>
                    <a:pt x="595" y="14744"/>
                  </a:cubicBezTo>
                  <a:cubicBezTo>
                    <a:pt x="595" y="14611"/>
                    <a:pt x="676" y="14487"/>
                    <a:pt x="714" y="14366"/>
                  </a:cubicBezTo>
                  <a:cubicBezTo>
                    <a:pt x="1349" y="14410"/>
                    <a:pt x="2003" y="14355"/>
                    <a:pt x="2616" y="14240"/>
                  </a:cubicBezTo>
                  <a:close/>
                  <a:moveTo>
                    <a:pt x="3051" y="14871"/>
                  </a:moveTo>
                  <a:cubicBezTo>
                    <a:pt x="3373" y="15447"/>
                    <a:pt x="3611" y="16030"/>
                    <a:pt x="3725" y="16637"/>
                  </a:cubicBezTo>
                  <a:cubicBezTo>
                    <a:pt x="3716" y="16885"/>
                    <a:pt x="3715" y="17154"/>
                    <a:pt x="3725" y="17420"/>
                  </a:cubicBezTo>
                  <a:cubicBezTo>
                    <a:pt x="2735" y="17619"/>
                    <a:pt x="1662" y="17671"/>
                    <a:pt x="635" y="17571"/>
                  </a:cubicBezTo>
                  <a:cubicBezTo>
                    <a:pt x="518" y="17245"/>
                    <a:pt x="459" y="16920"/>
                    <a:pt x="437" y="16587"/>
                  </a:cubicBezTo>
                  <a:cubicBezTo>
                    <a:pt x="424" y="16064"/>
                    <a:pt x="454" y="15541"/>
                    <a:pt x="556" y="15022"/>
                  </a:cubicBezTo>
                  <a:cubicBezTo>
                    <a:pt x="750" y="15042"/>
                    <a:pt x="953" y="15047"/>
                    <a:pt x="1150" y="15047"/>
                  </a:cubicBezTo>
                  <a:cubicBezTo>
                    <a:pt x="1795" y="15049"/>
                    <a:pt x="2439" y="15000"/>
                    <a:pt x="3051" y="14871"/>
                  </a:cubicBezTo>
                  <a:close/>
                  <a:moveTo>
                    <a:pt x="6340" y="15249"/>
                  </a:moveTo>
                  <a:cubicBezTo>
                    <a:pt x="6416" y="15473"/>
                    <a:pt x="6522" y="15675"/>
                    <a:pt x="6617" y="15880"/>
                  </a:cubicBezTo>
                  <a:cubicBezTo>
                    <a:pt x="6903" y="16564"/>
                    <a:pt x="7382" y="17204"/>
                    <a:pt x="8043" y="17773"/>
                  </a:cubicBezTo>
                  <a:lnTo>
                    <a:pt x="8123" y="17849"/>
                  </a:lnTo>
                  <a:cubicBezTo>
                    <a:pt x="7088" y="17849"/>
                    <a:pt x="6237" y="17745"/>
                    <a:pt x="5230" y="17672"/>
                  </a:cubicBezTo>
                  <a:lnTo>
                    <a:pt x="4121" y="17622"/>
                  </a:lnTo>
                  <a:cubicBezTo>
                    <a:pt x="4121" y="17072"/>
                    <a:pt x="4042" y="16649"/>
                    <a:pt x="4042" y="16637"/>
                  </a:cubicBezTo>
                  <a:cubicBezTo>
                    <a:pt x="4042" y="16625"/>
                    <a:pt x="4069" y="16468"/>
                    <a:pt x="4002" y="16360"/>
                  </a:cubicBezTo>
                  <a:cubicBezTo>
                    <a:pt x="4600" y="16118"/>
                    <a:pt x="5082" y="15857"/>
                    <a:pt x="5547" y="15628"/>
                  </a:cubicBezTo>
                  <a:cubicBezTo>
                    <a:pt x="5813" y="15495"/>
                    <a:pt x="6064" y="15376"/>
                    <a:pt x="6340" y="15249"/>
                  </a:cubicBezTo>
                  <a:close/>
                  <a:moveTo>
                    <a:pt x="18463" y="15300"/>
                  </a:moveTo>
                  <a:cubicBezTo>
                    <a:pt x="19031" y="15488"/>
                    <a:pt x="19648" y="15610"/>
                    <a:pt x="20285" y="15653"/>
                  </a:cubicBezTo>
                  <a:cubicBezTo>
                    <a:pt x="20285" y="15780"/>
                    <a:pt x="20285" y="15899"/>
                    <a:pt x="20285" y="16032"/>
                  </a:cubicBezTo>
                  <a:cubicBezTo>
                    <a:pt x="19529" y="15986"/>
                    <a:pt x="18804" y="15844"/>
                    <a:pt x="18146" y="15603"/>
                  </a:cubicBezTo>
                  <a:lnTo>
                    <a:pt x="18265" y="15476"/>
                  </a:lnTo>
                  <a:cubicBezTo>
                    <a:pt x="18350" y="15410"/>
                    <a:pt x="18396" y="15354"/>
                    <a:pt x="18463" y="15300"/>
                  </a:cubicBezTo>
                  <a:close/>
                  <a:moveTo>
                    <a:pt x="14105" y="15577"/>
                  </a:moveTo>
                  <a:lnTo>
                    <a:pt x="14779" y="16082"/>
                  </a:lnTo>
                  <a:cubicBezTo>
                    <a:pt x="15282" y="16463"/>
                    <a:pt x="15811" y="16847"/>
                    <a:pt x="16324" y="17167"/>
                  </a:cubicBezTo>
                  <a:cubicBezTo>
                    <a:pt x="16267" y="17258"/>
                    <a:pt x="16203" y="17360"/>
                    <a:pt x="16165" y="17445"/>
                  </a:cubicBezTo>
                  <a:cubicBezTo>
                    <a:pt x="16127" y="17529"/>
                    <a:pt x="15968" y="17866"/>
                    <a:pt x="15769" y="18404"/>
                  </a:cubicBezTo>
                  <a:lnTo>
                    <a:pt x="14145" y="18328"/>
                  </a:lnTo>
                  <a:cubicBezTo>
                    <a:pt x="13319" y="18292"/>
                    <a:pt x="12541" y="18242"/>
                    <a:pt x="11649" y="18152"/>
                  </a:cubicBezTo>
                  <a:cubicBezTo>
                    <a:pt x="12744" y="17414"/>
                    <a:pt x="13585" y="16536"/>
                    <a:pt x="14105" y="15577"/>
                  </a:cubicBezTo>
                  <a:close/>
                  <a:moveTo>
                    <a:pt x="17908" y="15905"/>
                  </a:moveTo>
                  <a:cubicBezTo>
                    <a:pt x="18625" y="16168"/>
                    <a:pt x="19423" y="16333"/>
                    <a:pt x="20246" y="16385"/>
                  </a:cubicBezTo>
                  <a:cubicBezTo>
                    <a:pt x="20186" y="16906"/>
                    <a:pt x="20082" y="17416"/>
                    <a:pt x="19889" y="17924"/>
                  </a:cubicBezTo>
                  <a:lnTo>
                    <a:pt x="19850" y="17924"/>
                  </a:lnTo>
                  <a:cubicBezTo>
                    <a:pt x="19721" y="18248"/>
                    <a:pt x="19554" y="18555"/>
                    <a:pt x="19335" y="18858"/>
                  </a:cubicBezTo>
                  <a:cubicBezTo>
                    <a:pt x="18297" y="18817"/>
                    <a:pt x="17269" y="18627"/>
                    <a:pt x="16363" y="18303"/>
                  </a:cubicBezTo>
                  <a:cubicBezTo>
                    <a:pt x="16458" y="18043"/>
                    <a:pt x="16566" y="17787"/>
                    <a:pt x="16680" y="17546"/>
                  </a:cubicBezTo>
                  <a:cubicBezTo>
                    <a:pt x="17000" y="16971"/>
                    <a:pt x="17413" y="16427"/>
                    <a:pt x="17908" y="15905"/>
                  </a:cubicBezTo>
                  <a:close/>
                  <a:moveTo>
                    <a:pt x="7291" y="16107"/>
                  </a:moveTo>
                  <a:cubicBezTo>
                    <a:pt x="8513" y="16376"/>
                    <a:pt x="9801" y="16504"/>
                    <a:pt x="11094" y="16511"/>
                  </a:cubicBezTo>
                  <a:cubicBezTo>
                    <a:pt x="11738" y="16518"/>
                    <a:pt x="12382" y="16457"/>
                    <a:pt x="12996" y="16334"/>
                  </a:cubicBezTo>
                  <a:cubicBezTo>
                    <a:pt x="12122" y="17555"/>
                    <a:pt x="11166" y="18227"/>
                    <a:pt x="10302" y="18227"/>
                  </a:cubicBezTo>
                  <a:lnTo>
                    <a:pt x="10222" y="18253"/>
                  </a:lnTo>
                  <a:cubicBezTo>
                    <a:pt x="9514" y="18211"/>
                    <a:pt x="8844" y="17994"/>
                    <a:pt x="8440" y="17622"/>
                  </a:cubicBezTo>
                  <a:cubicBezTo>
                    <a:pt x="7925" y="17163"/>
                    <a:pt x="7537" y="16648"/>
                    <a:pt x="7291" y="16107"/>
                  </a:cubicBezTo>
                  <a:close/>
                  <a:moveTo>
                    <a:pt x="3765" y="17748"/>
                  </a:moveTo>
                  <a:lnTo>
                    <a:pt x="3765" y="17924"/>
                  </a:lnTo>
                  <a:lnTo>
                    <a:pt x="3487" y="17975"/>
                  </a:lnTo>
                  <a:cubicBezTo>
                    <a:pt x="3459" y="17918"/>
                    <a:pt x="3424" y="17858"/>
                    <a:pt x="3408" y="17798"/>
                  </a:cubicBezTo>
                  <a:lnTo>
                    <a:pt x="3765" y="17748"/>
                  </a:lnTo>
                  <a:close/>
                  <a:moveTo>
                    <a:pt x="714" y="17874"/>
                  </a:moveTo>
                  <a:lnTo>
                    <a:pt x="1189" y="17899"/>
                  </a:lnTo>
                  <a:cubicBezTo>
                    <a:pt x="1189" y="17978"/>
                    <a:pt x="1192" y="18054"/>
                    <a:pt x="1269" y="18126"/>
                  </a:cubicBezTo>
                  <a:lnTo>
                    <a:pt x="793" y="18126"/>
                  </a:lnTo>
                  <a:cubicBezTo>
                    <a:pt x="793" y="18042"/>
                    <a:pt x="752" y="17959"/>
                    <a:pt x="714" y="17874"/>
                  </a:cubicBezTo>
                  <a:close/>
                  <a:moveTo>
                    <a:pt x="2655" y="17874"/>
                  </a:moveTo>
                  <a:cubicBezTo>
                    <a:pt x="2655" y="17814"/>
                    <a:pt x="2828" y="17886"/>
                    <a:pt x="2933" y="17874"/>
                  </a:cubicBezTo>
                  <a:cubicBezTo>
                    <a:pt x="2933" y="17934"/>
                    <a:pt x="2926" y="17990"/>
                    <a:pt x="3012" y="18051"/>
                  </a:cubicBezTo>
                  <a:cubicBezTo>
                    <a:pt x="2879" y="18051"/>
                    <a:pt x="2779" y="18053"/>
                    <a:pt x="2655" y="18101"/>
                  </a:cubicBezTo>
                  <a:cubicBezTo>
                    <a:pt x="2655" y="18023"/>
                    <a:pt x="2655" y="17934"/>
                    <a:pt x="2655" y="17874"/>
                  </a:cubicBezTo>
                  <a:close/>
                  <a:moveTo>
                    <a:pt x="1665" y="17924"/>
                  </a:moveTo>
                  <a:cubicBezTo>
                    <a:pt x="1874" y="17924"/>
                    <a:pt x="2007" y="17924"/>
                    <a:pt x="2140" y="17924"/>
                  </a:cubicBezTo>
                  <a:cubicBezTo>
                    <a:pt x="2140" y="17987"/>
                    <a:pt x="2140" y="18075"/>
                    <a:pt x="2140" y="18152"/>
                  </a:cubicBezTo>
                  <a:lnTo>
                    <a:pt x="1744" y="18152"/>
                  </a:lnTo>
                  <a:cubicBezTo>
                    <a:pt x="1703" y="18077"/>
                    <a:pt x="1681" y="18003"/>
                    <a:pt x="1665" y="17924"/>
                  </a:cubicBezTo>
                  <a:close/>
                  <a:moveTo>
                    <a:pt x="3765" y="18227"/>
                  </a:moveTo>
                  <a:cubicBezTo>
                    <a:pt x="3765" y="18553"/>
                    <a:pt x="3750" y="18834"/>
                    <a:pt x="3646" y="19136"/>
                  </a:cubicBezTo>
                  <a:cubicBezTo>
                    <a:pt x="3061" y="19147"/>
                    <a:pt x="2481" y="19180"/>
                    <a:pt x="1903" y="19237"/>
                  </a:cubicBezTo>
                  <a:lnTo>
                    <a:pt x="1467" y="19237"/>
                  </a:lnTo>
                  <a:cubicBezTo>
                    <a:pt x="1284" y="18987"/>
                    <a:pt x="1124" y="18717"/>
                    <a:pt x="991" y="18454"/>
                  </a:cubicBezTo>
                  <a:cubicBezTo>
                    <a:pt x="1175" y="18460"/>
                    <a:pt x="1362" y="18460"/>
                    <a:pt x="1546" y="18454"/>
                  </a:cubicBezTo>
                  <a:cubicBezTo>
                    <a:pt x="2299" y="18452"/>
                    <a:pt x="3052" y="18381"/>
                    <a:pt x="3765" y="18227"/>
                  </a:cubicBezTo>
                  <a:close/>
                  <a:moveTo>
                    <a:pt x="16205" y="18555"/>
                  </a:moveTo>
                  <a:lnTo>
                    <a:pt x="16522" y="18682"/>
                  </a:lnTo>
                  <a:cubicBezTo>
                    <a:pt x="16497" y="18732"/>
                    <a:pt x="16481" y="18761"/>
                    <a:pt x="16442" y="18808"/>
                  </a:cubicBezTo>
                  <a:lnTo>
                    <a:pt x="16403" y="18808"/>
                  </a:lnTo>
                  <a:lnTo>
                    <a:pt x="16165" y="18732"/>
                  </a:lnTo>
                  <a:lnTo>
                    <a:pt x="16205" y="18555"/>
                  </a:lnTo>
                  <a:close/>
                  <a:moveTo>
                    <a:pt x="16958" y="18782"/>
                  </a:moveTo>
                  <a:lnTo>
                    <a:pt x="17274" y="18858"/>
                  </a:lnTo>
                  <a:cubicBezTo>
                    <a:pt x="17274" y="18913"/>
                    <a:pt x="17252" y="18994"/>
                    <a:pt x="17195" y="19060"/>
                  </a:cubicBezTo>
                  <a:cubicBezTo>
                    <a:pt x="17072" y="19030"/>
                    <a:pt x="16923" y="18995"/>
                    <a:pt x="16799" y="18959"/>
                  </a:cubicBezTo>
                  <a:lnTo>
                    <a:pt x="16958" y="18782"/>
                  </a:lnTo>
                  <a:close/>
                  <a:moveTo>
                    <a:pt x="17710" y="18984"/>
                  </a:moveTo>
                  <a:lnTo>
                    <a:pt x="18106" y="19060"/>
                  </a:lnTo>
                  <a:cubicBezTo>
                    <a:pt x="18078" y="19124"/>
                    <a:pt x="18068" y="19176"/>
                    <a:pt x="18027" y="19237"/>
                  </a:cubicBezTo>
                  <a:lnTo>
                    <a:pt x="17948" y="19262"/>
                  </a:lnTo>
                  <a:lnTo>
                    <a:pt x="17591" y="19212"/>
                  </a:lnTo>
                  <a:cubicBezTo>
                    <a:pt x="17619" y="19138"/>
                    <a:pt x="17669" y="19055"/>
                    <a:pt x="17710" y="18984"/>
                  </a:cubicBezTo>
                  <a:close/>
                  <a:moveTo>
                    <a:pt x="16086" y="19085"/>
                  </a:moveTo>
                  <a:cubicBezTo>
                    <a:pt x="16887" y="19401"/>
                    <a:pt x="17768" y="19583"/>
                    <a:pt x="18701" y="19666"/>
                  </a:cubicBezTo>
                  <a:cubicBezTo>
                    <a:pt x="18476" y="19903"/>
                    <a:pt x="18250" y="20151"/>
                    <a:pt x="17988" y="20372"/>
                  </a:cubicBezTo>
                  <a:lnTo>
                    <a:pt x="17948" y="20398"/>
                  </a:lnTo>
                  <a:lnTo>
                    <a:pt x="17591" y="20322"/>
                  </a:lnTo>
                  <a:cubicBezTo>
                    <a:pt x="17050" y="20207"/>
                    <a:pt x="16391" y="20041"/>
                    <a:pt x="15888" y="19969"/>
                  </a:cubicBezTo>
                  <a:cubicBezTo>
                    <a:pt x="15888" y="19697"/>
                    <a:pt x="15991" y="19387"/>
                    <a:pt x="16086" y="19085"/>
                  </a:cubicBezTo>
                  <a:close/>
                  <a:moveTo>
                    <a:pt x="18621" y="19111"/>
                  </a:moveTo>
                  <a:lnTo>
                    <a:pt x="19097" y="19136"/>
                  </a:lnTo>
                  <a:lnTo>
                    <a:pt x="18899" y="19363"/>
                  </a:lnTo>
                  <a:cubicBezTo>
                    <a:pt x="18747" y="19363"/>
                    <a:pt x="18615" y="19374"/>
                    <a:pt x="18463" y="19338"/>
                  </a:cubicBezTo>
                  <a:cubicBezTo>
                    <a:pt x="18520" y="19259"/>
                    <a:pt x="18574" y="19189"/>
                    <a:pt x="18621" y="19111"/>
                  </a:cubicBezTo>
                  <a:close/>
                  <a:moveTo>
                    <a:pt x="3527" y="19464"/>
                  </a:moveTo>
                  <a:cubicBezTo>
                    <a:pt x="3505" y="19672"/>
                    <a:pt x="3399" y="19874"/>
                    <a:pt x="3210" y="20044"/>
                  </a:cubicBezTo>
                  <a:lnTo>
                    <a:pt x="3170" y="20044"/>
                  </a:lnTo>
                  <a:cubicBezTo>
                    <a:pt x="2911" y="20047"/>
                    <a:pt x="2669" y="20053"/>
                    <a:pt x="2418" y="20095"/>
                  </a:cubicBezTo>
                  <a:lnTo>
                    <a:pt x="2338" y="20095"/>
                  </a:lnTo>
                  <a:cubicBezTo>
                    <a:pt x="2064" y="19938"/>
                    <a:pt x="1830" y="19750"/>
                    <a:pt x="1665" y="19540"/>
                  </a:cubicBezTo>
                  <a:lnTo>
                    <a:pt x="1942" y="19540"/>
                  </a:lnTo>
                  <a:cubicBezTo>
                    <a:pt x="2464" y="19503"/>
                    <a:pt x="3052" y="19476"/>
                    <a:pt x="3527" y="19464"/>
                  </a:cubicBezTo>
                  <a:close/>
                  <a:moveTo>
                    <a:pt x="15848" y="20297"/>
                  </a:moveTo>
                  <a:cubicBezTo>
                    <a:pt x="16313" y="20369"/>
                    <a:pt x="16890" y="20516"/>
                    <a:pt x="17393" y="20625"/>
                  </a:cubicBezTo>
                  <a:lnTo>
                    <a:pt x="17631" y="20675"/>
                  </a:lnTo>
                  <a:cubicBezTo>
                    <a:pt x="17405" y="20842"/>
                    <a:pt x="17146" y="20978"/>
                    <a:pt x="16839" y="21079"/>
                  </a:cubicBezTo>
                  <a:lnTo>
                    <a:pt x="16720" y="21079"/>
                  </a:lnTo>
                  <a:cubicBezTo>
                    <a:pt x="16485" y="21010"/>
                    <a:pt x="16218" y="20942"/>
                    <a:pt x="15967" y="20902"/>
                  </a:cubicBezTo>
                  <a:cubicBezTo>
                    <a:pt x="15839" y="20712"/>
                    <a:pt x="15814" y="20503"/>
                    <a:pt x="15848" y="20297"/>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7" name="Freeform 666">
              <a:extLst>
                <a:ext uri="{FF2B5EF4-FFF2-40B4-BE49-F238E27FC236}">
                  <a16:creationId xmlns:a16="http://schemas.microsoft.com/office/drawing/2014/main" id="{EADF4F2E-4A73-6789-D1FE-3C4706EC39C1}"/>
                </a:ext>
              </a:extLst>
            </p:cNvPr>
            <p:cNvSpPr/>
            <p:nvPr/>
          </p:nvSpPr>
          <p:spPr>
            <a:xfrm rot="21352145" flipH="1">
              <a:off x="5405455" y="2074007"/>
              <a:ext cx="1008632" cy="873936"/>
            </a:xfrm>
            <a:custGeom>
              <a:avLst/>
              <a:gdLst/>
              <a:ahLst/>
              <a:cxnLst>
                <a:cxn ang="0">
                  <a:pos x="wd2" y="hd2"/>
                </a:cxn>
                <a:cxn ang="5400000">
                  <a:pos x="wd2" y="hd2"/>
                </a:cxn>
                <a:cxn ang="10800000">
                  <a:pos x="wd2" y="hd2"/>
                </a:cxn>
                <a:cxn ang="16200000">
                  <a:pos x="wd2" y="hd2"/>
                </a:cxn>
              </a:cxnLst>
              <a:rect l="0" t="0" r="r" b="b"/>
              <a:pathLst>
                <a:path w="21528" h="21566" extrusionOk="0">
                  <a:moveTo>
                    <a:pt x="6138" y="20"/>
                  </a:moveTo>
                  <a:cubicBezTo>
                    <a:pt x="5721" y="229"/>
                    <a:pt x="4638" y="965"/>
                    <a:pt x="3514" y="1764"/>
                  </a:cubicBezTo>
                  <a:cubicBezTo>
                    <a:pt x="2434" y="2575"/>
                    <a:pt x="1315" y="3324"/>
                    <a:pt x="168" y="4001"/>
                  </a:cubicBezTo>
                  <a:cubicBezTo>
                    <a:pt x="117" y="4034"/>
                    <a:pt x="84" y="4088"/>
                    <a:pt x="70" y="4153"/>
                  </a:cubicBezTo>
                  <a:cubicBezTo>
                    <a:pt x="39" y="4188"/>
                    <a:pt x="14" y="4219"/>
                    <a:pt x="4" y="4267"/>
                  </a:cubicBezTo>
                  <a:cubicBezTo>
                    <a:pt x="-43" y="5701"/>
                    <a:pt x="292" y="12690"/>
                    <a:pt x="496" y="16857"/>
                  </a:cubicBezTo>
                  <a:cubicBezTo>
                    <a:pt x="551" y="17946"/>
                    <a:pt x="604" y="18854"/>
                    <a:pt x="627" y="19435"/>
                  </a:cubicBezTo>
                  <a:cubicBezTo>
                    <a:pt x="627" y="19680"/>
                    <a:pt x="615" y="19750"/>
                    <a:pt x="7745" y="20649"/>
                  </a:cubicBezTo>
                  <a:cubicBezTo>
                    <a:pt x="11079" y="21066"/>
                    <a:pt x="15074" y="21559"/>
                    <a:pt x="15979" y="21559"/>
                  </a:cubicBezTo>
                  <a:lnTo>
                    <a:pt x="16044" y="21559"/>
                  </a:lnTo>
                  <a:cubicBezTo>
                    <a:pt x="16072" y="21568"/>
                    <a:pt x="16114" y="21568"/>
                    <a:pt x="16143" y="21559"/>
                  </a:cubicBezTo>
                  <a:cubicBezTo>
                    <a:pt x="16528" y="21341"/>
                    <a:pt x="16908" y="21091"/>
                    <a:pt x="17356" y="20800"/>
                  </a:cubicBezTo>
                  <a:cubicBezTo>
                    <a:pt x="19274" y="19529"/>
                    <a:pt x="21433" y="17861"/>
                    <a:pt x="21456" y="17842"/>
                  </a:cubicBezTo>
                  <a:cubicBezTo>
                    <a:pt x="21529" y="17758"/>
                    <a:pt x="21557" y="17628"/>
                    <a:pt x="21489" y="17539"/>
                  </a:cubicBezTo>
                  <a:cubicBezTo>
                    <a:pt x="21489" y="16985"/>
                    <a:pt x="21479" y="16274"/>
                    <a:pt x="21424" y="15529"/>
                  </a:cubicBezTo>
                  <a:cubicBezTo>
                    <a:pt x="21369" y="14785"/>
                    <a:pt x="21358" y="13707"/>
                    <a:pt x="21358" y="12799"/>
                  </a:cubicBezTo>
                  <a:cubicBezTo>
                    <a:pt x="21362" y="12778"/>
                    <a:pt x="21362" y="12782"/>
                    <a:pt x="21358" y="12761"/>
                  </a:cubicBezTo>
                  <a:cubicBezTo>
                    <a:pt x="21350" y="12737"/>
                    <a:pt x="21342" y="12702"/>
                    <a:pt x="21325" y="12685"/>
                  </a:cubicBezTo>
                  <a:lnTo>
                    <a:pt x="21227" y="12647"/>
                  </a:lnTo>
                  <a:cubicBezTo>
                    <a:pt x="20186" y="12453"/>
                    <a:pt x="19132" y="12310"/>
                    <a:pt x="18078" y="12268"/>
                  </a:cubicBezTo>
                  <a:cubicBezTo>
                    <a:pt x="18016" y="11289"/>
                    <a:pt x="18014" y="10329"/>
                    <a:pt x="18045" y="9348"/>
                  </a:cubicBezTo>
                  <a:cubicBezTo>
                    <a:pt x="18045" y="9012"/>
                    <a:pt x="18045" y="8701"/>
                    <a:pt x="18045" y="8438"/>
                  </a:cubicBezTo>
                  <a:cubicBezTo>
                    <a:pt x="18045" y="8313"/>
                    <a:pt x="17957" y="8211"/>
                    <a:pt x="17848" y="8211"/>
                  </a:cubicBezTo>
                  <a:cubicBezTo>
                    <a:pt x="16763" y="7975"/>
                    <a:pt x="14906" y="7752"/>
                    <a:pt x="14371" y="7680"/>
                  </a:cubicBezTo>
                  <a:cubicBezTo>
                    <a:pt x="14313" y="6707"/>
                    <a:pt x="14312" y="5697"/>
                    <a:pt x="14338" y="4722"/>
                  </a:cubicBezTo>
                  <a:cubicBezTo>
                    <a:pt x="14338" y="4404"/>
                    <a:pt x="14306" y="4102"/>
                    <a:pt x="14306" y="3812"/>
                  </a:cubicBezTo>
                  <a:cubicBezTo>
                    <a:pt x="14310" y="3788"/>
                    <a:pt x="14310" y="3798"/>
                    <a:pt x="14306" y="3774"/>
                  </a:cubicBezTo>
                  <a:lnTo>
                    <a:pt x="14306" y="3698"/>
                  </a:lnTo>
                  <a:cubicBezTo>
                    <a:pt x="14280" y="3667"/>
                    <a:pt x="14276" y="3633"/>
                    <a:pt x="14240" y="3622"/>
                  </a:cubicBezTo>
                  <a:cubicBezTo>
                    <a:pt x="13004" y="3468"/>
                    <a:pt x="11736" y="3468"/>
                    <a:pt x="10501" y="3622"/>
                  </a:cubicBezTo>
                  <a:cubicBezTo>
                    <a:pt x="10480" y="3187"/>
                    <a:pt x="10480" y="2768"/>
                    <a:pt x="10501" y="2333"/>
                  </a:cubicBezTo>
                  <a:cubicBezTo>
                    <a:pt x="10526" y="1708"/>
                    <a:pt x="10508" y="1094"/>
                    <a:pt x="10435" y="475"/>
                  </a:cubicBezTo>
                  <a:cubicBezTo>
                    <a:pt x="10439" y="457"/>
                    <a:pt x="10439" y="417"/>
                    <a:pt x="10435" y="399"/>
                  </a:cubicBezTo>
                  <a:cubicBezTo>
                    <a:pt x="10435" y="399"/>
                    <a:pt x="10435" y="350"/>
                    <a:pt x="10435" y="323"/>
                  </a:cubicBezTo>
                  <a:cubicBezTo>
                    <a:pt x="10418" y="284"/>
                    <a:pt x="10399" y="236"/>
                    <a:pt x="10369" y="209"/>
                  </a:cubicBezTo>
                  <a:cubicBezTo>
                    <a:pt x="10352" y="201"/>
                    <a:pt x="10321" y="201"/>
                    <a:pt x="10304" y="209"/>
                  </a:cubicBezTo>
                  <a:cubicBezTo>
                    <a:pt x="8940" y="13"/>
                    <a:pt x="7577" y="-32"/>
                    <a:pt x="6204" y="20"/>
                  </a:cubicBezTo>
                  <a:cubicBezTo>
                    <a:pt x="6178" y="11"/>
                    <a:pt x="6164" y="11"/>
                    <a:pt x="6138" y="20"/>
                  </a:cubicBezTo>
                  <a:close/>
                  <a:moveTo>
                    <a:pt x="6105" y="361"/>
                  </a:moveTo>
                  <a:cubicBezTo>
                    <a:pt x="7307" y="326"/>
                    <a:pt x="8517" y="349"/>
                    <a:pt x="9713" y="475"/>
                  </a:cubicBezTo>
                  <a:cubicBezTo>
                    <a:pt x="8286" y="1579"/>
                    <a:pt x="6788" y="2580"/>
                    <a:pt x="5252" y="3471"/>
                  </a:cubicBezTo>
                  <a:cubicBezTo>
                    <a:pt x="4781" y="3743"/>
                    <a:pt x="4389" y="3988"/>
                    <a:pt x="4137" y="4115"/>
                  </a:cubicBezTo>
                  <a:cubicBezTo>
                    <a:pt x="3092" y="3996"/>
                    <a:pt x="2038" y="3941"/>
                    <a:pt x="988" y="3964"/>
                  </a:cubicBezTo>
                  <a:lnTo>
                    <a:pt x="824" y="3964"/>
                  </a:lnTo>
                  <a:cubicBezTo>
                    <a:pt x="1494" y="3541"/>
                    <a:pt x="2566" y="2779"/>
                    <a:pt x="3580" y="2068"/>
                  </a:cubicBezTo>
                  <a:cubicBezTo>
                    <a:pt x="4657" y="1296"/>
                    <a:pt x="5681" y="579"/>
                    <a:pt x="6105" y="361"/>
                  </a:cubicBezTo>
                  <a:close/>
                  <a:moveTo>
                    <a:pt x="9812" y="968"/>
                  </a:moveTo>
                  <a:cubicBezTo>
                    <a:pt x="9379" y="2230"/>
                    <a:pt x="8800" y="3757"/>
                    <a:pt x="8336" y="4874"/>
                  </a:cubicBezTo>
                  <a:cubicBezTo>
                    <a:pt x="8336" y="4874"/>
                    <a:pt x="8336" y="4857"/>
                    <a:pt x="8336" y="4912"/>
                  </a:cubicBezTo>
                  <a:lnTo>
                    <a:pt x="7713" y="5329"/>
                  </a:lnTo>
                  <a:cubicBezTo>
                    <a:pt x="7602" y="5410"/>
                    <a:pt x="7502" y="5521"/>
                    <a:pt x="7385" y="5594"/>
                  </a:cubicBezTo>
                  <a:cubicBezTo>
                    <a:pt x="7809" y="4496"/>
                    <a:pt x="8516" y="2475"/>
                    <a:pt x="8697" y="1840"/>
                  </a:cubicBezTo>
                  <a:cubicBezTo>
                    <a:pt x="9145" y="1522"/>
                    <a:pt x="9521" y="1213"/>
                    <a:pt x="9812" y="968"/>
                  </a:cubicBezTo>
                  <a:close/>
                  <a:moveTo>
                    <a:pt x="10009" y="1537"/>
                  </a:moveTo>
                  <a:lnTo>
                    <a:pt x="10041" y="2295"/>
                  </a:lnTo>
                  <a:cubicBezTo>
                    <a:pt x="10012" y="2770"/>
                    <a:pt x="10012" y="3224"/>
                    <a:pt x="10041" y="3698"/>
                  </a:cubicBezTo>
                  <a:cubicBezTo>
                    <a:pt x="9774" y="3852"/>
                    <a:pt x="9381" y="4150"/>
                    <a:pt x="8893" y="4494"/>
                  </a:cubicBezTo>
                  <a:cubicBezTo>
                    <a:pt x="9263" y="3587"/>
                    <a:pt x="9663" y="2499"/>
                    <a:pt x="10009" y="1537"/>
                  </a:cubicBezTo>
                  <a:close/>
                  <a:moveTo>
                    <a:pt x="8139" y="2143"/>
                  </a:moveTo>
                  <a:cubicBezTo>
                    <a:pt x="7801" y="3333"/>
                    <a:pt x="7030" y="5523"/>
                    <a:pt x="6794" y="6049"/>
                  </a:cubicBezTo>
                  <a:lnTo>
                    <a:pt x="6761" y="6011"/>
                  </a:lnTo>
                  <a:cubicBezTo>
                    <a:pt x="6486" y="6211"/>
                    <a:pt x="6218" y="6408"/>
                    <a:pt x="5974" y="6580"/>
                  </a:cubicBezTo>
                  <a:cubicBezTo>
                    <a:pt x="6139" y="6135"/>
                    <a:pt x="6337" y="5468"/>
                    <a:pt x="6564" y="4760"/>
                  </a:cubicBezTo>
                  <a:cubicBezTo>
                    <a:pt x="6792" y="4052"/>
                    <a:pt x="7095" y="3172"/>
                    <a:pt x="7221" y="2864"/>
                  </a:cubicBezTo>
                  <a:cubicBezTo>
                    <a:pt x="7224" y="2834"/>
                    <a:pt x="7224" y="2780"/>
                    <a:pt x="7221" y="2750"/>
                  </a:cubicBezTo>
                  <a:cubicBezTo>
                    <a:pt x="7543" y="2550"/>
                    <a:pt x="7832" y="2352"/>
                    <a:pt x="8139" y="2143"/>
                  </a:cubicBezTo>
                  <a:close/>
                  <a:moveTo>
                    <a:pt x="6728" y="3129"/>
                  </a:moveTo>
                  <a:cubicBezTo>
                    <a:pt x="6595" y="3520"/>
                    <a:pt x="6392" y="4018"/>
                    <a:pt x="6204" y="4608"/>
                  </a:cubicBezTo>
                  <a:cubicBezTo>
                    <a:pt x="5905" y="5516"/>
                    <a:pt x="5566" y="6582"/>
                    <a:pt x="5416" y="6846"/>
                  </a:cubicBezTo>
                  <a:cubicBezTo>
                    <a:pt x="5409" y="6881"/>
                    <a:pt x="5409" y="6924"/>
                    <a:pt x="5416" y="6959"/>
                  </a:cubicBezTo>
                  <a:cubicBezTo>
                    <a:pt x="5141" y="7141"/>
                    <a:pt x="4924" y="7305"/>
                    <a:pt x="4728" y="7414"/>
                  </a:cubicBezTo>
                  <a:cubicBezTo>
                    <a:pt x="4901" y="6788"/>
                    <a:pt x="5029" y="5997"/>
                    <a:pt x="5187" y="5253"/>
                  </a:cubicBezTo>
                  <a:cubicBezTo>
                    <a:pt x="5297" y="4735"/>
                    <a:pt x="5413" y="4258"/>
                    <a:pt x="5515" y="3850"/>
                  </a:cubicBezTo>
                  <a:lnTo>
                    <a:pt x="6728" y="3129"/>
                  </a:lnTo>
                  <a:close/>
                  <a:moveTo>
                    <a:pt x="13715" y="4001"/>
                  </a:moveTo>
                  <a:lnTo>
                    <a:pt x="13715" y="4039"/>
                  </a:lnTo>
                  <a:cubicBezTo>
                    <a:pt x="11841" y="5560"/>
                    <a:pt x="9890" y="6910"/>
                    <a:pt x="7844" y="8097"/>
                  </a:cubicBezTo>
                  <a:cubicBezTo>
                    <a:pt x="6944" y="7870"/>
                    <a:pt x="6009" y="7739"/>
                    <a:pt x="5088" y="7718"/>
                  </a:cubicBezTo>
                  <a:cubicBezTo>
                    <a:pt x="5780" y="7300"/>
                    <a:pt x="6881" y="6517"/>
                    <a:pt x="7942" y="5746"/>
                  </a:cubicBezTo>
                  <a:cubicBezTo>
                    <a:pt x="9003" y="4974"/>
                    <a:pt x="9928" y="4295"/>
                    <a:pt x="10337" y="4077"/>
                  </a:cubicBezTo>
                  <a:cubicBezTo>
                    <a:pt x="11463" y="3951"/>
                    <a:pt x="12586" y="3929"/>
                    <a:pt x="13715" y="4001"/>
                  </a:cubicBezTo>
                  <a:close/>
                  <a:moveTo>
                    <a:pt x="5056" y="4115"/>
                  </a:moveTo>
                  <a:lnTo>
                    <a:pt x="4793" y="5139"/>
                  </a:lnTo>
                  <a:cubicBezTo>
                    <a:pt x="4699" y="5620"/>
                    <a:pt x="4600" y="6135"/>
                    <a:pt x="4498" y="6580"/>
                  </a:cubicBezTo>
                  <a:cubicBezTo>
                    <a:pt x="4498" y="6380"/>
                    <a:pt x="4498" y="6182"/>
                    <a:pt x="4498" y="5973"/>
                  </a:cubicBezTo>
                  <a:cubicBezTo>
                    <a:pt x="4498" y="5474"/>
                    <a:pt x="4488" y="4956"/>
                    <a:pt x="4432" y="4457"/>
                  </a:cubicBezTo>
                  <a:cubicBezTo>
                    <a:pt x="4598" y="4375"/>
                    <a:pt x="4820" y="4251"/>
                    <a:pt x="5056" y="4115"/>
                  </a:cubicBezTo>
                  <a:close/>
                  <a:moveTo>
                    <a:pt x="234" y="4457"/>
                  </a:moveTo>
                  <a:lnTo>
                    <a:pt x="923" y="4457"/>
                  </a:lnTo>
                  <a:cubicBezTo>
                    <a:pt x="1972" y="4436"/>
                    <a:pt x="3026" y="4459"/>
                    <a:pt x="4072" y="4570"/>
                  </a:cubicBezTo>
                  <a:lnTo>
                    <a:pt x="4104" y="5973"/>
                  </a:lnTo>
                  <a:cubicBezTo>
                    <a:pt x="4104" y="6618"/>
                    <a:pt x="4171" y="7263"/>
                    <a:pt x="4203" y="7907"/>
                  </a:cubicBezTo>
                  <a:cubicBezTo>
                    <a:pt x="4203" y="8024"/>
                    <a:pt x="4298" y="8092"/>
                    <a:pt x="4400" y="8097"/>
                  </a:cubicBezTo>
                  <a:lnTo>
                    <a:pt x="5023" y="8097"/>
                  </a:lnTo>
                  <a:cubicBezTo>
                    <a:pt x="5910" y="8114"/>
                    <a:pt x="6810" y="8232"/>
                    <a:pt x="7680" y="8438"/>
                  </a:cubicBezTo>
                  <a:cubicBezTo>
                    <a:pt x="7680" y="8759"/>
                    <a:pt x="7680" y="9064"/>
                    <a:pt x="7680" y="9348"/>
                  </a:cubicBezTo>
                  <a:cubicBezTo>
                    <a:pt x="7605" y="10268"/>
                    <a:pt x="7691" y="11202"/>
                    <a:pt x="7942" y="12079"/>
                  </a:cubicBezTo>
                  <a:cubicBezTo>
                    <a:pt x="7974" y="12157"/>
                    <a:pt x="8031" y="12225"/>
                    <a:pt x="8106" y="12230"/>
                  </a:cubicBezTo>
                  <a:cubicBezTo>
                    <a:pt x="9134" y="12324"/>
                    <a:pt x="10142" y="12470"/>
                    <a:pt x="11157" y="12685"/>
                  </a:cubicBezTo>
                  <a:lnTo>
                    <a:pt x="12141" y="12875"/>
                  </a:lnTo>
                  <a:cubicBezTo>
                    <a:pt x="12141" y="13111"/>
                    <a:pt x="12141" y="13370"/>
                    <a:pt x="12141" y="13633"/>
                  </a:cubicBezTo>
                  <a:cubicBezTo>
                    <a:pt x="12073" y="14348"/>
                    <a:pt x="12123" y="15070"/>
                    <a:pt x="12305" y="15757"/>
                  </a:cubicBezTo>
                  <a:cubicBezTo>
                    <a:pt x="12328" y="15831"/>
                    <a:pt x="12401" y="15862"/>
                    <a:pt x="12469" y="15871"/>
                  </a:cubicBezTo>
                  <a:cubicBezTo>
                    <a:pt x="12838" y="15934"/>
                    <a:pt x="13163" y="16025"/>
                    <a:pt x="13486" y="16098"/>
                  </a:cubicBezTo>
                  <a:cubicBezTo>
                    <a:pt x="14274" y="16298"/>
                    <a:pt x="15073" y="16410"/>
                    <a:pt x="15880" y="16439"/>
                  </a:cubicBezTo>
                  <a:cubicBezTo>
                    <a:pt x="15880" y="17220"/>
                    <a:pt x="15829" y="18089"/>
                    <a:pt x="15782" y="18942"/>
                  </a:cubicBezTo>
                  <a:cubicBezTo>
                    <a:pt x="15735" y="19795"/>
                    <a:pt x="15724" y="20353"/>
                    <a:pt x="15716" y="20952"/>
                  </a:cubicBezTo>
                  <a:cubicBezTo>
                    <a:pt x="13444" y="20870"/>
                    <a:pt x="2171" y="19460"/>
                    <a:pt x="890" y="19170"/>
                  </a:cubicBezTo>
                  <a:lnTo>
                    <a:pt x="857" y="19170"/>
                  </a:lnTo>
                  <a:cubicBezTo>
                    <a:pt x="857" y="18589"/>
                    <a:pt x="814" y="17741"/>
                    <a:pt x="759" y="16743"/>
                  </a:cubicBezTo>
                  <a:cubicBezTo>
                    <a:pt x="562" y="12776"/>
                    <a:pt x="210" y="6254"/>
                    <a:pt x="234" y="4457"/>
                  </a:cubicBezTo>
                  <a:close/>
                  <a:moveTo>
                    <a:pt x="13682" y="4570"/>
                  </a:moveTo>
                  <a:lnTo>
                    <a:pt x="13551" y="5139"/>
                  </a:lnTo>
                  <a:cubicBezTo>
                    <a:pt x="13174" y="6337"/>
                    <a:pt x="12695" y="7869"/>
                    <a:pt x="12239" y="8931"/>
                  </a:cubicBezTo>
                  <a:lnTo>
                    <a:pt x="11452" y="9462"/>
                  </a:lnTo>
                  <a:lnTo>
                    <a:pt x="11288" y="9614"/>
                  </a:lnTo>
                  <a:cubicBezTo>
                    <a:pt x="11712" y="8443"/>
                    <a:pt x="12427" y="6145"/>
                    <a:pt x="12600" y="5518"/>
                  </a:cubicBezTo>
                  <a:cubicBezTo>
                    <a:pt x="12600" y="5518"/>
                    <a:pt x="12600" y="5535"/>
                    <a:pt x="12600" y="5480"/>
                  </a:cubicBezTo>
                  <a:cubicBezTo>
                    <a:pt x="13024" y="5163"/>
                    <a:pt x="13376" y="4870"/>
                    <a:pt x="13682" y="4570"/>
                  </a:cubicBezTo>
                  <a:close/>
                  <a:moveTo>
                    <a:pt x="13912" y="5291"/>
                  </a:moveTo>
                  <a:cubicBezTo>
                    <a:pt x="13894" y="6105"/>
                    <a:pt x="13917" y="6906"/>
                    <a:pt x="13978" y="7718"/>
                  </a:cubicBezTo>
                  <a:lnTo>
                    <a:pt x="13978" y="7794"/>
                  </a:lnTo>
                  <a:cubicBezTo>
                    <a:pt x="13718" y="7939"/>
                    <a:pt x="13317" y="8216"/>
                    <a:pt x="12830" y="8552"/>
                  </a:cubicBezTo>
                  <a:cubicBezTo>
                    <a:pt x="13223" y="7526"/>
                    <a:pt x="13598" y="6307"/>
                    <a:pt x="13912" y="5291"/>
                  </a:cubicBezTo>
                  <a:close/>
                  <a:moveTo>
                    <a:pt x="2038" y="5518"/>
                  </a:moveTo>
                  <a:cubicBezTo>
                    <a:pt x="1797" y="5599"/>
                    <a:pt x="1564" y="5736"/>
                    <a:pt x="1382" y="5935"/>
                  </a:cubicBezTo>
                  <a:cubicBezTo>
                    <a:pt x="1306" y="6027"/>
                    <a:pt x="1306" y="6148"/>
                    <a:pt x="1382" y="6239"/>
                  </a:cubicBezTo>
                  <a:cubicBezTo>
                    <a:pt x="1458" y="6325"/>
                    <a:pt x="1601" y="6325"/>
                    <a:pt x="1677" y="6239"/>
                  </a:cubicBezTo>
                  <a:cubicBezTo>
                    <a:pt x="1739" y="6175"/>
                    <a:pt x="1800" y="6132"/>
                    <a:pt x="1874" y="6087"/>
                  </a:cubicBezTo>
                  <a:cubicBezTo>
                    <a:pt x="1874" y="6532"/>
                    <a:pt x="1874" y="6997"/>
                    <a:pt x="1874" y="7414"/>
                  </a:cubicBezTo>
                  <a:lnTo>
                    <a:pt x="1874" y="7983"/>
                  </a:lnTo>
                  <a:cubicBezTo>
                    <a:pt x="1700" y="7943"/>
                    <a:pt x="1542" y="7880"/>
                    <a:pt x="1382" y="7794"/>
                  </a:cubicBezTo>
                  <a:cubicBezTo>
                    <a:pt x="1284" y="7740"/>
                    <a:pt x="1139" y="7797"/>
                    <a:pt x="1087" y="7907"/>
                  </a:cubicBezTo>
                  <a:cubicBezTo>
                    <a:pt x="1038" y="8019"/>
                    <a:pt x="1088" y="8154"/>
                    <a:pt x="1185" y="8211"/>
                  </a:cubicBezTo>
                  <a:cubicBezTo>
                    <a:pt x="1522" y="8381"/>
                    <a:pt x="1877" y="8470"/>
                    <a:pt x="2235" y="8514"/>
                  </a:cubicBezTo>
                  <a:lnTo>
                    <a:pt x="2563" y="8590"/>
                  </a:lnTo>
                  <a:cubicBezTo>
                    <a:pt x="2657" y="8587"/>
                    <a:pt x="2744" y="8508"/>
                    <a:pt x="2760" y="8400"/>
                  </a:cubicBezTo>
                  <a:cubicBezTo>
                    <a:pt x="2807" y="8287"/>
                    <a:pt x="2759" y="8151"/>
                    <a:pt x="2661" y="8097"/>
                  </a:cubicBezTo>
                  <a:cubicBezTo>
                    <a:pt x="2650" y="8091"/>
                    <a:pt x="2640" y="8100"/>
                    <a:pt x="2628" y="8097"/>
                  </a:cubicBezTo>
                  <a:lnTo>
                    <a:pt x="2267" y="8021"/>
                  </a:lnTo>
                  <a:lnTo>
                    <a:pt x="2267" y="7338"/>
                  </a:lnTo>
                  <a:cubicBezTo>
                    <a:pt x="2267" y="6794"/>
                    <a:pt x="2267" y="6224"/>
                    <a:pt x="2267" y="5670"/>
                  </a:cubicBezTo>
                  <a:cubicBezTo>
                    <a:pt x="2266" y="5599"/>
                    <a:pt x="2251" y="5562"/>
                    <a:pt x="2202" y="5518"/>
                  </a:cubicBezTo>
                  <a:cubicBezTo>
                    <a:pt x="2150" y="5488"/>
                    <a:pt x="2090" y="5488"/>
                    <a:pt x="2038" y="5518"/>
                  </a:cubicBezTo>
                  <a:close/>
                  <a:moveTo>
                    <a:pt x="12108" y="5822"/>
                  </a:moveTo>
                  <a:cubicBezTo>
                    <a:pt x="11738" y="6993"/>
                    <a:pt x="10949" y="9492"/>
                    <a:pt x="10697" y="9955"/>
                  </a:cubicBezTo>
                  <a:lnTo>
                    <a:pt x="10697" y="10031"/>
                  </a:lnTo>
                  <a:lnTo>
                    <a:pt x="9845" y="10638"/>
                  </a:lnTo>
                  <a:cubicBezTo>
                    <a:pt x="10320" y="9334"/>
                    <a:pt x="10716" y="7986"/>
                    <a:pt x="11025" y="6618"/>
                  </a:cubicBezTo>
                  <a:lnTo>
                    <a:pt x="12108" y="5822"/>
                  </a:lnTo>
                  <a:close/>
                  <a:moveTo>
                    <a:pt x="10599" y="6921"/>
                  </a:moveTo>
                  <a:cubicBezTo>
                    <a:pt x="10237" y="8284"/>
                    <a:pt x="9800" y="9606"/>
                    <a:pt x="9287" y="10903"/>
                  </a:cubicBezTo>
                  <a:cubicBezTo>
                    <a:pt x="9283" y="10927"/>
                    <a:pt x="9283" y="10955"/>
                    <a:pt x="9287" y="10979"/>
                  </a:cubicBezTo>
                  <a:cubicBezTo>
                    <a:pt x="8973" y="11188"/>
                    <a:pt x="8696" y="11374"/>
                    <a:pt x="8500" y="11510"/>
                  </a:cubicBezTo>
                  <a:cubicBezTo>
                    <a:pt x="8681" y="10874"/>
                    <a:pt x="8834" y="10120"/>
                    <a:pt x="8992" y="9348"/>
                  </a:cubicBezTo>
                  <a:cubicBezTo>
                    <a:pt x="9102" y="8795"/>
                    <a:pt x="9218" y="8258"/>
                    <a:pt x="9320" y="7831"/>
                  </a:cubicBezTo>
                  <a:cubicBezTo>
                    <a:pt x="9320" y="7831"/>
                    <a:pt x="9320" y="7783"/>
                    <a:pt x="9320" y="7756"/>
                  </a:cubicBezTo>
                  <a:cubicBezTo>
                    <a:pt x="9713" y="7511"/>
                    <a:pt x="10112" y="7230"/>
                    <a:pt x="10599" y="6921"/>
                  </a:cubicBezTo>
                  <a:close/>
                  <a:moveTo>
                    <a:pt x="8828" y="8021"/>
                  </a:moveTo>
                  <a:cubicBezTo>
                    <a:pt x="8741" y="8375"/>
                    <a:pt x="8669" y="8770"/>
                    <a:pt x="8598" y="9197"/>
                  </a:cubicBezTo>
                  <a:lnTo>
                    <a:pt x="8565" y="9235"/>
                  </a:lnTo>
                  <a:cubicBezTo>
                    <a:pt x="8416" y="9961"/>
                    <a:pt x="8271" y="10683"/>
                    <a:pt x="8106" y="11282"/>
                  </a:cubicBezTo>
                  <a:cubicBezTo>
                    <a:pt x="8037" y="10681"/>
                    <a:pt x="8013" y="10068"/>
                    <a:pt x="8041" y="9462"/>
                  </a:cubicBezTo>
                  <a:cubicBezTo>
                    <a:pt x="8041" y="9126"/>
                    <a:pt x="8041" y="8803"/>
                    <a:pt x="8041" y="8476"/>
                  </a:cubicBezTo>
                  <a:cubicBezTo>
                    <a:pt x="8237" y="8376"/>
                    <a:pt x="8505" y="8221"/>
                    <a:pt x="8828" y="8021"/>
                  </a:cubicBezTo>
                  <a:close/>
                  <a:moveTo>
                    <a:pt x="14207" y="8135"/>
                  </a:moveTo>
                  <a:cubicBezTo>
                    <a:pt x="14522" y="8135"/>
                    <a:pt x="16216" y="8401"/>
                    <a:pt x="17356" y="8628"/>
                  </a:cubicBezTo>
                  <a:cubicBezTo>
                    <a:pt x="16767" y="9181"/>
                    <a:pt x="15142" y="10380"/>
                    <a:pt x="14010" y="11206"/>
                  </a:cubicBezTo>
                  <a:lnTo>
                    <a:pt x="13978" y="11244"/>
                  </a:lnTo>
                  <a:cubicBezTo>
                    <a:pt x="13231" y="11798"/>
                    <a:pt x="12577" y="12252"/>
                    <a:pt x="12239" y="12534"/>
                  </a:cubicBezTo>
                  <a:lnTo>
                    <a:pt x="11189" y="12344"/>
                  </a:lnTo>
                  <a:cubicBezTo>
                    <a:pt x="10325" y="12181"/>
                    <a:pt x="9456" y="12056"/>
                    <a:pt x="8631" y="11965"/>
                  </a:cubicBezTo>
                  <a:cubicBezTo>
                    <a:pt x="9362" y="11520"/>
                    <a:pt x="10517" y="10678"/>
                    <a:pt x="11649" y="9879"/>
                  </a:cubicBezTo>
                  <a:cubicBezTo>
                    <a:pt x="12781" y="9080"/>
                    <a:pt x="13775" y="8362"/>
                    <a:pt x="14207" y="8135"/>
                  </a:cubicBezTo>
                  <a:close/>
                  <a:moveTo>
                    <a:pt x="5482" y="9159"/>
                  </a:moveTo>
                  <a:cubicBezTo>
                    <a:pt x="5211" y="9035"/>
                    <a:pt x="4900" y="9109"/>
                    <a:pt x="4695" y="9348"/>
                  </a:cubicBezTo>
                  <a:cubicBezTo>
                    <a:pt x="4546" y="9540"/>
                    <a:pt x="4500" y="9837"/>
                    <a:pt x="4596" y="10069"/>
                  </a:cubicBezTo>
                  <a:cubicBezTo>
                    <a:pt x="4643" y="10181"/>
                    <a:pt x="4761" y="10234"/>
                    <a:pt x="4859" y="10183"/>
                  </a:cubicBezTo>
                  <a:cubicBezTo>
                    <a:pt x="4958" y="10133"/>
                    <a:pt x="5000" y="9994"/>
                    <a:pt x="4957" y="9879"/>
                  </a:cubicBezTo>
                  <a:cubicBezTo>
                    <a:pt x="4914" y="9820"/>
                    <a:pt x="4915" y="9709"/>
                    <a:pt x="4957" y="9652"/>
                  </a:cubicBezTo>
                  <a:cubicBezTo>
                    <a:pt x="5085" y="9515"/>
                    <a:pt x="5299" y="9542"/>
                    <a:pt x="5416" y="9690"/>
                  </a:cubicBezTo>
                  <a:cubicBezTo>
                    <a:pt x="5477" y="9765"/>
                    <a:pt x="5490" y="9852"/>
                    <a:pt x="5482" y="9955"/>
                  </a:cubicBezTo>
                  <a:cubicBezTo>
                    <a:pt x="5482" y="10182"/>
                    <a:pt x="5268" y="10479"/>
                    <a:pt x="5056" y="10751"/>
                  </a:cubicBezTo>
                  <a:cubicBezTo>
                    <a:pt x="4853" y="10979"/>
                    <a:pt x="4710" y="11248"/>
                    <a:pt x="4596" y="11548"/>
                  </a:cubicBezTo>
                  <a:cubicBezTo>
                    <a:pt x="4565" y="11663"/>
                    <a:pt x="4597" y="11771"/>
                    <a:pt x="4695" y="11813"/>
                  </a:cubicBezTo>
                  <a:cubicBezTo>
                    <a:pt x="4908" y="11901"/>
                    <a:pt x="5158" y="11976"/>
                    <a:pt x="5384" y="12003"/>
                  </a:cubicBezTo>
                  <a:lnTo>
                    <a:pt x="5744" y="12079"/>
                  </a:lnTo>
                  <a:lnTo>
                    <a:pt x="5777" y="12079"/>
                  </a:lnTo>
                  <a:cubicBezTo>
                    <a:pt x="5866" y="12074"/>
                    <a:pt x="5950" y="11988"/>
                    <a:pt x="5974" y="11889"/>
                  </a:cubicBezTo>
                  <a:cubicBezTo>
                    <a:pt x="5999" y="11784"/>
                    <a:pt x="5960" y="11672"/>
                    <a:pt x="5876" y="11623"/>
                  </a:cubicBezTo>
                  <a:lnTo>
                    <a:pt x="5449" y="11548"/>
                  </a:lnTo>
                  <a:lnTo>
                    <a:pt x="5088" y="11472"/>
                  </a:lnTo>
                  <a:cubicBezTo>
                    <a:pt x="5179" y="11316"/>
                    <a:pt x="5302" y="11189"/>
                    <a:pt x="5416" y="11055"/>
                  </a:cubicBezTo>
                  <a:cubicBezTo>
                    <a:pt x="5700" y="10774"/>
                    <a:pt x="5890" y="10382"/>
                    <a:pt x="5941" y="9955"/>
                  </a:cubicBezTo>
                  <a:cubicBezTo>
                    <a:pt x="5946" y="9613"/>
                    <a:pt x="5757" y="9287"/>
                    <a:pt x="5482" y="9159"/>
                  </a:cubicBezTo>
                  <a:close/>
                  <a:moveTo>
                    <a:pt x="17258" y="9310"/>
                  </a:moveTo>
                  <a:cubicBezTo>
                    <a:pt x="17179" y="9701"/>
                    <a:pt x="17098" y="10137"/>
                    <a:pt x="16995" y="10600"/>
                  </a:cubicBezTo>
                  <a:lnTo>
                    <a:pt x="16963" y="10675"/>
                  </a:lnTo>
                  <a:cubicBezTo>
                    <a:pt x="16826" y="11551"/>
                    <a:pt x="16626" y="12390"/>
                    <a:pt x="16339" y="13216"/>
                  </a:cubicBezTo>
                  <a:lnTo>
                    <a:pt x="15618" y="13671"/>
                  </a:lnTo>
                  <a:lnTo>
                    <a:pt x="15454" y="13747"/>
                  </a:lnTo>
                  <a:cubicBezTo>
                    <a:pt x="15682" y="13039"/>
                    <a:pt x="16042" y="11739"/>
                    <a:pt x="16372" y="10486"/>
                  </a:cubicBezTo>
                  <a:lnTo>
                    <a:pt x="16569" y="9841"/>
                  </a:lnTo>
                  <a:lnTo>
                    <a:pt x="17258" y="9310"/>
                  </a:lnTo>
                  <a:close/>
                  <a:moveTo>
                    <a:pt x="17619" y="9500"/>
                  </a:moveTo>
                  <a:cubicBezTo>
                    <a:pt x="17593" y="10475"/>
                    <a:pt x="17634" y="11449"/>
                    <a:pt x="17717" y="12420"/>
                  </a:cubicBezTo>
                  <a:lnTo>
                    <a:pt x="17684" y="12458"/>
                  </a:lnTo>
                  <a:lnTo>
                    <a:pt x="16864" y="12913"/>
                  </a:lnTo>
                  <a:cubicBezTo>
                    <a:pt x="17065" y="12207"/>
                    <a:pt x="17227" y="11517"/>
                    <a:pt x="17356" y="10789"/>
                  </a:cubicBezTo>
                  <a:cubicBezTo>
                    <a:pt x="17443" y="10335"/>
                    <a:pt x="17524" y="9881"/>
                    <a:pt x="17619" y="9500"/>
                  </a:cubicBezTo>
                  <a:close/>
                  <a:moveTo>
                    <a:pt x="16077" y="10220"/>
                  </a:moveTo>
                  <a:lnTo>
                    <a:pt x="16011" y="10372"/>
                  </a:lnTo>
                  <a:cubicBezTo>
                    <a:pt x="15728" y="11425"/>
                    <a:pt x="15150" y="13566"/>
                    <a:pt x="14962" y="13975"/>
                  </a:cubicBezTo>
                  <a:cubicBezTo>
                    <a:pt x="14954" y="14010"/>
                    <a:pt x="14954" y="14053"/>
                    <a:pt x="14962" y="14088"/>
                  </a:cubicBezTo>
                  <a:lnTo>
                    <a:pt x="14240" y="14505"/>
                  </a:lnTo>
                  <a:cubicBezTo>
                    <a:pt x="14662" y="13326"/>
                    <a:pt x="15020" y="12103"/>
                    <a:pt x="15290" y="10865"/>
                  </a:cubicBezTo>
                  <a:cubicBezTo>
                    <a:pt x="15290" y="10865"/>
                    <a:pt x="15290" y="10854"/>
                    <a:pt x="15290" y="10827"/>
                  </a:cubicBezTo>
                  <a:lnTo>
                    <a:pt x="16077" y="10220"/>
                  </a:lnTo>
                  <a:close/>
                  <a:moveTo>
                    <a:pt x="14830" y="11168"/>
                  </a:moveTo>
                  <a:cubicBezTo>
                    <a:pt x="14519" y="12398"/>
                    <a:pt x="14153" y="13594"/>
                    <a:pt x="13715" y="14771"/>
                  </a:cubicBezTo>
                  <a:lnTo>
                    <a:pt x="13682" y="14809"/>
                  </a:lnTo>
                  <a:lnTo>
                    <a:pt x="13026" y="15188"/>
                  </a:lnTo>
                  <a:cubicBezTo>
                    <a:pt x="13160" y="14643"/>
                    <a:pt x="13294" y="14041"/>
                    <a:pt x="13420" y="13406"/>
                  </a:cubicBezTo>
                  <a:cubicBezTo>
                    <a:pt x="13522" y="12925"/>
                    <a:pt x="13621" y="12422"/>
                    <a:pt x="13715" y="12041"/>
                  </a:cubicBezTo>
                  <a:cubicBezTo>
                    <a:pt x="13715" y="12041"/>
                    <a:pt x="13715" y="11992"/>
                    <a:pt x="13715" y="11965"/>
                  </a:cubicBezTo>
                  <a:lnTo>
                    <a:pt x="14207" y="11623"/>
                  </a:lnTo>
                  <a:lnTo>
                    <a:pt x="14830" y="11168"/>
                  </a:lnTo>
                  <a:close/>
                  <a:moveTo>
                    <a:pt x="13289" y="12306"/>
                  </a:moveTo>
                  <a:cubicBezTo>
                    <a:pt x="13234" y="12551"/>
                    <a:pt x="13163" y="12900"/>
                    <a:pt x="13092" y="13254"/>
                  </a:cubicBezTo>
                  <a:lnTo>
                    <a:pt x="13059" y="13292"/>
                  </a:lnTo>
                  <a:cubicBezTo>
                    <a:pt x="12902" y="14054"/>
                    <a:pt x="12740" y="14844"/>
                    <a:pt x="12567" y="15416"/>
                  </a:cubicBezTo>
                  <a:cubicBezTo>
                    <a:pt x="12483" y="14867"/>
                    <a:pt x="12464" y="14302"/>
                    <a:pt x="12502" y="13747"/>
                  </a:cubicBezTo>
                  <a:cubicBezTo>
                    <a:pt x="12502" y="13466"/>
                    <a:pt x="12502" y="13194"/>
                    <a:pt x="12502" y="12913"/>
                  </a:cubicBezTo>
                  <a:cubicBezTo>
                    <a:pt x="12682" y="12768"/>
                    <a:pt x="12943" y="12542"/>
                    <a:pt x="13289" y="12306"/>
                  </a:cubicBezTo>
                  <a:close/>
                  <a:moveTo>
                    <a:pt x="18012" y="12761"/>
                  </a:moveTo>
                  <a:cubicBezTo>
                    <a:pt x="18917" y="12796"/>
                    <a:pt x="19838" y="12880"/>
                    <a:pt x="20735" y="13027"/>
                  </a:cubicBezTo>
                  <a:cubicBezTo>
                    <a:pt x="19245" y="14186"/>
                    <a:pt x="17650" y="15171"/>
                    <a:pt x="16011" y="16022"/>
                  </a:cubicBezTo>
                  <a:lnTo>
                    <a:pt x="16011" y="16060"/>
                  </a:lnTo>
                  <a:cubicBezTo>
                    <a:pt x="15176" y="16037"/>
                    <a:pt x="14335" y="15925"/>
                    <a:pt x="13518" y="15719"/>
                  </a:cubicBezTo>
                  <a:lnTo>
                    <a:pt x="13092" y="15643"/>
                  </a:lnTo>
                  <a:cubicBezTo>
                    <a:pt x="13792" y="15253"/>
                    <a:pt x="14863" y="14631"/>
                    <a:pt x="15815" y="14050"/>
                  </a:cubicBezTo>
                  <a:cubicBezTo>
                    <a:pt x="16766" y="13469"/>
                    <a:pt x="17595" y="12970"/>
                    <a:pt x="18012" y="12761"/>
                  </a:cubicBezTo>
                  <a:close/>
                  <a:moveTo>
                    <a:pt x="9779" y="13178"/>
                  </a:moveTo>
                  <a:cubicBezTo>
                    <a:pt x="9645" y="13133"/>
                    <a:pt x="9296" y="13060"/>
                    <a:pt x="8926" y="13595"/>
                  </a:cubicBezTo>
                  <a:cubicBezTo>
                    <a:pt x="8861" y="13696"/>
                    <a:pt x="8905" y="13861"/>
                    <a:pt x="8992" y="13937"/>
                  </a:cubicBezTo>
                  <a:cubicBezTo>
                    <a:pt x="9063" y="14024"/>
                    <a:pt x="9178" y="14019"/>
                    <a:pt x="9254" y="13937"/>
                  </a:cubicBezTo>
                  <a:cubicBezTo>
                    <a:pt x="9428" y="13682"/>
                    <a:pt x="9561" y="13635"/>
                    <a:pt x="9648" y="13671"/>
                  </a:cubicBezTo>
                  <a:cubicBezTo>
                    <a:pt x="9726" y="13713"/>
                    <a:pt x="9787" y="13799"/>
                    <a:pt x="9779" y="13899"/>
                  </a:cubicBezTo>
                  <a:cubicBezTo>
                    <a:pt x="9779" y="14126"/>
                    <a:pt x="9603" y="14429"/>
                    <a:pt x="9123" y="14619"/>
                  </a:cubicBezTo>
                  <a:cubicBezTo>
                    <a:pt x="9043" y="14655"/>
                    <a:pt x="8986" y="14747"/>
                    <a:pt x="8992" y="14847"/>
                  </a:cubicBezTo>
                  <a:cubicBezTo>
                    <a:pt x="8993" y="14948"/>
                    <a:pt x="9070" y="15053"/>
                    <a:pt x="9156" y="15074"/>
                  </a:cubicBezTo>
                  <a:cubicBezTo>
                    <a:pt x="9525" y="15174"/>
                    <a:pt x="9738" y="15380"/>
                    <a:pt x="9746" y="15643"/>
                  </a:cubicBezTo>
                  <a:cubicBezTo>
                    <a:pt x="9755" y="15834"/>
                    <a:pt x="9641" y="15999"/>
                    <a:pt x="9484" y="16060"/>
                  </a:cubicBezTo>
                  <a:cubicBezTo>
                    <a:pt x="9272" y="16133"/>
                    <a:pt x="9007" y="15967"/>
                    <a:pt x="8795" y="15567"/>
                  </a:cubicBezTo>
                  <a:cubicBezTo>
                    <a:pt x="8738" y="15463"/>
                    <a:pt x="8624" y="15428"/>
                    <a:pt x="8533" y="15491"/>
                  </a:cubicBezTo>
                  <a:cubicBezTo>
                    <a:pt x="8441" y="15561"/>
                    <a:pt x="8411" y="15686"/>
                    <a:pt x="8467" y="15795"/>
                  </a:cubicBezTo>
                  <a:cubicBezTo>
                    <a:pt x="8645" y="16205"/>
                    <a:pt x="8990" y="16505"/>
                    <a:pt x="9385" y="16553"/>
                  </a:cubicBezTo>
                  <a:cubicBezTo>
                    <a:pt x="9456" y="16566"/>
                    <a:pt x="9545" y="16566"/>
                    <a:pt x="9615" y="16553"/>
                  </a:cubicBezTo>
                  <a:cubicBezTo>
                    <a:pt x="9946" y="16420"/>
                    <a:pt x="10159" y="16047"/>
                    <a:pt x="10140" y="15643"/>
                  </a:cubicBezTo>
                  <a:cubicBezTo>
                    <a:pt x="10122" y="15297"/>
                    <a:pt x="9946" y="14970"/>
                    <a:pt x="9681" y="14809"/>
                  </a:cubicBezTo>
                  <a:cubicBezTo>
                    <a:pt x="9981" y="14617"/>
                    <a:pt x="10172" y="14257"/>
                    <a:pt x="10173" y="13861"/>
                  </a:cubicBezTo>
                  <a:cubicBezTo>
                    <a:pt x="10180" y="13565"/>
                    <a:pt x="10018" y="13286"/>
                    <a:pt x="9779" y="13178"/>
                  </a:cubicBezTo>
                  <a:close/>
                  <a:moveTo>
                    <a:pt x="20768" y="13557"/>
                  </a:moveTo>
                  <a:cubicBezTo>
                    <a:pt x="20595" y="14202"/>
                    <a:pt x="20433" y="15104"/>
                    <a:pt x="20276" y="15984"/>
                  </a:cubicBezTo>
                  <a:cubicBezTo>
                    <a:pt x="20143" y="16817"/>
                    <a:pt x="19992" y="17637"/>
                    <a:pt x="19783" y="18449"/>
                  </a:cubicBezTo>
                  <a:lnTo>
                    <a:pt x="18898" y="19056"/>
                  </a:lnTo>
                  <a:cubicBezTo>
                    <a:pt x="19061" y="18365"/>
                    <a:pt x="19300" y="17261"/>
                    <a:pt x="19587" y="15946"/>
                  </a:cubicBezTo>
                  <a:cubicBezTo>
                    <a:pt x="19775" y="15129"/>
                    <a:pt x="19910" y="14408"/>
                    <a:pt x="19980" y="14126"/>
                  </a:cubicBezTo>
                  <a:cubicBezTo>
                    <a:pt x="20271" y="13927"/>
                    <a:pt x="20532" y="13739"/>
                    <a:pt x="20768" y="13557"/>
                  </a:cubicBezTo>
                  <a:close/>
                  <a:moveTo>
                    <a:pt x="20964" y="14316"/>
                  </a:moveTo>
                  <a:cubicBezTo>
                    <a:pt x="20964" y="14742"/>
                    <a:pt x="20950" y="15168"/>
                    <a:pt x="20997" y="15567"/>
                  </a:cubicBezTo>
                  <a:cubicBezTo>
                    <a:pt x="20997" y="16248"/>
                    <a:pt x="21063" y="16899"/>
                    <a:pt x="21063" y="17425"/>
                  </a:cubicBezTo>
                  <a:cubicBezTo>
                    <a:pt x="20960" y="17534"/>
                    <a:pt x="20668" y="17751"/>
                    <a:pt x="20276" y="18032"/>
                  </a:cubicBezTo>
                  <a:lnTo>
                    <a:pt x="20243" y="18032"/>
                  </a:lnTo>
                  <a:cubicBezTo>
                    <a:pt x="20376" y="17478"/>
                    <a:pt x="20503" y="16758"/>
                    <a:pt x="20636" y="16022"/>
                  </a:cubicBezTo>
                  <a:cubicBezTo>
                    <a:pt x="20746" y="15423"/>
                    <a:pt x="20854" y="14833"/>
                    <a:pt x="20964" y="14316"/>
                  </a:cubicBezTo>
                  <a:close/>
                  <a:moveTo>
                    <a:pt x="19521" y="14505"/>
                  </a:moveTo>
                  <a:cubicBezTo>
                    <a:pt x="19442" y="14859"/>
                    <a:pt x="19311" y="15326"/>
                    <a:pt x="19193" y="15871"/>
                  </a:cubicBezTo>
                  <a:cubicBezTo>
                    <a:pt x="18902" y="17178"/>
                    <a:pt x="18490" y="19128"/>
                    <a:pt x="18340" y="19473"/>
                  </a:cubicBezTo>
                  <a:lnTo>
                    <a:pt x="17553" y="19966"/>
                  </a:lnTo>
                  <a:cubicBezTo>
                    <a:pt x="17970" y="18604"/>
                    <a:pt x="18771" y="15622"/>
                    <a:pt x="18865" y="14923"/>
                  </a:cubicBezTo>
                  <a:cubicBezTo>
                    <a:pt x="19085" y="14777"/>
                    <a:pt x="19317" y="14651"/>
                    <a:pt x="19521" y="14505"/>
                  </a:cubicBezTo>
                  <a:close/>
                  <a:moveTo>
                    <a:pt x="18406" y="15188"/>
                  </a:moveTo>
                  <a:cubicBezTo>
                    <a:pt x="18146" y="16404"/>
                    <a:pt x="17223" y="19719"/>
                    <a:pt x="16995" y="20345"/>
                  </a:cubicBezTo>
                  <a:cubicBezTo>
                    <a:pt x="16752" y="20509"/>
                    <a:pt x="16460" y="20684"/>
                    <a:pt x="16208" y="20838"/>
                  </a:cubicBezTo>
                  <a:lnTo>
                    <a:pt x="16175" y="20876"/>
                  </a:lnTo>
                  <a:cubicBezTo>
                    <a:pt x="16490" y="19868"/>
                    <a:pt x="17375" y="16708"/>
                    <a:pt x="17619" y="15719"/>
                  </a:cubicBezTo>
                  <a:cubicBezTo>
                    <a:pt x="17619" y="15719"/>
                    <a:pt x="17619" y="15745"/>
                    <a:pt x="17619" y="15681"/>
                  </a:cubicBezTo>
                  <a:lnTo>
                    <a:pt x="18406" y="15188"/>
                  </a:lnTo>
                  <a:close/>
                  <a:moveTo>
                    <a:pt x="17159" y="15946"/>
                  </a:moveTo>
                  <a:cubicBezTo>
                    <a:pt x="16923" y="16854"/>
                    <a:pt x="16456" y="18549"/>
                    <a:pt x="16110" y="19739"/>
                  </a:cubicBezTo>
                  <a:cubicBezTo>
                    <a:pt x="16139" y="19498"/>
                    <a:pt x="16134" y="19279"/>
                    <a:pt x="16143" y="19056"/>
                  </a:cubicBezTo>
                  <a:cubicBezTo>
                    <a:pt x="16190" y="18148"/>
                    <a:pt x="16208" y="17220"/>
                    <a:pt x="16208" y="16439"/>
                  </a:cubicBezTo>
                  <a:cubicBezTo>
                    <a:pt x="16444" y="16312"/>
                    <a:pt x="16790" y="16164"/>
                    <a:pt x="17159" y="15946"/>
                  </a:cubicBezTo>
                  <a:close/>
                  <a:moveTo>
                    <a:pt x="13781" y="17084"/>
                  </a:moveTo>
                  <a:cubicBezTo>
                    <a:pt x="13688" y="17067"/>
                    <a:pt x="13607" y="17131"/>
                    <a:pt x="13584" y="17236"/>
                  </a:cubicBezTo>
                  <a:cubicBezTo>
                    <a:pt x="13164" y="17437"/>
                    <a:pt x="12825" y="17789"/>
                    <a:pt x="12567" y="18222"/>
                  </a:cubicBezTo>
                  <a:cubicBezTo>
                    <a:pt x="12539" y="18288"/>
                    <a:pt x="12539" y="18345"/>
                    <a:pt x="12567" y="18411"/>
                  </a:cubicBezTo>
                  <a:cubicBezTo>
                    <a:pt x="12591" y="18478"/>
                    <a:pt x="12638" y="18544"/>
                    <a:pt x="12698" y="18563"/>
                  </a:cubicBezTo>
                  <a:cubicBezTo>
                    <a:pt x="13011" y="18657"/>
                    <a:pt x="13329" y="18707"/>
                    <a:pt x="13650" y="18753"/>
                  </a:cubicBezTo>
                  <a:cubicBezTo>
                    <a:pt x="13689" y="19043"/>
                    <a:pt x="13709" y="19342"/>
                    <a:pt x="13748" y="19587"/>
                  </a:cubicBezTo>
                  <a:cubicBezTo>
                    <a:pt x="13763" y="19694"/>
                    <a:pt x="13850" y="19773"/>
                    <a:pt x="13945" y="19776"/>
                  </a:cubicBezTo>
                  <a:lnTo>
                    <a:pt x="13978" y="19776"/>
                  </a:lnTo>
                  <a:cubicBezTo>
                    <a:pt x="14084" y="19754"/>
                    <a:pt x="14161" y="19634"/>
                    <a:pt x="14142" y="19511"/>
                  </a:cubicBezTo>
                  <a:cubicBezTo>
                    <a:pt x="14142" y="19302"/>
                    <a:pt x="14075" y="19074"/>
                    <a:pt x="14043" y="18828"/>
                  </a:cubicBezTo>
                  <a:lnTo>
                    <a:pt x="14601" y="18828"/>
                  </a:lnTo>
                  <a:cubicBezTo>
                    <a:pt x="14708" y="18824"/>
                    <a:pt x="14793" y="18724"/>
                    <a:pt x="14798" y="18601"/>
                  </a:cubicBezTo>
                  <a:cubicBezTo>
                    <a:pt x="14807" y="18476"/>
                    <a:pt x="14709" y="18346"/>
                    <a:pt x="14601" y="18335"/>
                  </a:cubicBezTo>
                  <a:cubicBezTo>
                    <a:pt x="14590" y="18334"/>
                    <a:pt x="14579" y="18334"/>
                    <a:pt x="14568" y="18335"/>
                  </a:cubicBezTo>
                  <a:lnTo>
                    <a:pt x="13978" y="18335"/>
                  </a:lnTo>
                  <a:cubicBezTo>
                    <a:pt x="13942" y="17998"/>
                    <a:pt x="13942" y="17649"/>
                    <a:pt x="13978" y="17312"/>
                  </a:cubicBezTo>
                  <a:cubicBezTo>
                    <a:pt x="13987" y="17189"/>
                    <a:pt x="13886" y="17098"/>
                    <a:pt x="13781" y="17084"/>
                  </a:cubicBezTo>
                  <a:close/>
                  <a:moveTo>
                    <a:pt x="13551" y="17691"/>
                  </a:moveTo>
                  <a:cubicBezTo>
                    <a:pt x="13551" y="17872"/>
                    <a:pt x="13551" y="18078"/>
                    <a:pt x="13551" y="18260"/>
                  </a:cubicBezTo>
                  <a:lnTo>
                    <a:pt x="13059" y="18146"/>
                  </a:lnTo>
                  <a:cubicBezTo>
                    <a:pt x="13200" y="17962"/>
                    <a:pt x="13365" y="17808"/>
                    <a:pt x="13551" y="17691"/>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8" name="Freeform 673">
              <a:extLst>
                <a:ext uri="{FF2B5EF4-FFF2-40B4-BE49-F238E27FC236}">
                  <a16:creationId xmlns:a16="http://schemas.microsoft.com/office/drawing/2014/main" id="{ABC5D3C7-27AF-3CD4-DF15-76E10D793A86}"/>
                </a:ext>
              </a:extLst>
            </p:cNvPr>
            <p:cNvSpPr/>
            <p:nvPr/>
          </p:nvSpPr>
          <p:spPr>
            <a:xfrm rot="21352145">
              <a:off x="4106852" y="512956"/>
              <a:ext cx="240455" cy="588249"/>
            </a:xfrm>
            <a:custGeom>
              <a:avLst/>
              <a:gdLst/>
              <a:ahLst/>
              <a:cxnLst>
                <a:cxn ang="0">
                  <a:pos x="wd2" y="hd2"/>
                </a:cxn>
                <a:cxn ang="5400000">
                  <a:pos x="wd2" y="hd2"/>
                </a:cxn>
                <a:cxn ang="10800000">
                  <a:pos x="wd2" y="hd2"/>
                </a:cxn>
                <a:cxn ang="16200000">
                  <a:pos x="wd2" y="hd2"/>
                </a:cxn>
              </a:cxnLst>
              <a:rect l="0" t="0" r="r" b="b"/>
              <a:pathLst>
                <a:path w="21484" h="21600" extrusionOk="0">
                  <a:moveTo>
                    <a:pt x="19868" y="5890"/>
                  </a:moveTo>
                  <a:lnTo>
                    <a:pt x="21085" y="5633"/>
                  </a:lnTo>
                  <a:cubicBezTo>
                    <a:pt x="21408" y="5558"/>
                    <a:pt x="21558" y="5400"/>
                    <a:pt x="21447" y="5255"/>
                  </a:cubicBezTo>
                  <a:cubicBezTo>
                    <a:pt x="21076" y="4865"/>
                    <a:pt x="20602" y="4494"/>
                    <a:pt x="20032" y="4147"/>
                  </a:cubicBezTo>
                  <a:cubicBezTo>
                    <a:pt x="19983" y="4095"/>
                    <a:pt x="19904" y="4049"/>
                    <a:pt x="19802" y="4012"/>
                  </a:cubicBezTo>
                  <a:cubicBezTo>
                    <a:pt x="16499" y="2820"/>
                    <a:pt x="13440" y="1519"/>
                    <a:pt x="10654" y="122"/>
                  </a:cubicBezTo>
                  <a:cubicBezTo>
                    <a:pt x="10487" y="45"/>
                    <a:pt x="10248" y="0"/>
                    <a:pt x="9996" y="0"/>
                  </a:cubicBezTo>
                  <a:cubicBezTo>
                    <a:pt x="9733" y="5"/>
                    <a:pt x="9490" y="60"/>
                    <a:pt x="9338" y="149"/>
                  </a:cubicBezTo>
                  <a:cubicBezTo>
                    <a:pt x="7496" y="1297"/>
                    <a:pt x="5488" y="2715"/>
                    <a:pt x="3744" y="3958"/>
                  </a:cubicBezTo>
                  <a:lnTo>
                    <a:pt x="2296" y="4985"/>
                  </a:lnTo>
                  <a:cubicBezTo>
                    <a:pt x="2110" y="5047"/>
                    <a:pt x="2012" y="5143"/>
                    <a:pt x="2033" y="5241"/>
                  </a:cubicBezTo>
                  <a:cubicBezTo>
                    <a:pt x="2080" y="5465"/>
                    <a:pt x="2179" y="5687"/>
                    <a:pt x="2329" y="5903"/>
                  </a:cubicBezTo>
                  <a:cubicBezTo>
                    <a:pt x="2436" y="6090"/>
                    <a:pt x="2513" y="6280"/>
                    <a:pt x="2560" y="6470"/>
                  </a:cubicBezTo>
                  <a:cubicBezTo>
                    <a:pt x="2611" y="6654"/>
                    <a:pt x="2999" y="6790"/>
                    <a:pt x="3448" y="6781"/>
                  </a:cubicBezTo>
                  <a:cubicBezTo>
                    <a:pt x="4501" y="6781"/>
                    <a:pt x="5587" y="6781"/>
                    <a:pt x="6739" y="6781"/>
                  </a:cubicBezTo>
                  <a:lnTo>
                    <a:pt x="9075" y="6781"/>
                  </a:lnTo>
                  <a:cubicBezTo>
                    <a:pt x="9709" y="8055"/>
                    <a:pt x="9642" y="9370"/>
                    <a:pt x="8878" y="10631"/>
                  </a:cubicBezTo>
                  <a:cubicBezTo>
                    <a:pt x="7179" y="12693"/>
                    <a:pt x="4262" y="14549"/>
                    <a:pt x="388" y="16035"/>
                  </a:cubicBezTo>
                  <a:cubicBezTo>
                    <a:pt x="224" y="16092"/>
                    <a:pt x="129" y="16176"/>
                    <a:pt x="125" y="16264"/>
                  </a:cubicBezTo>
                  <a:cubicBezTo>
                    <a:pt x="125" y="16264"/>
                    <a:pt x="125" y="16264"/>
                    <a:pt x="125" y="16359"/>
                  </a:cubicBezTo>
                  <a:cubicBezTo>
                    <a:pt x="-42" y="16852"/>
                    <a:pt x="-42" y="17352"/>
                    <a:pt x="125" y="17845"/>
                  </a:cubicBezTo>
                  <a:cubicBezTo>
                    <a:pt x="125" y="17980"/>
                    <a:pt x="125" y="18128"/>
                    <a:pt x="125" y="18263"/>
                  </a:cubicBezTo>
                  <a:cubicBezTo>
                    <a:pt x="109" y="18308"/>
                    <a:pt x="109" y="18354"/>
                    <a:pt x="125" y="18398"/>
                  </a:cubicBezTo>
                  <a:cubicBezTo>
                    <a:pt x="2468" y="19807"/>
                    <a:pt x="5729" y="20916"/>
                    <a:pt x="9536" y="21600"/>
                  </a:cubicBezTo>
                  <a:cubicBezTo>
                    <a:pt x="11674" y="21384"/>
                    <a:pt x="20756" y="16980"/>
                    <a:pt x="21250" y="13887"/>
                  </a:cubicBezTo>
                  <a:cubicBezTo>
                    <a:pt x="21445" y="11250"/>
                    <a:pt x="20544" y="8618"/>
                    <a:pt x="18585" y="6106"/>
                  </a:cubicBezTo>
                  <a:close/>
                  <a:moveTo>
                    <a:pt x="6706" y="6092"/>
                  </a:moveTo>
                  <a:cubicBezTo>
                    <a:pt x="5817" y="6092"/>
                    <a:pt x="4962" y="6092"/>
                    <a:pt x="4106" y="6092"/>
                  </a:cubicBezTo>
                  <a:lnTo>
                    <a:pt x="3909" y="5755"/>
                  </a:lnTo>
                  <a:lnTo>
                    <a:pt x="3909" y="5552"/>
                  </a:lnTo>
                  <a:cubicBezTo>
                    <a:pt x="5386" y="5491"/>
                    <a:pt x="6874" y="5491"/>
                    <a:pt x="8351" y="5552"/>
                  </a:cubicBezTo>
                  <a:cubicBezTo>
                    <a:pt x="8351" y="5714"/>
                    <a:pt x="8614" y="5903"/>
                    <a:pt x="8746" y="6106"/>
                  </a:cubicBezTo>
                  <a:close/>
                  <a:moveTo>
                    <a:pt x="10358" y="10847"/>
                  </a:moveTo>
                  <a:cubicBezTo>
                    <a:pt x="11458" y="8958"/>
                    <a:pt x="11207" y="6979"/>
                    <a:pt x="9634" y="5147"/>
                  </a:cubicBezTo>
                  <a:cubicBezTo>
                    <a:pt x="9573" y="5042"/>
                    <a:pt x="9366" y="4963"/>
                    <a:pt x="9108" y="4944"/>
                  </a:cubicBezTo>
                  <a:cubicBezTo>
                    <a:pt x="7550" y="4810"/>
                    <a:pt x="5949" y="4783"/>
                    <a:pt x="4369" y="4863"/>
                  </a:cubicBezTo>
                  <a:lnTo>
                    <a:pt x="5159" y="4296"/>
                  </a:lnTo>
                  <a:cubicBezTo>
                    <a:pt x="6706" y="3188"/>
                    <a:pt x="8450" y="1959"/>
                    <a:pt x="10095" y="905"/>
                  </a:cubicBezTo>
                  <a:cubicBezTo>
                    <a:pt x="12475" y="2066"/>
                    <a:pt x="15048" y="3158"/>
                    <a:pt x="17795" y="4174"/>
                  </a:cubicBezTo>
                  <a:cubicBezTo>
                    <a:pt x="17045" y="4302"/>
                    <a:pt x="16275" y="4411"/>
                    <a:pt x="15491" y="4498"/>
                  </a:cubicBezTo>
                  <a:lnTo>
                    <a:pt x="14077" y="4674"/>
                  </a:lnTo>
                  <a:cubicBezTo>
                    <a:pt x="13856" y="4707"/>
                    <a:pt x="13677" y="4775"/>
                    <a:pt x="13583" y="4863"/>
                  </a:cubicBezTo>
                  <a:cubicBezTo>
                    <a:pt x="13502" y="4950"/>
                    <a:pt x="13502" y="5046"/>
                    <a:pt x="13583" y="5133"/>
                  </a:cubicBezTo>
                  <a:cubicBezTo>
                    <a:pt x="15676" y="7425"/>
                    <a:pt x="16897" y="9835"/>
                    <a:pt x="17203" y="12279"/>
                  </a:cubicBezTo>
                  <a:cubicBezTo>
                    <a:pt x="16854" y="14979"/>
                    <a:pt x="13907" y="17510"/>
                    <a:pt x="9009" y="19317"/>
                  </a:cubicBezTo>
                  <a:cubicBezTo>
                    <a:pt x="6522" y="18389"/>
                    <a:pt x="4171" y="17401"/>
                    <a:pt x="1967" y="16359"/>
                  </a:cubicBezTo>
                  <a:cubicBezTo>
                    <a:pt x="5795" y="14823"/>
                    <a:pt x="8672" y="12933"/>
                    <a:pt x="10358" y="10847"/>
                  </a:cubicBezTo>
                  <a:close/>
                  <a:moveTo>
                    <a:pt x="19671" y="13846"/>
                  </a:moveTo>
                  <a:cubicBezTo>
                    <a:pt x="19243" y="16359"/>
                    <a:pt x="12497" y="19803"/>
                    <a:pt x="9996" y="20722"/>
                  </a:cubicBezTo>
                  <a:cubicBezTo>
                    <a:pt x="9996" y="20465"/>
                    <a:pt x="9799" y="20141"/>
                    <a:pt x="9766" y="19965"/>
                  </a:cubicBezTo>
                  <a:cubicBezTo>
                    <a:pt x="15181" y="18023"/>
                    <a:pt x="18466" y="15267"/>
                    <a:pt x="18881" y="12320"/>
                  </a:cubicBezTo>
                  <a:cubicBezTo>
                    <a:pt x="18645" y="9893"/>
                    <a:pt x="17537" y="7494"/>
                    <a:pt x="15590" y="5201"/>
                  </a:cubicBezTo>
                  <a:lnTo>
                    <a:pt x="16117" y="5201"/>
                  </a:lnTo>
                  <a:cubicBezTo>
                    <a:pt x="17119" y="5077"/>
                    <a:pt x="18098" y="4924"/>
                    <a:pt x="19045" y="4741"/>
                  </a:cubicBezTo>
                  <a:cubicBezTo>
                    <a:pt x="19275" y="4903"/>
                    <a:pt x="19539" y="5079"/>
                    <a:pt x="19736" y="5241"/>
                  </a:cubicBezTo>
                  <a:lnTo>
                    <a:pt x="19309" y="5322"/>
                  </a:lnTo>
                  <a:cubicBezTo>
                    <a:pt x="18683" y="5444"/>
                    <a:pt x="17927" y="5592"/>
                    <a:pt x="17334" y="5728"/>
                  </a:cubicBezTo>
                  <a:cubicBezTo>
                    <a:pt x="17132" y="5773"/>
                    <a:pt x="16988" y="5852"/>
                    <a:pt x="16939" y="5944"/>
                  </a:cubicBezTo>
                  <a:cubicBezTo>
                    <a:pt x="16857" y="6026"/>
                    <a:pt x="16857" y="6118"/>
                    <a:pt x="16939" y="6200"/>
                  </a:cubicBezTo>
                  <a:cubicBezTo>
                    <a:pt x="18890" y="8668"/>
                    <a:pt x="19813" y="11253"/>
                    <a:pt x="19671" y="13846"/>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9" name="Freeform 619">
              <a:extLst>
                <a:ext uri="{FF2B5EF4-FFF2-40B4-BE49-F238E27FC236}">
                  <a16:creationId xmlns:a16="http://schemas.microsoft.com/office/drawing/2014/main" id="{1F45DCEC-DFD4-B78C-31C4-7C8E457CF997}"/>
                </a:ext>
              </a:extLst>
            </p:cNvPr>
            <p:cNvSpPr/>
            <p:nvPr/>
          </p:nvSpPr>
          <p:spPr>
            <a:xfrm rot="21352145">
              <a:off x="2816566" y="987548"/>
              <a:ext cx="570524" cy="586665"/>
            </a:xfrm>
            <a:custGeom>
              <a:avLst/>
              <a:gdLst/>
              <a:ahLst/>
              <a:cxnLst>
                <a:cxn ang="0">
                  <a:pos x="wd2" y="hd2"/>
                </a:cxn>
                <a:cxn ang="5400000">
                  <a:pos x="wd2" y="hd2"/>
                </a:cxn>
                <a:cxn ang="10800000">
                  <a:pos x="wd2" y="hd2"/>
                </a:cxn>
                <a:cxn ang="16200000">
                  <a:pos x="wd2" y="hd2"/>
                </a:cxn>
              </a:cxnLst>
              <a:rect l="0" t="0" r="r" b="b"/>
              <a:pathLst>
                <a:path w="21485" h="21561" extrusionOk="0">
                  <a:moveTo>
                    <a:pt x="20707" y="16"/>
                  </a:moveTo>
                  <a:cubicBezTo>
                    <a:pt x="15559" y="2027"/>
                    <a:pt x="862" y="10159"/>
                    <a:pt x="249" y="10498"/>
                  </a:cubicBezTo>
                  <a:cubicBezTo>
                    <a:pt x="236" y="10505"/>
                    <a:pt x="261" y="10572"/>
                    <a:pt x="249" y="10581"/>
                  </a:cubicBezTo>
                  <a:cubicBezTo>
                    <a:pt x="18" y="10738"/>
                    <a:pt x="-83" y="11021"/>
                    <a:pt x="79" y="11246"/>
                  </a:cubicBezTo>
                  <a:cubicBezTo>
                    <a:pt x="1438" y="12636"/>
                    <a:pt x="3029" y="13838"/>
                    <a:pt x="4767" y="14740"/>
                  </a:cubicBezTo>
                  <a:cubicBezTo>
                    <a:pt x="5008" y="16900"/>
                    <a:pt x="5399" y="19042"/>
                    <a:pt x="5960" y="21145"/>
                  </a:cubicBezTo>
                  <a:cubicBezTo>
                    <a:pt x="5969" y="21187"/>
                    <a:pt x="6026" y="21191"/>
                    <a:pt x="6046" y="21228"/>
                  </a:cubicBezTo>
                  <a:cubicBezTo>
                    <a:pt x="6054" y="21267"/>
                    <a:pt x="5942" y="21274"/>
                    <a:pt x="5960" y="21311"/>
                  </a:cubicBezTo>
                  <a:cubicBezTo>
                    <a:pt x="6025" y="21420"/>
                    <a:pt x="6184" y="21437"/>
                    <a:pt x="6301" y="21478"/>
                  </a:cubicBezTo>
                  <a:cubicBezTo>
                    <a:pt x="6360" y="21498"/>
                    <a:pt x="6407" y="21562"/>
                    <a:pt x="6472" y="21561"/>
                  </a:cubicBezTo>
                  <a:lnTo>
                    <a:pt x="6727" y="21561"/>
                  </a:lnTo>
                  <a:cubicBezTo>
                    <a:pt x="8295" y="20668"/>
                    <a:pt x="9735" y="19662"/>
                    <a:pt x="11160" y="18566"/>
                  </a:cubicBezTo>
                  <a:cubicBezTo>
                    <a:pt x="11726" y="18166"/>
                    <a:pt x="12168" y="17802"/>
                    <a:pt x="12439" y="17651"/>
                  </a:cubicBezTo>
                  <a:cubicBezTo>
                    <a:pt x="13110" y="17945"/>
                    <a:pt x="14338" y="18566"/>
                    <a:pt x="14399" y="18566"/>
                  </a:cubicBezTo>
                  <a:cubicBezTo>
                    <a:pt x="14466" y="18583"/>
                    <a:pt x="14588" y="18583"/>
                    <a:pt x="14655" y="18566"/>
                  </a:cubicBezTo>
                  <a:cubicBezTo>
                    <a:pt x="14688" y="18572"/>
                    <a:pt x="14706" y="18572"/>
                    <a:pt x="14740" y="18566"/>
                  </a:cubicBezTo>
                  <a:cubicBezTo>
                    <a:pt x="14879" y="18516"/>
                    <a:pt x="14954" y="18371"/>
                    <a:pt x="14996" y="18234"/>
                  </a:cubicBezTo>
                  <a:cubicBezTo>
                    <a:pt x="15425" y="17059"/>
                    <a:pt x="16115" y="15483"/>
                    <a:pt x="16871" y="13492"/>
                  </a:cubicBezTo>
                  <a:cubicBezTo>
                    <a:pt x="18683" y="9281"/>
                    <a:pt x="20211" y="4912"/>
                    <a:pt x="21474" y="516"/>
                  </a:cubicBezTo>
                  <a:cubicBezTo>
                    <a:pt x="21517" y="288"/>
                    <a:pt x="21431" y="119"/>
                    <a:pt x="21218" y="16"/>
                  </a:cubicBezTo>
                  <a:cubicBezTo>
                    <a:pt x="21097" y="-38"/>
                    <a:pt x="20999" y="63"/>
                    <a:pt x="20877" y="100"/>
                  </a:cubicBezTo>
                  <a:cubicBezTo>
                    <a:pt x="20804" y="93"/>
                    <a:pt x="20779" y="-9"/>
                    <a:pt x="20707" y="16"/>
                  </a:cubicBezTo>
                  <a:close/>
                  <a:moveTo>
                    <a:pt x="19172" y="1680"/>
                  </a:moveTo>
                  <a:cubicBezTo>
                    <a:pt x="16361" y="4439"/>
                    <a:pt x="13371" y="7029"/>
                    <a:pt x="10222" y="9416"/>
                  </a:cubicBezTo>
                  <a:cubicBezTo>
                    <a:pt x="8241" y="10989"/>
                    <a:pt x="6395" y="12483"/>
                    <a:pt x="5108" y="13658"/>
                  </a:cubicBezTo>
                  <a:cubicBezTo>
                    <a:pt x="3739" y="12925"/>
                    <a:pt x="2427" y="12106"/>
                    <a:pt x="1272" y="11080"/>
                  </a:cubicBezTo>
                  <a:lnTo>
                    <a:pt x="1272" y="10997"/>
                  </a:lnTo>
                  <a:cubicBezTo>
                    <a:pt x="3683" y="9662"/>
                    <a:pt x="13718" y="4129"/>
                    <a:pt x="19172" y="1680"/>
                  </a:cubicBezTo>
                  <a:close/>
                  <a:moveTo>
                    <a:pt x="20110" y="2346"/>
                  </a:moveTo>
                  <a:cubicBezTo>
                    <a:pt x="19027" y="5512"/>
                    <a:pt x="17387" y="9651"/>
                    <a:pt x="16019" y="13076"/>
                  </a:cubicBezTo>
                  <a:cubicBezTo>
                    <a:pt x="15344" y="14729"/>
                    <a:pt x="14743" y="16184"/>
                    <a:pt x="14314" y="17319"/>
                  </a:cubicBezTo>
                  <a:cubicBezTo>
                    <a:pt x="13170" y="16861"/>
                    <a:pt x="10431" y="15643"/>
                    <a:pt x="8858" y="14906"/>
                  </a:cubicBezTo>
                  <a:cubicBezTo>
                    <a:pt x="10513" y="13074"/>
                    <a:pt x="16413" y="6408"/>
                    <a:pt x="20110" y="2346"/>
                  </a:cubicBezTo>
                  <a:close/>
                  <a:moveTo>
                    <a:pt x="15081" y="6422"/>
                  </a:moveTo>
                  <a:cubicBezTo>
                    <a:pt x="11763" y="10151"/>
                    <a:pt x="7580" y="14823"/>
                    <a:pt x="7580" y="14823"/>
                  </a:cubicBezTo>
                  <a:cubicBezTo>
                    <a:pt x="7551" y="14875"/>
                    <a:pt x="7586" y="14932"/>
                    <a:pt x="7580" y="14989"/>
                  </a:cubicBezTo>
                  <a:cubicBezTo>
                    <a:pt x="7314" y="16583"/>
                    <a:pt x="6969" y="18346"/>
                    <a:pt x="6642" y="19481"/>
                  </a:cubicBezTo>
                  <a:cubicBezTo>
                    <a:pt x="6216" y="17841"/>
                    <a:pt x="5942" y="16175"/>
                    <a:pt x="5790" y="14490"/>
                  </a:cubicBezTo>
                  <a:cubicBezTo>
                    <a:pt x="7065" y="13326"/>
                    <a:pt x="8899" y="11820"/>
                    <a:pt x="10819" y="10248"/>
                  </a:cubicBezTo>
                  <a:cubicBezTo>
                    <a:pt x="12382" y="9126"/>
                    <a:pt x="13635" y="7679"/>
                    <a:pt x="15081" y="6422"/>
                  </a:cubicBezTo>
                  <a:close/>
                  <a:moveTo>
                    <a:pt x="8347" y="15821"/>
                  </a:moveTo>
                  <a:cubicBezTo>
                    <a:pt x="9295" y="16284"/>
                    <a:pt x="10071" y="16584"/>
                    <a:pt x="11330" y="17152"/>
                  </a:cubicBezTo>
                  <a:cubicBezTo>
                    <a:pt x="11074" y="17334"/>
                    <a:pt x="10913" y="17485"/>
                    <a:pt x="10563" y="17734"/>
                  </a:cubicBezTo>
                  <a:cubicBezTo>
                    <a:pt x="9475" y="18572"/>
                    <a:pt x="8330" y="19349"/>
                    <a:pt x="7154" y="20064"/>
                  </a:cubicBezTo>
                  <a:cubicBezTo>
                    <a:pt x="7652" y="18922"/>
                    <a:pt x="8076" y="17392"/>
                    <a:pt x="8347" y="15821"/>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0" name="Freeform 671">
              <a:extLst>
                <a:ext uri="{FF2B5EF4-FFF2-40B4-BE49-F238E27FC236}">
                  <a16:creationId xmlns:a16="http://schemas.microsoft.com/office/drawing/2014/main" id="{ED37965F-284D-27B5-5869-CF8239A0A69E}"/>
                </a:ext>
              </a:extLst>
            </p:cNvPr>
            <p:cNvSpPr/>
            <p:nvPr/>
          </p:nvSpPr>
          <p:spPr>
            <a:xfrm rot="21352145">
              <a:off x="4384630" y="1496770"/>
              <a:ext cx="224636" cy="445764"/>
            </a:xfrm>
            <a:custGeom>
              <a:avLst/>
              <a:gdLst/>
              <a:ahLst/>
              <a:cxnLst>
                <a:cxn ang="0">
                  <a:pos x="wd2" y="hd2"/>
                </a:cxn>
                <a:cxn ang="5400000">
                  <a:pos x="wd2" y="hd2"/>
                </a:cxn>
                <a:cxn ang="10800000">
                  <a:pos x="wd2" y="hd2"/>
                </a:cxn>
                <a:cxn ang="16200000">
                  <a:pos x="wd2" y="hd2"/>
                </a:cxn>
              </a:cxnLst>
              <a:rect l="0" t="0" r="r" b="b"/>
              <a:pathLst>
                <a:path w="21209" h="21337" extrusionOk="0">
                  <a:moveTo>
                    <a:pt x="21122" y="8659"/>
                  </a:moveTo>
                  <a:cubicBezTo>
                    <a:pt x="20352" y="7880"/>
                    <a:pt x="18807" y="7374"/>
                    <a:pt x="17088" y="7338"/>
                  </a:cubicBezTo>
                  <a:cubicBezTo>
                    <a:pt x="17088" y="6088"/>
                    <a:pt x="17088" y="4838"/>
                    <a:pt x="17088" y="3605"/>
                  </a:cubicBezTo>
                  <a:lnTo>
                    <a:pt x="17088" y="1756"/>
                  </a:lnTo>
                  <a:cubicBezTo>
                    <a:pt x="17088" y="1756"/>
                    <a:pt x="17088" y="1756"/>
                    <a:pt x="17088" y="1756"/>
                  </a:cubicBezTo>
                  <a:cubicBezTo>
                    <a:pt x="17088" y="1263"/>
                    <a:pt x="16288" y="929"/>
                    <a:pt x="15418" y="682"/>
                  </a:cubicBezTo>
                  <a:cubicBezTo>
                    <a:pt x="12023" y="-263"/>
                    <a:pt x="7890" y="-223"/>
                    <a:pt x="4569" y="788"/>
                  </a:cubicBezTo>
                  <a:cubicBezTo>
                    <a:pt x="4306" y="946"/>
                    <a:pt x="4158" y="1145"/>
                    <a:pt x="4151" y="1351"/>
                  </a:cubicBezTo>
                  <a:cubicBezTo>
                    <a:pt x="3891" y="3239"/>
                    <a:pt x="3891" y="5134"/>
                    <a:pt x="4151" y="7021"/>
                  </a:cubicBezTo>
                  <a:cubicBezTo>
                    <a:pt x="2621" y="7021"/>
                    <a:pt x="674" y="7373"/>
                    <a:pt x="152" y="8042"/>
                  </a:cubicBezTo>
                  <a:cubicBezTo>
                    <a:pt x="-126" y="8377"/>
                    <a:pt x="-161" y="8940"/>
                    <a:pt x="1265" y="9574"/>
                  </a:cubicBezTo>
                  <a:cubicBezTo>
                    <a:pt x="3568" y="10297"/>
                    <a:pt x="6207" y="10698"/>
                    <a:pt x="8916" y="10736"/>
                  </a:cubicBezTo>
                  <a:cubicBezTo>
                    <a:pt x="8916" y="12973"/>
                    <a:pt x="9194" y="18325"/>
                    <a:pt x="9194" y="18379"/>
                  </a:cubicBezTo>
                  <a:cubicBezTo>
                    <a:pt x="9177" y="18431"/>
                    <a:pt x="9177" y="18484"/>
                    <a:pt x="9194" y="18537"/>
                  </a:cubicBezTo>
                  <a:cubicBezTo>
                    <a:pt x="9194" y="18537"/>
                    <a:pt x="10654" y="20474"/>
                    <a:pt x="11350" y="21108"/>
                  </a:cubicBezTo>
                  <a:cubicBezTo>
                    <a:pt x="11503" y="21249"/>
                    <a:pt x="11796" y="21337"/>
                    <a:pt x="12115" y="21337"/>
                  </a:cubicBezTo>
                  <a:cubicBezTo>
                    <a:pt x="12423" y="21334"/>
                    <a:pt x="12709" y="21255"/>
                    <a:pt x="12880" y="21125"/>
                  </a:cubicBezTo>
                  <a:cubicBezTo>
                    <a:pt x="13634" y="20217"/>
                    <a:pt x="14013" y="19240"/>
                    <a:pt x="13993" y="18255"/>
                  </a:cubicBezTo>
                  <a:cubicBezTo>
                    <a:pt x="13993" y="17621"/>
                    <a:pt x="13228" y="12427"/>
                    <a:pt x="12811" y="10807"/>
                  </a:cubicBezTo>
                  <a:cubicBezTo>
                    <a:pt x="15203" y="10885"/>
                    <a:pt x="17596" y="10655"/>
                    <a:pt x="19766" y="10138"/>
                  </a:cubicBezTo>
                  <a:cubicBezTo>
                    <a:pt x="20867" y="9877"/>
                    <a:pt x="21439" y="9253"/>
                    <a:pt x="21122" y="8659"/>
                  </a:cubicBezTo>
                  <a:close/>
                  <a:moveTo>
                    <a:pt x="15418" y="2390"/>
                  </a:moveTo>
                  <a:lnTo>
                    <a:pt x="15418" y="3623"/>
                  </a:lnTo>
                  <a:cubicBezTo>
                    <a:pt x="15418" y="5084"/>
                    <a:pt x="15418" y="6598"/>
                    <a:pt x="15418" y="8060"/>
                  </a:cubicBezTo>
                  <a:cubicBezTo>
                    <a:pt x="12454" y="8646"/>
                    <a:pt x="9141" y="8582"/>
                    <a:pt x="6273" y="7884"/>
                  </a:cubicBezTo>
                  <a:cubicBezTo>
                    <a:pt x="5760" y="5976"/>
                    <a:pt x="5655" y="4045"/>
                    <a:pt x="5960" y="2126"/>
                  </a:cubicBezTo>
                  <a:cubicBezTo>
                    <a:pt x="7998" y="2410"/>
                    <a:pt x="10105" y="2546"/>
                    <a:pt x="12219" y="2531"/>
                  </a:cubicBezTo>
                  <a:cubicBezTo>
                    <a:pt x="13304" y="2540"/>
                    <a:pt x="14388" y="2493"/>
                    <a:pt x="15453" y="2390"/>
                  </a:cubicBezTo>
                  <a:close/>
                  <a:moveTo>
                    <a:pt x="14619" y="1386"/>
                  </a:moveTo>
                  <a:lnTo>
                    <a:pt x="15071" y="1527"/>
                  </a:lnTo>
                  <a:cubicBezTo>
                    <a:pt x="12052" y="1738"/>
                    <a:pt x="8980" y="1649"/>
                    <a:pt x="6029" y="1263"/>
                  </a:cubicBezTo>
                  <a:cubicBezTo>
                    <a:pt x="8768" y="625"/>
                    <a:pt x="11933" y="657"/>
                    <a:pt x="14619" y="1351"/>
                  </a:cubicBezTo>
                  <a:close/>
                  <a:moveTo>
                    <a:pt x="12045" y="19646"/>
                  </a:moveTo>
                  <a:cubicBezTo>
                    <a:pt x="11558" y="19065"/>
                    <a:pt x="11106" y="18449"/>
                    <a:pt x="10932" y="18255"/>
                  </a:cubicBezTo>
                  <a:cubicBezTo>
                    <a:pt x="10932" y="17586"/>
                    <a:pt x="10654" y="12867"/>
                    <a:pt x="10654" y="10772"/>
                  </a:cubicBezTo>
                  <a:lnTo>
                    <a:pt x="11141" y="10772"/>
                  </a:lnTo>
                  <a:cubicBezTo>
                    <a:pt x="11419" y="11723"/>
                    <a:pt x="11976" y="15667"/>
                    <a:pt x="12324" y="18255"/>
                  </a:cubicBezTo>
                  <a:cubicBezTo>
                    <a:pt x="12308" y="18722"/>
                    <a:pt x="12215" y="19187"/>
                    <a:pt x="12045" y="19646"/>
                  </a:cubicBezTo>
                  <a:close/>
                  <a:moveTo>
                    <a:pt x="19000" y="9381"/>
                  </a:moveTo>
                  <a:cubicBezTo>
                    <a:pt x="16531" y="10243"/>
                    <a:pt x="5299" y="10067"/>
                    <a:pt x="2586" y="8870"/>
                  </a:cubicBezTo>
                  <a:cubicBezTo>
                    <a:pt x="2100" y="8659"/>
                    <a:pt x="1856" y="8447"/>
                    <a:pt x="1926" y="8342"/>
                  </a:cubicBezTo>
                  <a:cubicBezTo>
                    <a:pt x="1995" y="8236"/>
                    <a:pt x="3351" y="7884"/>
                    <a:pt x="4569" y="7866"/>
                  </a:cubicBezTo>
                  <a:cubicBezTo>
                    <a:pt x="4569" y="8007"/>
                    <a:pt x="4569" y="8166"/>
                    <a:pt x="4743" y="8289"/>
                  </a:cubicBezTo>
                  <a:cubicBezTo>
                    <a:pt x="4809" y="8391"/>
                    <a:pt x="4944" y="8479"/>
                    <a:pt x="5125" y="8535"/>
                  </a:cubicBezTo>
                  <a:cubicBezTo>
                    <a:pt x="6927" y="9087"/>
                    <a:pt x="9002" y="9367"/>
                    <a:pt x="11106" y="9345"/>
                  </a:cubicBezTo>
                  <a:cubicBezTo>
                    <a:pt x="13020" y="9348"/>
                    <a:pt x="14915" y="9150"/>
                    <a:pt x="16671" y="8764"/>
                  </a:cubicBezTo>
                  <a:cubicBezTo>
                    <a:pt x="16977" y="8707"/>
                    <a:pt x="17184" y="8560"/>
                    <a:pt x="17192" y="8395"/>
                  </a:cubicBezTo>
                  <a:lnTo>
                    <a:pt x="17192" y="8218"/>
                  </a:lnTo>
                  <a:cubicBezTo>
                    <a:pt x="18236" y="8218"/>
                    <a:pt x="19453" y="8606"/>
                    <a:pt x="19627" y="8923"/>
                  </a:cubicBezTo>
                  <a:cubicBezTo>
                    <a:pt x="19800" y="9240"/>
                    <a:pt x="19174" y="9257"/>
                    <a:pt x="18827" y="9381"/>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1" name="Freeform 662">
              <a:extLst>
                <a:ext uri="{FF2B5EF4-FFF2-40B4-BE49-F238E27FC236}">
                  <a16:creationId xmlns:a16="http://schemas.microsoft.com/office/drawing/2014/main" id="{16FCA4AE-FB94-4CB7-05F9-B0023EE54320}"/>
                </a:ext>
              </a:extLst>
            </p:cNvPr>
            <p:cNvSpPr/>
            <p:nvPr/>
          </p:nvSpPr>
          <p:spPr>
            <a:xfrm rot="21352145">
              <a:off x="4693277" y="576529"/>
              <a:ext cx="521481" cy="435265"/>
            </a:xfrm>
            <a:custGeom>
              <a:avLst/>
              <a:gdLst/>
              <a:ahLst/>
              <a:cxnLst>
                <a:cxn ang="0">
                  <a:pos x="wd2" y="hd2"/>
                </a:cxn>
                <a:cxn ang="5400000">
                  <a:pos x="wd2" y="hd2"/>
                </a:cxn>
                <a:cxn ang="10800000">
                  <a:pos x="wd2" y="hd2"/>
                </a:cxn>
                <a:cxn ang="16200000">
                  <a:pos x="wd2" y="hd2"/>
                </a:cxn>
              </a:cxnLst>
              <a:rect l="0" t="0" r="r" b="b"/>
              <a:pathLst>
                <a:path w="21229" h="21553" extrusionOk="0">
                  <a:moveTo>
                    <a:pt x="11209" y="4"/>
                  </a:moveTo>
                  <a:cubicBezTo>
                    <a:pt x="8896" y="-42"/>
                    <a:pt x="6760" y="330"/>
                    <a:pt x="5516" y="612"/>
                  </a:cubicBezTo>
                  <a:cubicBezTo>
                    <a:pt x="448" y="1742"/>
                    <a:pt x="-272" y="8020"/>
                    <a:pt x="73" y="11190"/>
                  </a:cubicBezTo>
                  <a:cubicBezTo>
                    <a:pt x="562" y="14488"/>
                    <a:pt x="2682" y="17103"/>
                    <a:pt x="5391" y="17735"/>
                  </a:cubicBezTo>
                  <a:cubicBezTo>
                    <a:pt x="5511" y="18682"/>
                    <a:pt x="5883" y="20938"/>
                    <a:pt x="6767" y="21540"/>
                  </a:cubicBezTo>
                  <a:cubicBezTo>
                    <a:pt x="6826" y="21558"/>
                    <a:pt x="6896" y="21558"/>
                    <a:pt x="6955" y="21540"/>
                  </a:cubicBezTo>
                  <a:lnTo>
                    <a:pt x="7080" y="21540"/>
                  </a:lnTo>
                  <a:cubicBezTo>
                    <a:pt x="7177" y="21498"/>
                    <a:pt x="7220" y="21422"/>
                    <a:pt x="7268" y="21311"/>
                  </a:cubicBezTo>
                  <a:cubicBezTo>
                    <a:pt x="7342" y="21111"/>
                    <a:pt x="7428" y="20842"/>
                    <a:pt x="7518" y="20550"/>
                  </a:cubicBezTo>
                  <a:cubicBezTo>
                    <a:pt x="7715" y="19823"/>
                    <a:pt x="8015" y="19183"/>
                    <a:pt x="8394" y="18572"/>
                  </a:cubicBezTo>
                  <a:lnTo>
                    <a:pt x="9457" y="18572"/>
                  </a:lnTo>
                  <a:cubicBezTo>
                    <a:pt x="11647" y="18481"/>
                    <a:pt x="16203" y="18313"/>
                    <a:pt x="18842" y="15908"/>
                  </a:cubicBezTo>
                  <a:cubicBezTo>
                    <a:pt x="20460" y="14418"/>
                    <a:pt x="21328" y="12055"/>
                    <a:pt x="21220" y="9592"/>
                  </a:cubicBezTo>
                  <a:cubicBezTo>
                    <a:pt x="21131" y="6546"/>
                    <a:pt x="19904" y="3717"/>
                    <a:pt x="17841" y="1982"/>
                  </a:cubicBezTo>
                  <a:cubicBezTo>
                    <a:pt x="16012" y="534"/>
                    <a:pt x="13522" y="49"/>
                    <a:pt x="11209" y="4"/>
                  </a:cubicBezTo>
                  <a:close/>
                  <a:moveTo>
                    <a:pt x="10834" y="765"/>
                  </a:moveTo>
                  <a:cubicBezTo>
                    <a:pt x="13115" y="618"/>
                    <a:pt x="15401" y="1253"/>
                    <a:pt x="17403" y="2591"/>
                  </a:cubicBezTo>
                  <a:cubicBezTo>
                    <a:pt x="19265" y="4146"/>
                    <a:pt x="20387" y="6697"/>
                    <a:pt x="20469" y="9440"/>
                  </a:cubicBezTo>
                  <a:cubicBezTo>
                    <a:pt x="20624" y="11654"/>
                    <a:pt x="19858" y="13798"/>
                    <a:pt x="18404" y="15147"/>
                  </a:cubicBezTo>
                  <a:cubicBezTo>
                    <a:pt x="15960" y="17370"/>
                    <a:pt x="11554" y="17491"/>
                    <a:pt x="9395" y="17582"/>
                  </a:cubicBezTo>
                  <a:cubicBezTo>
                    <a:pt x="8958" y="17571"/>
                    <a:pt x="8513" y="17650"/>
                    <a:pt x="8081" y="17735"/>
                  </a:cubicBezTo>
                  <a:cubicBezTo>
                    <a:pt x="8032" y="17717"/>
                    <a:pt x="8005" y="17717"/>
                    <a:pt x="7956" y="17735"/>
                  </a:cubicBezTo>
                  <a:cubicBezTo>
                    <a:pt x="7426" y="18448"/>
                    <a:pt x="6997" y="19251"/>
                    <a:pt x="6767" y="20170"/>
                  </a:cubicBezTo>
                  <a:cubicBezTo>
                    <a:pt x="6383" y="19215"/>
                    <a:pt x="6171" y="18183"/>
                    <a:pt x="6079" y="17126"/>
                  </a:cubicBezTo>
                  <a:cubicBezTo>
                    <a:pt x="6060" y="16934"/>
                    <a:pt x="5920" y="16796"/>
                    <a:pt x="5766" y="16745"/>
                  </a:cubicBezTo>
                  <a:cubicBezTo>
                    <a:pt x="3253" y="16284"/>
                    <a:pt x="1241" y="13994"/>
                    <a:pt x="761" y="10962"/>
                  </a:cubicBezTo>
                  <a:cubicBezTo>
                    <a:pt x="761" y="10962"/>
                    <a:pt x="3" y="2630"/>
                    <a:pt x="5641" y="1373"/>
                  </a:cubicBezTo>
                  <a:cubicBezTo>
                    <a:pt x="7362" y="982"/>
                    <a:pt x="9083" y="786"/>
                    <a:pt x="10834" y="765"/>
                  </a:cubicBezTo>
                  <a:close/>
                  <a:moveTo>
                    <a:pt x="16027" y="4874"/>
                  </a:moveTo>
                  <a:cubicBezTo>
                    <a:pt x="15078" y="5004"/>
                    <a:pt x="14078" y="5094"/>
                    <a:pt x="13149" y="5330"/>
                  </a:cubicBezTo>
                  <a:cubicBezTo>
                    <a:pt x="12928" y="5384"/>
                    <a:pt x="12731" y="5455"/>
                    <a:pt x="12523" y="5559"/>
                  </a:cubicBezTo>
                  <a:cubicBezTo>
                    <a:pt x="12280" y="5704"/>
                    <a:pt x="12043" y="5852"/>
                    <a:pt x="11772" y="5863"/>
                  </a:cubicBezTo>
                  <a:cubicBezTo>
                    <a:pt x="11628" y="5827"/>
                    <a:pt x="11458" y="5731"/>
                    <a:pt x="11334" y="5635"/>
                  </a:cubicBezTo>
                  <a:cubicBezTo>
                    <a:pt x="11153" y="5469"/>
                    <a:pt x="10936" y="5407"/>
                    <a:pt x="10709" y="5407"/>
                  </a:cubicBezTo>
                  <a:cubicBezTo>
                    <a:pt x="10413" y="5414"/>
                    <a:pt x="10162" y="5527"/>
                    <a:pt x="9958" y="5787"/>
                  </a:cubicBezTo>
                  <a:cubicBezTo>
                    <a:pt x="9838" y="5915"/>
                    <a:pt x="9782" y="5939"/>
                    <a:pt x="9708" y="5939"/>
                  </a:cubicBezTo>
                  <a:cubicBezTo>
                    <a:pt x="9624" y="5909"/>
                    <a:pt x="9533" y="5841"/>
                    <a:pt x="9457" y="5787"/>
                  </a:cubicBezTo>
                  <a:cubicBezTo>
                    <a:pt x="9143" y="5482"/>
                    <a:pt x="8759" y="5430"/>
                    <a:pt x="8394" y="5635"/>
                  </a:cubicBezTo>
                  <a:cubicBezTo>
                    <a:pt x="8105" y="5789"/>
                    <a:pt x="7865" y="6065"/>
                    <a:pt x="7706" y="6396"/>
                  </a:cubicBezTo>
                  <a:cubicBezTo>
                    <a:pt x="7511" y="6724"/>
                    <a:pt x="7418" y="6758"/>
                    <a:pt x="7268" y="6776"/>
                  </a:cubicBezTo>
                  <a:cubicBezTo>
                    <a:pt x="7004" y="6590"/>
                    <a:pt x="6742" y="6418"/>
                    <a:pt x="6517" y="6168"/>
                  </a:cubicBezTo>
                  <a:cubicBezTo>
                    <a:pt x="6360" y="5990"/>
                    <a:pt x="6198" y="5772"/>
                    <a:pt x="6016" y="5635"/>
                  </a:cubicBezTo>
                  <a:cubicBezTo>
                    <a:pt x="5888" y="5516"/>
                    <a:pt x="5707" y="5516"/>
                    <a:pt x="5578" y="5635"/>
                  </a:cubicBezTo>
                  <a:cubicBezTo>
                    <a:pt x="5402" y="5850"/>
                    <a:pt x="5273" y="6139"/>
                    <a:pt x="5140" y="6396"/>
                  </a:cubicBezTo>
                  <a:cubicBezTo>
                    <a:pt x="5005" y="6651"/>
                    <a:pt x="4712" y="7197"/>
                    <a:pt x="4577" y="7233"/>
                  </a:cubicBezTo>
                  <a:cubicBezTo>
                    <a:pt x="4442" y="7269"/>
                    <a:pt x="3952" y="6903"/>
                    <a:pt x="3576" y="6320"/>
                  </a:cubicBezTo>
                  <a:lnTo>
                    <a:pt x="3201" y="5787"/>
                  </a:lnTo>
                  <a:cubicBezTo>
                    <a:pt x="3057" y="5606"/>
                    <a:pt x="2787" y="5613"/>
                    <a:pt x="2638" y="5787"/>
                  </a:cubicBezTo>
                  <a:cubicBezTo>
                    <a:pt x="2485" y="5976"/>
                    <a:pt x="2495" y="6219"/>
                    <a:pt x="2638" y="6396"/>
                  </a:cubicBezTo>
                  <a:cubicBezTo>
                    <a:pt x="2750" y="6540"/>
                    <a:pt x="2853" y="6693"/>
                    <a:pt x="2951" y="6852"/>
                  </a:cubicBezTo>
                  <a:cubicBezTo>
                    <a:pt x="3311" y="7399"/>
                    <a:pt x="3793" y="8146"/>
                    <a:pt x="4452" y="8146"/>
                  </a:cubicBezTo>
                  <a:lnTo>
                    <a:pt x="4765" y="8146"/>
                  </a:lnTo>
                  <a:cubicBezTo>
                    <a:pt x="5185" y="8019"/>
                    <a:pt x="5466" y="7475"/>
                    <a:pt x="5766" y="6929"/>
                  </a:cubicBezTo>
                  <a:lnTo>
                    <a:pt x="5954" y="6700"/>
                  </a:lnTo>
                  <a:lnTo>
                    <a:pt x="6079" y="6852"/>
                  </a:lnTo>
                  <a:cubicBezTo>
                    <a:pt x="6649" y="7436"/>
                    <a:pt x="6920" y="7671"/>
                    <a:pt x="7205" y="7690"/>
                  </a:cubicBezTo>
                  <a:cubicBezTo>
                    <a:pt x="7662" y="7715"/>
                    <a:pt x="8133" y="7429"/>
                    <a:pt x="8331" y="6929"/>
                  </a:cubicBezTo>
                  <a:cubicBezTo>
                    <a:pt x="8466" y="6710"/>
                    <a:pt x="8494" y="6545"/>
                    <a:pt x="8644" y="6472"/>
                  </a:cubicBezTo>
                  <a:cubicBezTo>
                    <a:pt x="8794" y="6399"/>
                    <a:pt x="8902" y="6457"/>
                    <a:pt x="9082" y="6548"/>
                  </a:cubicBezTo>
                  <a:cubicBezTo>
                    <a:pt x="9270" y="6715"/>
                    <a:pt x="9475" y="6841"/>
                    <a:pt x="9708" y="6852"/>
                  </a:cubicBezTo>
                  <a:cubicBezTo>
                    <a:pt x="9971" y="6845"/>
                    <a:pt x="10219" y="6709"/>
                    <a:pt x="10396" y="6472"/>
                  </a:cubicBezTo>
                  <a:cubicBezTo>
                    <a:pt x="10471" y="6363"/>
                    <a:pt x="10592" y="6327"/>
                    <a:pt x="10709" y="6320"/>
                  </a:cubicBezTo>
                  <a:cubicBezTo>
                    <a:pt x="10803" y="6355"/>
                    <a:pt x="10937" y="6335"/>
                    <a:pt x="11022" y="6396"/>
                  </a:cubicBezTo>
                  <a:cubicBezTo>
                    <a:pt x="11235" y="6573"/>
                    <a:pt x="11452" y="6750"/>
                    <a:pt x="11710" y="6776"/>
                  </a:cubicBezTo>
                  <a:cubicBezTo>
                    <a:pt x="12076" y="6759"/>
                    <a:pt x="12436" y="6647"/>
                    <a:pt x="12773" y="6472"/>
                  </a:cubicBezTo>
                  <a:cubicBezTo>
                    <a:pt x="12942" y="6383"/>
                    <a:pt x="13094" y="6288"/>
                    <a:pt x="13274" y="6244"/>
                  </a:cubicBezTo>
                  <a:cubicBezTo>
                    <a:pt x="14188" y="6025"/>
                    <a:pt x="15190" y="5896"/>
                    <a:pt x="16089" y="5787"/>
                  </a:cubicBezTo>
                  <a:cubicBezTo>
                    <a:pt x="16295" y="5759"/>
                    <a:pt x="16425" y="5504"/>
                    <a:pt x="16402" y="5254"/>
                  </a:cubicBezTo>
                  <a:cubicBezTo>
                    <a:pt x="16386" y="5007"/>
                    <a:pt x="16225" y="4856"/>
                    <a:pt x="16027" y="4874"/>
                  </a:cubicBezTo>
                  <a:close/>
                  <a:moveTo>
                    <a:pt x="18529" y="8146"/>
                  </a:moveTo>
                  <a:cubicBezTo>
                    <a:pt x="17869" y="7885"/>
                    <a:pt x="17092" y="8036"/>
                    <a:pt x="16527" y="8527"/>
                  </a:cubicBezTo>
                  <a:cubicBezTo>
                    <a:pt x="16225" y="8786"/>
                    <a:pt x="15893" y="8932"/>
                    <a:pt x="15526" y="8983"/>
                  </a:cubicBezTo>
                  <a:cubicBezTo>
                    <a:pt x="15314" y="8991"/>
                    <a:pt x="15129" y="8915"/>
                    <a:pt x="14963" y="8755"/>
                  </a:cubicBezTo>
                  <a:cubicBezTo>
                    <a:pt x="14711" y="8538"/>
                    <a:pt x="14395" y="8408"/>
                    <a:pt x="14087" y="8374"/>
                  </a:cubicBezTo>
                  <a:cubicBezTo>
                    <a:pt x="13639" y="8373"/>
                    <a:pt x="13206" y="8587"/>
                    <a:pt x="12898" y="8983"/>
                  </a:cubicBezTo>
                  <a:cubicBezTo>
                    <a:pt x="12772" y="9136"/>
                    <a:pt x="12675" y="9251"/>
                    <a:pt x="12523" y="9364"/>
                  </a:cubicBezTo>
                  <a:cubicBezTo>
                    <a:pt x="10679" y="10584"/>
                    <a:pt x="7400" y="10600"/>
                    <a:pt x="5015" y="10581"/>
                  </a:cubicBezTo>
                  <a:lnTo>
                    <a:pt x="4077" y="10581"/>
                  </a:lnTo>
                  <a:cubicBezTo>
                    <a:pt x="3870" y="10581"/>
                    <a:pt x="3701" y="10786"/>
                    <a:pt x="3701" y="11038"/>
                  </a:cubicBezTo>
                  <a:cubicBezTo>
                    <a:pt x="3709" y="11285"/>
                    <a:pt x="3873" y="11485"/>
                    <a:pt x="4077" y="11495"/>
                  </a:cubicBezTo>
                  <a:lnTo>
                    <a:pt x="5829" y="11495"/>
                  </a:lnTo>
                  <a:cubicBezTo>
                    <a:pt x="8214" y="11702"/>
                    <a:pt x="10612" y="11271"/>
                    <a:pt x="12836" y="10201"/>
                  </a:cubicBezTo>
                  <a:cubicBezTo>
                    <a:pt x="13040" y="10064"/>
                    <a:pt x="13235" y="9869"/>
                    <a:pt x="13399" y="9668"/>
                  </a:cubicBezTo>
                  <a:cubicBezTo>
                    <a:pt x="13566" y="9435"/>
                    <a:pt x="13833" y="9298"/>
                    <a:pt x="14087" y="9288"/>
                  </a:cubicBezTo>
                  <a:cubicBezTo>
                    <a:pt x="14271" y="9323"/>
                    <a:pt x="14436" y="9383"/>
                    <a:pt x="14588" y="9516"/>
                  </a:cubicBezTo>
                  <a:cubicBezTo>
                    <a:pt x="14884" y="9789"/>
                    <a:pt x="15219" y="9935"/>
                    <a:pt x="15589" y="9896"/>
                  </a:cubicBezTo>
                  <a:cubicBezTo>
                    <a:pt x="16059" y="9825"/>
                    <a:pt x="16504" y="9676"/>
                    <a:pt x="16903" y="9364"/>
                  </a:cubicBezTo>
                  <a:cubicBezTo>
                    <a:pt x="17276" y="8993"/>
                    <a:pt x="17822" y="8869"/>
                    <a:pt x="18279" y="9059"/>
                  </a:cubicBezTo>
                  <a:cubicBezTo>
                    <a:pt x="18477" y="9133"/>
                    <a:pt x="18646" y="8992"/>
                    <a:pt x="18717" y="8755"/>
                  </a:cubicBezTo>
                  <a:cubicBezTo>
                    <a:pt x="18777" y="8514"/>
                    <a:pt x="18724" y="8232"/>
                    <a:pt x="18529" y="8146"/>
                  </a:cubicBezTo>
                  <a:close/>
                  <a:moveTo>
                    <a:pt x="16277" y="11875"/>
                  </a:moveTo>
                  <a:cubicBezTo>
                    <a:pt x="16228" y="11884"/>
                    <a:pt x="16194" y="11920"/>
                    <a:pt x="16152" y="11951"/>
                  </a:cubicBezTo>
                  <a:cubicBezTo>
                    <a:pt x="15573" y="12175"/>
                    <a:pt x="15000" y="12372"/>
                    <a:pt x="14400" y="12484"/>
                  </a:cubicBezTo>
                  <a:cubicBezTo>
                    <a:pt x="13951" y="12565"/>
                    <a:pt x="13526" y="12651"/>
                    <a:pt x="13086" y="12788"/>
                  </a:cubicBezTo>
                  <a:cubicBezTo>
                    <a:pt x="12825" y="12873"/>
                    <a:pt x="12521" y="13035"/>
                    <a:pt x="12273" y="13169"/>
                  </a:cubicBezTo>
                  <a:cubicBezTo>
                    <a:pt x="11944" y="13367"/>
                    <a:pt x="11637" y="13431"/>
                    <a:pt x="11272" y="13473"/>
                  </a:cubicBezTo>
                  <a:cubicBezTo>
                    <a:pt x="10987" y="13471"/>
                    <a:pt x="10667" y="13427"/>
                    <a:pt x="10396" y="13321"/>
                  </a:cubicBezTo>
                  <a:cubicBezTo>
                    <a:pt x="10017" y="13182"/>
                    <a:pt x="9603" y="13162"/>
                    <a:pt x="9207" y="13169"/>
                  </a:cubicBezTo>
                  <a:cubicBezTo>
                    <a:pt x="8635" y="13227"/>
                    <a:pt x="8073" y="13301"/>
                    <a:pt x="7518" y="13473"/>
                  </a:cubicBezTo>
                  <a:cubicBezTo>
                    <a:pt x="6897" y="13660"/>
                    <a:pt x="6278" y="13785"/>
                    <a:pt x="5641" y="13854"/>
                  </a:cubicBezTo>
                  <a:cubicBezTo>
                    <a:pt x="5434" y="13843"/>
                    <a:pt x="5274" y="14059"/>
                    <a:pt x="5266" y="14310"/>
                  </a:cubicBezTo>
                  <a:cubicBezTo>
                    <a:pt x="5265" y="14559"/>
                    <a:pt x="5438" y="14748"/>
                    <a:pt x="5641" y="14767"/>
                  </a:cubicBezTo>
                  <a:cubicBezTo>
                    <a:pt x="6318" y="14696"/>
                    <a:pt x="6983" y="14582"/>
                    <a:pt x="7643" y="14386"/>
                  </a:cubicBezTo>
                  <a:cubicBezTo>
                    <a:pt x="8160" y="14230"/>
                    <a:pt x="8676" y="14143"/>
                    <a:pt x="9207" y="14082"/>
                  </a:cubicBezTo>
                  <a:cubicBezTo>
                    <a:pt x="9533" y="14072"/>
                    <a:pt x="9838" y="14104"/>
                    <a:pt x="10146" y="14234"/>
                  </a:cubicBezTo>
                  <a:cubicBezTo>
                    <a:pt x="10483" y="14345"/>
                    <a:pt x="10859" y="14377"/>
                    <a:pt x="11209" y="14386"/>
                  </a:cubicBezTo>
                  <a:cubicBezTo>
                    <a:pt x="11667" y="14340"/>
                    <a:pt x="12109" y="14248"/>
                    <a:pt x="12523" y="14006"/>
                  </a:cubicBezTo>
                  <a:cubicBezTo>
                    <a:pt x="12748" y="13897"/>
                    <a:pt x="13001" y="13774"/>
                    <a:pt x="13211" y="13701"/>
                  </a:cubicBezTo>
                  <a:cubicBezTo>
                    <a:pt x="13421" y="13629"/>
                    <a:pt x="14043" y="13488"/>
                    <a:pt x="14463" y="13397"/>
                  </a:cubicBezTo>
                  <a:cubicBezTo>
                    <a:pt x="15132" y="13283"/>
                    <a:pt x="15765" y="13061"/>
                    <a:pt x="16402" y="12788"/>
                  </a:cubicBezTo>
                  <a:cubicBezTo>
                    <a:pt x="16607" y="12749"/>
                    <a:pt x="16748" y="12504"/>
                    <a:pt x="16715" y="12256"/>
                  </a:cubicBezTo>
                  <a:cubicBezTo>
                    <a:pt x="16682" y="12007"/>
                    <a:pt x="16481" y="11836"/>
                    <a:pt x="16277" y="11875"/>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2" name="Freeform 586">
              <a:extLst>
                <a:ext uri="{FF2B5EF4-FFF2-40B4-BE49-F238E27FC236}">
                  <a16:creationId xmlns:a16="http://schemas.microsoft.com/office/drawing/2014/main" id="{22FDD057-411D-FB9B-0A43-32A08997044D}"/>
                </a:ext>
              </a:extLst>
            </p:cNvPr>
            <p:cNvSpPr/>
            <p:nvPr/>
          </p:nvSpPr>
          <p:spPr>
            <a:xfrm rot="667436">
              <a:off x="548674" y="3932223"/>
              <a:ext cx="702342" cy="463877"/>
            </a:xfrm>
            <a:custGeom>
              <a:avLst/>
              <a:gdLst/>
              <a:ahLst/>
              <a:cxnLst>
                <a:cxn ang="0">
                  <a:pos x="wd2" y="hd2"/>
                </a:cxn>
                <a:cxn ang="5400000">
                  <a:pos x="wd2" y="hd2"/>
                </a:cxn>
                <a:cxn ang="10800000">
                  <a:pos x="wd2" y="hd2"/>
                </a:cxn>
                <a:cxn ang="16200000">
                  <a:pos x="wd2" y="hd2"/>
                </a:cxn>
              </a:cxnLst>
              <a:rect l="0" t="0" r="r" b="b"/>
              <a:pathLst>
                <a:path w="21139" h="21122" extrusionOk="0">
                  <a:moveTo>
                    <a:pt x="20979" y="5928"/>
                  </a:moveTo>
                  <a:cubicBezTo>
                    <a:pt x="20979" y="5928"/>
                    <a:pt x="20979" y="5928"/>
                    <a:pt x="20912" y="5794"/>
                  </a:cubicBezTo>
                  <a:cubicBezTo>
                    <a:pt x="20918" y="5649"/>
                    <a:pt x="20918" y="5504"/>
                    <a:pt x="20912" y="5359"/>
                  </a:cubicBezTo>
                  <a:cubicBezTo>
                    <a:pt x="20437" y="1850"/>
                    <a:pt x="18221" y="-474"/>
                    <a:pt x="15880" y="82"/>
                  </a:cubicBezTo>
                  <a:cubicBezTo>
                    <a:pt x="13352" y="434"/>
                    <a:pt x="11845" y="4019"/>
                    <a:pt x="10947" y="6163"/>
                  </a:cubicBezTo>
                  <a:lnTo>
                    <a:pt x="10603" y="6933"/>
                  </a:lnTo>
                  <a:cubicBezTo>
                    <a:pt x="10404" y="6833"/>
                    <a:pt x="10016" y="6582"/>
                    <a:pt x="9650" y="6364"/>
                  </a:cubicBezTo>
                  <a:cubicBezTo>
                    <a:pt x="8669" y="5669"/>
                    <a:pt x="7649" y="5109"/>
                    <a:pt x="6602" y="4689"/>
                  </a:cubicBezTo>
                  <a:cubicBezTo>
                    <a:pt x="3950" y="4017"/>
                    <a:pt x="1349" y="6237"/>
                    <a:pt x="361" y="10016"/>
                  </a:cubicBezTo>
                  <a:cubicBezTo>
                    <a:pt x="44" y="11128"/>
                    <a:pt x="-67" y="12350"/>
                    <a:pt x="39" y="13550"/>
                  </a:cubicBezTo>
                  <a:cubicBezTo>
                    <a:pt x="39" y="13550"/>
                    <a:pt x="39" y="13550"/>
                    <a:pt x="39" y="13550"/>
                  </a:cubicBezTo>
                  <a:cubicBezTo>
                    <a:pt x="162" y="16019"/>
                    <a:pt x="1044" y="18259"/>
                    <a:pt x="2423" y="19598"/>
                  </a:cubicBezTo>
                  <a:cubicBezTo>
                    <a:pt x="3406" y="20594"/>
                    <a:pt x="4564" y="21125"/>
                    <a:pt x="5748" y="21122"/>
                  </a:cubicBezTo>
                  <a:cubicBezTo>
                    <a:pt x="6503" y="21126"/>
                    <a:pt x="7253" y="20933"/>
                    <a:pt x="7965" y="20552"/>
                  </a:cubicBezTo>
                  <a:cubicBezTo>
                    <a:pt x="9815" y="19377"/>
                    <a:pt x="11442" y="17523"/>
                    <a:pt x="12698" y="15159"/>
                  </a:cubicBezTo>
                  <a:cubicBezTo>
                    <a:pt x="13618" y="15410"/>
                    <a:pt x="16656" y="16097"/>
                    <a:pt x="18341" y="14539"/>
                  </a:cubicBezTo>
                  <a:cubicBezTo>
                    <a:pt x="20646" y="12478"/>
                    <a:pt x="21533" y="9563"/>
                    <a:pt x="20979" y="5928"/>
                  </a:cubicBezTo>
                  <a:close/>
                  <a:moveTo>
                    <a:pt x="871" y="10300"/>
                  </a:moveTo>
                  <a:cubicBezTo>
                    <a:pt x="1758" y="6892"/>
                    <a:pt x="4099" y="4882"/>
                    <a:pt x="6491" y="5476"/>
                  </a:cubicBezTo>
                  <a:cubicBezTo>
                    <a:pt x="7503" y="5906"/>
                    <a:pt x="8490" y="6467"/>
                    <a:pt x="9439" y="7151"/>
                  </a:cubicBezTo>
                  <a:lnTo>
                    <a:pt x="10071" y="7536"/>
                  </a:lnTo>
                  <a:cubicBezTo>
                    <a:pt x="10071" y="7536"/>
                    <a:pt x="10071" y="7536"/>
                    <a:pt x="10071" y="7536"/>
                  </a:cubicBezTo>
                  <a:cubicBezTo>
                    <a:pt x="10637" y="7838"/>
                    <a:pt x="11180" y="8240"/>
                    <a:pt x="11767" y="8608"/>
                  </a:cubicBezTo>
                  <a:cubicBezTo>
                    <a:pt x="12919" y="9535"/>
                    <a:pt x="14181" y="10105"/>
                    <a:pt x="15481" y="10284"/>
                  </a:cubicBezTo>
                  <a:cubicBezTo>
                    <a:pt x="16237" y="10298"/>
                    <a:pt x="16970" y="9893"/>
                    <a:pt x="17542" y="9145"/>
                  </a:cubicBezTo>
                  <a:cubicBezTo>
                    <a:pt x="17720" y="8914"/>
                    <a:pt x="17874" y="8642"/>
                    <a:pt x="17997" y="8340"/>
                  </a:cubicBezTo>
                  <a:cubicBezTo>
                    <a:pt x="18275" y="7716"/>
                    <a:pt x="18390" y="6958"/>
                    <a:pt x="18318" y="6213"/>
                  </a:cubicBezTo>
                  <a:cubicBezTo>
                    <a:pt x="18166" y="5035"/>
                    <a:pt x="17608" y="4070"/>
                    <a:pt x="16855" y="3684"/>
                  </a:cubicBezTo>
                  <a:cubicBezTo>
                    <a:pt x="16527" y="3490"/>
                    <a:pt x="16172" y="3432"/>
                    <a:pt x="15824" y="3516"/>
                  </a:cubicBezTo>
                  <a:cubicBezTo>
                    <a:pt x="14549" y="3818"/>
                    <a:pt x="13507" y="5895"/>
                    <a:pt x="12776" y="7402"/>
                  </a:cubicBezTo>
                  <a:lnTo>
                    <a:pt x="12421" y="8089"/>
                  </a:lnTo>
                  <a:lnTo>
                    <a:pt x="11124" y="7218"/>
                  </a:lnTo>
                  <a:lnTo>
                    <a:pt x="11412" y="6548"/>
                  </a:lnTo>
                  <a:cubicBezTo>
                    <a:pt x="12255" y="4538"/>
                    <a:pt x="13629" y="1188"/>
                    <a:pt x="15935" y="853"/>
                  </a:cubicBezTo>
                  <a:cubicBezTo>
                    <a:pt x="17994" y="376"/>
                    <a:pt x="19940" y="2413"/>
                    <a:pt x="20369" y="5493"/>
                  </a:cubicBezTo>
                  <a:cubicBezTo>
                    <a:pt x="20602" y="7989"/>
                    <a:pt x="18939" y="11121"/>
                    <a:pt x="17354" y="12193"/>
                  </a:cubicBezTo>
                  <a:cubicBezTo>
                    <a:pt x="16085" y="12862"/>
                    <a:pt x="14709" y="12915"/>
                    <a:pt x="13419" y="12344"/>
                  </a:cubicBezTo>
                  <a:cubicBezTo>
                    <a:pt x="13042" y="12244"/>
                    <a:pt x="12665" y="12143"/>
                    <a:pt x="12310" y="12076"/>
                  </a:cubicBezTo>
                  <a:cubicBezTo>
                    <a:pt x="12310" y="12076"/>
                    <a:pt x="12310" y="12076"/>
                    <a:pt x="12310" y="12076"/>
                  </a:cubicBezTo>
                  <a:cubicBezTo>
                    <a:pt x="11590" y="11741"/>
                    <a:pt x="10858" y="11339"/>
                    <a:pt x="10093" y="10954"/>
                  </a:cubicBezTo>
                  <a:lnTo>
                    <a:pt x="9373" y="10552"/>
                  </a:lnTo>
                  <a:cubicBezTo>
                    <a:pt x="8961" y="10309"/>
                    <a:pt x="8561" y="10024"/>
                    <a:pt x="8176" y="9697"/>
                  </a:cubicBezTo>
                  <a:cubicBezTo>
                    <a:pt x="7413" y="8960"/>
                    <a:pt x="6540" y="8522"/>
                    <a:pt x="5637" y="8424"/>
                  </a:cubicBezTo>
                  <a:cubicBezTo>
                    <a:pt x="4730" y="8462"/>
                    <a:pt x="3874" y="9069"/>
                    <a:pt x="3276" y="10099"/>
                  </a:cubicBezTo>
                  <a:cubicBezTo>
                    <a:pt x="2886" y="10814"/>
                    <a:pt x="2724" y="11751"/>
                    <a:pt x="2833" y="12662"/>
                  </a:cubicBezTo>
                  <a:cubicBezTo>
                    <a:pt x="2928" y="13890"/>
                    <a:pt x="3546" y="14878"/>
                    <a:pt x="4351" y="15091"/>
                  </a:cubicBezTo>
                  <a:cubicBezTo>
                    <a:pt x="4539" y="15118"/>
                    <a:pt x="4729" y="15118"/>
                    <a:pt x="4917" y="15091"/>
                  </a:cubicBezTo>
                  <a:cubicBezTo>
                    <a:pt x="6740" y="14883"/>
                    <a:pt x="8433" y="13580"/>
                    <a:pt x="9617" y="11473"/>
                  </a:cubicBezTo>
                  <a:lnTo>
                    <a:pt x="9905" y="11641"/>
                  </a:lnTo>
                  <a:cubicBezTo>
                    <a:pt x="10426" y="11925"/>
                    <a:pt x="11013" y="12210"/>
                    <a:pt x="11501" y="12478"/>
                  </a:cubicBezTo>
                  <a:cubicBezTo>
                    <a:pt x="10710" y="13983"/>
                    <a:pt x="9781" y="15309"/>
                    <a:pt x="8741" y="16415"/>
                  </a:cubicBezTo>
                  <a:cubicBezTo>
                    <a:pt x="6413" y="18793"/>
                    <a:pt x="4207" y="18978"/>
                    <a:pt x="2168" y="16984"/>
                  </a:cubicBezTo>
                  <a:cubicBezTo>
                    <a:pt x="651" y="15605"/>
                    <a:pt x="87" y="12699"/>
                    <a:pt x="871" y="10300"/>
                  </a:cubicBezTo>
                  <a:close/>
                  <a:moveTo>
                    <a:pt x="15736" y="4387"/>
                  </a:moveTo>
                  <a:cubicBezTo>
                    <a:pt x="15822" y="4745"/>
                    <a:pt x="15933" y="5088"/>
                    <a:pt x="16068" y="5409"/>
                  </a:cubicBezTo>
                  <a:cubicBezTo>
                    <a:pt x="15870" y="5415"/>
                    <a:pt x="15674" y="5478"/>
                    <a:pt x="15492" y="5593"/>
                  </a:cubicBezTo>
                  <a:cubicBezTo>
                    <a:pt x="15415" y="5639"/>
                    <a:pt x="15340" y="5695"/>
                    <a:pt x="15270" y="5761"/>
                  </a:cubicBezTo>
                  <a:cubicBezTo>
                    <a:pt x="15270" y="5761"/>
                    <a:pt x="15270" y="5761"/>
                    <a:pt x="15270" y="5660"/>
                  </a:cubicBezTo>
                  <a:lnTo>
                    <a:pt x="14782" y="5242"/>
                  </a:lnTo>
                  <a:cubicBezTo>
                    <a:pt x="15054" y="4852"/>
                    <a:pt x="15379" y="4560"/>
                    <a:pt x="15736" y="4387"/>
                  </a:cubicBezTo>
                  <a:close/>
                  <a:moveTo>
                    <a:pt x="15736" y="6364"/>
                  </a:moveTo>
                  <a:cubicBezTo>
                    <a:pt x="16341" y="6109"/>
                    <a:pt x="16990" y="6329"/>
                    <a:pt x="17465" y="6950"/>
                  </a:cubicBezTo>
                  <a:cubicBezTo>
                    <a:pt x="17648" y="7211"/>
                    <a:pt x="17685" y="7631"/>
                    <a:pt x="17554" y="7955"/>
                  </a:cubicBezTo>
                  <a:cubicBezTo>
                    <a:pt x="17465" y="8157"/>
                    <a:pt x="17356" y="8338"/>
                    <a:pt x="17232" y="8491"/>
                  </a:cubicBezTo>
                  <a:cubicBezTo>
                    <a:pt x="16225" y="9582"/>
                    <a:pt x="14901" y="9737"/>
                    <a:pt x="13796" y="8893"/>
                  </a:cubicBezTo>
                  <a:cubicBezTo>
                    <a:pt x="14296" y="7842"/>
                    <a:pt x="14948" y="6977"/>
                    <a:pt x="15702" y="6364"/>
                  </a:cubicBezTo>
                  <a:close/>
                  <a:moveTo>
                    <a:pt x="16744" y="5510"/>
                  </a:moveTo>
                  <a:cubicBezTo>
                    <a:pt x="16744" y="5510"/>
                    <a:pt x="16744" y="5409"/>
                    <a:pt x="16744" y="5376"/>
                  </a:cubicBezTo>
                  <a:lnTo>
                    <a:pt x="16744" y="5258"/>
                  </a:lnTo>
                  <a:cubicBezTo>
                    <a:pt x="16617" y="4963"/>
                    <a:pt x="16502" y="4655"/>
                    <a:pt x="16401" y="4337"/>
                  </a:cubicBezTo>
                  <a:cubicBezTo>
                    <a:pt x="16525" y="4346"/>
                    <a:pt x="16648" y="4380"/>
                    <a:pt x="16766" y="4437"/>
                  </a:cubicBezTo>
                  <a:cubicBezTo>
                    <a:pt x="17330" y="4721"/>
                    <a:pt x="17752" y="5435"/>
                    <a:pt x="17875" y="6314"/>
                  </a:cubicBezTo>
                  <a:cubicBezTo>
                    <a:pt x="17548" y="5879"/>
                    <a:pt x="17143" y="5599"/>
                    <a:pt x="16711" y="5510"/>
                  </a:cubicBezTo>
                  <a:close/>
                  <a:moveTo>
                    <a:pt x="14350" y="5828"/>
                  </a:moveTo>
                  <a:cubicBezTo>
                    <a:pt x="14495" y="5978"/>
                    <a:pt x="14647" y="6112"/>
                    <a:pt x="14804" y="6230"/>
                  </a:cubicBezTo>
                  <a:cubicBezTo>
                    <a:pt x="14537" y="6524"/>
                    <a:pt x="14281" y="6843"/>
                    <a:pt x="14040" y="7185"/>
                  </a:cubicBezTo>
                  <a:cubicBezTo>
                    <a:pt x="14040" y="7185"/>
                    <a:pt x="14040" y="7185"/>
                    <a:pt x="14040" y="7185"/>
                  </a:cubicBezTo>
                  <a:cubicBezTo>
                    <a:pt x="13954" y="7093"/>
                    <a:pt x="13861" y="7019"/>
                    <a:pt x="13762" y="6967"/>
                  </a:cubicBezTo>
                  <a:cubicBezTo>
                    <a:pt x="13934" y="6573"/>
                    <a:pt x="14119" y="6193"/>
                    <a:pt x="14317" y="5828"/>
                  </a:cubicBezTo>
                  <a:close/>
                  <a:moveTo>
                    <a:pt x="13241" y="7888"/>
                  </a:moveTo>
                  <a:cubicBezTo>
                    <a:pt x="13282" y="7795"/>
                    <a:pt x="13327" y="7705"/>
                    <a:pt x="13374" y="7620"/>
                  </a:cubicBezTo>
                  <a:cubicBezTo>
                    <a:pt x="13474" y="7635"/>
                    <a:pt x="13569" y="7687"/>
                    <a:pt x="13652" y="7771"/>
                  </a:cubicBezTo>
                  <a:cubicBezTo>
                    <a:pt x="13500" y="8021"/>
                    <a:pt x="13363" y="8290"/>
                    <a:pt x="13241" y="8575"/>
                  </a:cubicBezTo>
                  <a:lnTo>
                    <a:pt x="12975" y="8424"/>
                  </a:lnTo>
                  <a:close/>
                  <a:moveTo>
                    <a:pt x="16766" y="14589"/>
                  </a:moveTo>
                  <a:cubicBezTo>
                    <a:pt x="16656" y="14220"/>
                    <a:pt x="16523" y="13818"/>
                    <a:pt x="16378" y="13416"/>
                  </a:cubicBezTo>
                  <a:cubicBezTo>
                    <a:pt x="16758" y="13335"/>
                    <a:pt x="17130" y="13189"/>
                    <a:pt x="17487" y="12981"/>
                  </a:cubicBezTo>
                  <a:cubicBezTo>
                    <a:pt x="17681" y="13287"/>
                    <a:pt x="17863" y="13612"/>
                    <a:pt x="18030" y="13952"/>
                  </a:cubicBezTo>
                  <a:cubicBezTo>
                    <a:pt x="17627" y="14269"/>
                    <a:pt x="17193" y="14484"/>
                    <a:pt x="16744" y="14589"/>
                  </a:cubicBezTo>
                  <a:close/>
                  <a:moveTo>
                    <a:pt x="8874" y="18944"/>
                  </a:moveTo>
                  <a:lnTo>
                    <a:pt x="8752" y="18743"/>
                  </a:lnTo>
                  <a:cubicBezTo>
                    <a:pt x="8580" y="18430"/>
                    <a:pt x="8386" y="18143"/>
                    <a:pt x="8176" y="17889"/>
                  </a:cubicBezTo>
                  <a:cubicBezTo>
                    <a:pt x="8596" y="17541"/>
                    <a:pt x="9000" y="17150"/>
                    <a:pt x="9384" y="16716"/>
                  </a:cubicBezTo>
                  <a:lnTo>
                    <a:pt x="9628" y="17035"/>
                  </a:lnTo>
                  <a:cubicBezTo>
                    <a:pt x="9787" y="17234"/>
                    <a:pt x="9939" y="17447"/>
                    <a:pt x="10082" y="17671"/>
                  </a:cubicBezTo>
                  <a:cubicBezTo>
                    <a:pt x="10082" y="17671"/>
                    <a:pt x="10149" y="17671"/>
                    <a:pt x="10182" y="17671"/>
                  </a:cubicBezTo>
                  <a:cubicBezTo>
                    <a:pt x="9772" y="18151"/>
                    <a:pt x="9339" y="18582"/>
                    <a:pt x="8885" y="18961"/>
                  </a:cubicBezTo>
                  <a:cubicBezTo>
                    <a:pt x="8885" y="18961"/>
                    <a:pt x="8863" y="18978"/>
                    <a:pt x="8852" y="18944"/>
                  </a:cubicBezTo>
                  <a:close/>
                  <a:moveTo>
                    <a:pt x="10492" y="17118"/>
                  </a:moveTo>
                  <a:cubicBezTo>
                    <a:pt x="10336" y="16857"/>
                    <a:pt x="10166" y="16616"/>
                    <a:pt x="9982" y="16398"/>
                  </a:cubicBezTo>
                  <a:lnTo>
                    <a:pt x="9827" y="16197"/>
                  </a:lnTo>
                  <a:cubicBezTo>
                    <a:pt x="10204" y="15745"/>
                    <a:pt x="10537" y="15293"/>
                    <a:pt x="10836" y="14857"/>
                  </a:cubicBezTo>
                  <a:lnTo>
                    <a:pt x="11036" y="15158"/>
                  </a:lnTo>
                  <a:cubicBezTo>
                    <a:pt x="11196" y="15330"/>
                    <a:pt x="11326" y="15561"/>
                    <a:pt x="11412" y="15829"/>
                  </a:cubicBezTo>
                  <a:cubicBezTo>
                    <a:pt x="11436" y="15886"/>
                    <a:pt x="11466" y="15937"/>
                    <a:pt x="11501" y="15979"/>
                  </a:cubicBezTo>
                  <a:cubicBezTo>
                    <a:pt x="11213" y="16415"/>
                    <a:pt x="10891" y="16867"/>
                    <a:pt x="10537" y="17319"/>
                  </a:cubicBezTo>
                  <a:cubicBezTo>
                    <a:pt x="10526" y="17245"/>
                    <a:pt x="10503" y="17176"/>
                    <a:pt x="10470" y="17118"/>
                  </a:cubicBezTo>
                  <a:close/>
                  <a:moveTo>
                    <a:pt x="11412" y="14522"/>
                  </a:moveTo>
                  <a:cubicBezTo>
                    <a:pt x="11344" y="14441"/>
                    <a:pt x="11281" y="14352"/>
                    <a:pt x="11224" y="14254"/>
                  </a:cubicBezTo>
                  <a:cubicBezTo>
                    <a:pt x="11459" y="13886"/>
                    <a:pt x="11681" y="13501"/>
                    <a:pt x="11889" y="13098"/>
                  </a:cubicBezTo>
                  <a:cubicBezTo>
                    <a:pt x="12005" y="13618"/>
                    <a:pt x="12165" y="14114"/>
                    <a:pt x="12366" y="14572"/>
                  </a:cubicBezTo>
                  <a:lnTo>
                    <a:pt x="11878" y="15376"/>
                  </a:lnTo>
                  <a:cubicBezTo>
                    <a:pt x="11750" y="15051"/>
                    <a:pt x="11585" y="14761"/>
                    <a:pt x="11390" y="14522"/>
                  </a:cubicBezTo>
                  <a:close/>
                  <a:moveTo>
                    <a:pt x="12876" y="14254"/>
                  </a:moveTo>
                  <a:cubicBezTo>
                    <a:pt x="12689" y="13824"/>
                    <a:pt x="12536" y="13363"/>
                    <a:pt x="12421" y="12880"/>
                  </a:cubicBezTo>
                  <a:lnTo>
                    <a:pt x="13330" y="13098"/>
                  </a:lnTo>
                  <a:lnTo>
                    <a:pt x="13663" y="13199"/>
                  </a:lnTo>
                  <a:cubicBezTo>
                    <a:pt x="13663" y="13199"/>
                    <a:pt x="13663" y="13199"/>
                    <a:pt x="13663" y="13199"/>
                  </a:cubicBezTo>
                  <a:cubicBezTo>
                    <a:pt x="13825" y="13717"/>
                    <a:pt x="14026" y="14206"/>
                    <a:pt x="14261" y="14656"/>
                  </a:cubicBezTo>
                  <a:cubicBezTo>
                    <a:pt x="13808" y="14603"/>
                    <a:pt x="13356" y="14513"/>
                    <a:pt x="12909" y="14388"/>
                  </a:cubicBezTo>
                  <a:cubicBezTo>
                    <a:pt x="12887" y="14338"/>
                    <a:pt x="12861" y="14293"/>
                    <a:pt x="12831" y="14254"/>
                  </a:cubicBezTo>
                  <a:close/>
                  <a:moveTo>
                    <a:pt x="7644" y="10133"/>
                  </a:moveTo>
                  <a:cubicBezTo>
                    <a:pt x="7710" y="10459"/>
                    <a:pt x="7799" y="10773"/>
                    <a:pt x="7910" y="11071"/>
                  </a:cubicBezTo>
                  <a:lnTo>
                    <a:pt x="7910" y="11272"/>
                  </a:lnTo>
                  <a:cubicBezTo>
                    <a:pt x="7665" y="11051"/>
                    <a:pt x="7414" y="10850"/>
                    <a:pt x="7156" y="10669"/>
                  </a:cubicBezTo>
                  <a:cubicBezTo>
                    <a:pt x="7080" y="10261"/>
                    <a:pt x="6952" y="9880"/>
                    <a:pt x="6779" y="9547"/>
                  </a:cubicBezTo>
                  <a:cubicBezTo>
                    <a:pt x="7075" y="9715"/>
                    <a:pt x="7363" y="9911"/>
                    <a:pt x="7644" y="10133"/>
                  </a:cubicBezTo>
                  <a:close/>
                  <a:moveTo>
                    <a:pt x="6058" y="9212"/>
                  </a:moveTo>
                  <a:cubicBezTo>
                    <a:pt x="6145" y="9465"/>
                    <a:pt x="6242" y="9711"/>
                    <a:pt x="6347" y="9949"/>
                  </a:cubicBezTo>
                  <a:lnTo>
                    <a:pt x="6491" y="10284"/>
                  </a:lnTo>
                  <a:cubicBezTo>
                    <a:pt x="6131" y="10125"/>
                    <a:pt x="5756" y="10062"/>
                    <a:pt x="5382" y="10099"/>
                  </a:cubicBezTo>
                  <a:lnTo>
                    <a:pt x="5249" y="10099"/>
                  </a:lnTo>
                  <a:cubicBezTo>
                    <a:pt x="5249" y="10099"/>
                    <a:pt x="5249" y="10099"/>
                    <a:pt x="5249" y="9982"/>
                  </a:cubicBezTo>
                  <a:cubicBezTo>
                    <a:pt x="5117" y="9802"/>
                    <a:pt x="4994" y="9606"/>
                    <a:pt x="4883" y="9396"/>
                  </a:cubicBezTo>
                  <a:cubicBezTo>
                    <a:pt x="5149" y="9240"/>
                    <a:pt x="5430" y="9149"/>
                    <a:pt x="5715" y="9128"/>
                  </a:cubicBezTo>
                  <a:lnTo>
                    <a:pt x="5781" y="9128"/>
                  </a:lnTo>
                  <a:cubicBezTo>
                    <a:pt x="5875" y="9150"/>
                    <a:pt x="5968" y="9184"/>
                    <a:pt x="6058" y="9228"/>
                  </a:cubicBezTo>
                  <a:close/>
                  <a:moveTo>
                    <a:pt x="4296" y="9781"/>
                  </a:moveTo>
                  <a:cubicBezTo>
                    <a:pt x="4418" y="9999"/>
                    <a:pt x="4518" y="10183"/>
                    <a:pt x="4617" y="10334"/>
                  </a:cubicBezTo>
                  <a:cubicBezTo>
                    <a:pt x="4150" y="10550"/>
                    <a:pt x="3726" y="10942"/>
                    <a:pt x="3387" y="11473"/>
                  </a:cubicBezTo>
                  <a:cubicBezTo>
                    <a:pt x="3444" y="11135"/>
                    <a:pt x="3550" y="10821"/>
                    <a:pt x="3697" y="10552"/>
                  </a:cubicBezTo>
                  <a:cubicBezTo>
                    <a:pt x="3866" y="10249"/>
                    <a:pt x="4068" y="9994"/>
                    <a:pt x="4296" y="9798"/>
                  </a:cubicBezTo>
                  <a:close/>
                  <a:moveTo>
                    <a:pt x="3575" y="13132"/>
                  </a:moveTo>
                  <a:cubicBezTo>
                    <a:pt x="3540" y="12753"/>
                    <a:pt x="3613" y="12370"/>
                    <a:pt x="3775" y="12076"/>
                  </a:cubicBezTo>
                  <a:cubicBezTo>
                    <a:pt x="4213" y="11428"/>
                    <a:pt x="4783" y="11021"/>
                    <a:pt x="5393" y="10920"/>
                  </a:cubicBezTo>
                  <a:cubicBezTo>
                    <a:pt x="6309" y="10927"/>
                    <a:pt x="7199" y="11380"/>
                    <a:pt x="7932" y="12210"/>
                  </a:cubicBezTo>
                  <a:lnTo>
                    <a:pt x="8164" y="12411"/>
                  </a:lnTo>
                  <a:cubicBezTo>
                    <a:pt x="7110" y="13662"/>
                    <a:pt x="5790" y="14293"/>
                    <a:pt x="4451" y="14187"/>
                  </a:cubicBezTo>
                  <a:cubicBezTo>
                    <a:pt x="4073" y="14097"/>
                    <a:pt x="3744" y="13743"/>
                    <a:pt x="3564" y="13232"/>
                  </a:cubicBezTo>
                  <a:cubicBezTo>
                    <a:pt x="3564" y="13232"/>
                    <a:pt x="3575" y="13182"/>
                    <a:pt x="3575" y="13148"/>
                  </a:cubicBezTo>
                  <a:close/>
                  <a:moveTo>
                    <a:pt x="8641" y="11825"/>
                  </a:moveTo>
                  <a:cubicBezTo>
                    <a:pt x="8653" y="11753"/>
                    <a:pt x="8653" y="11679"/>
                    <a:pt x="8641" y="11607"/>
                  </a:cubicBezTo>
                  <a:cubicBezTo>
                    <a:pt x="8574" y="11300"/>
                    <a:pt x="8488" y="11003"/>
                    <a:pt x="8386" y="10719"/>
                  </a:cubicBezTo>
                  <a:cubicBezTo>
                    <a:pt x="8608" y="10870"/>
                    <a:pt x="8830" y="11038"/>
                    <a:pt x="9051" y="11155"/>
                  </a:cubicBezTo>
                  <a:cubicBezTo>
                    <a:pt x="8928" y="11391"/>
                    <a:pt x="8791" y="11610"/>
                    <a:pt x="8641" y="11808"/>
                  </a:cubicBezTo>
                  <a:close/>
                  <a:moveTo>
                    <a:pt x="1635" y="17420"/>
                  </a:moveTo>
                  <a:lnTo>
                    <a:pt x="1857" y="17671"/>
                  </a:lnTo>
                  <a:cubicBezTo>
                    <a:pt x="2328" y="18139"/>
                    <a:pt x="2839" y="18505"/>
                    <a:pt x="3376" y="18760"/>
                  </a:cubicBezTo>
                  <a:cubicBezTo>
                    <a:pt x="3545" y="19079"/>
                    <a:pt x="3701" y="19415"/>
                    <a:pt x="3841" y="19765"/>
                  </a:cubicBezTo>
                  <a:cubicBezTo>
                    <a:pt x="3451" y="19547"/>
                    <a:pt x="3079" y="19260"/>
                    <a:pt x="2733" y="18911"/>
                  </a:cubicBezTo>
                  <a:cubicBezTo>
                    <a:pt x="2325" y="18496"/>
                    <a:pt x="1956" y="18000"/>
                    <a:pt x="1635" y="17437"/>
                  </a:cubicBezTo>
                  <a:close/>
                  <a:moveTo>
                    <a:pt x="4573" y="20184"/>
                  </a:moveTo>
                  <a:cubicBezTo>
                    <a:pt x="4477" y="19828"/>
                    <a:pt x="4355" y="19491"/>
                    <a:pt x="4207" y="19179"/>
                  </a:cubicBezTo>
                  <a:cubicBezTo>
                    <a:pt x="4475" y="19245"/>
                    <a:pt x="4745" y="19278"/>
                    <a:pt x="5016" y="19279"/>
                  </a:cubicBezTo>
                  <a:lnTo>
                    <a:pt x="5593" y="19279"/>
                  </a:lnTo>
                  <a:cubicBezTo>
                    <a:pt x="5770" y="19681"/>
                    <a:pt x="5970" y="20050"/>
                    <a:pt x="6169" y="20418"/>
                  </a:cubicBezTo>
                  <a:cubicBezTo>
                    <a:pt x="5632" y="20467"/>
                    <a:pt x="5094" y="20388"/>
                    <a:pt x="4573" y="20184"/>
                  </a:cubicBezTo>
                  <a:close/>
                  <a:moveTo>
                    <a:pt x="7788" y="19866"/>
                  </a:moveTo>
                  <a:cubicBezTo>
                    <a:pt x="7460" y="20041"/>
                    <a:pt x="7122" y="20170"/>
                    <a:pt x="6779" y="20251"/>
                  </a:cubicBezTo>
                  <a:cubicBezTo>
                    <a:pt x="6779" y="20251"/>
                    <a:pt x="6779" y="20251"/>
                    <a:pt x="6779" y="20150"/>
                  </a:cubicBezTo>
                  <a:cubicBezTo>
                    <a:pt x="6582" y="19802"/>
                    <a:pt x="6397" y="19439"/>
                    <a:pt x="6225" y="19061"/>
                  </a:cubicBezTo>
                  <a:cubicBezTo>
                    <a:pt x="6715" y="18898"/>
                    <a:pt x="7194" y="18662"/>
                    <a:pt x="7655" y="18358"/>
                  </a:cubicBezTo>
                  <a:cubicBezTo>
                    <a:pt x="7651" y="18391"/>
                    <a:pt x="7651" y="18425"/>
                    <a:pt x="7655" y="18458"/>
                  </a:cubicBezTo>
                  <a:cubicBezTo>
                    <a:pt x="7894" y="18711"/>
                    <a:pt x="8107" y="19016"/>
                    <a:pt x="8286" y="19363"/>
                  </a:cubicBezTo>
                  <a:lnTo>
                    <a:pt x="8353" y="19497"/>
                  </a:lnTo>
                  <a:cubicBezTo>
                    <a:pt x="8168" y="19608"/>
                    <a:pt x="7979" y="19703"/>
                    <a:pt x="7788" y="19782"/>
                  </a:cubicBezTo>
                  <a:close/>
                  <a:moveTo>
                    <a:pt x="14893" y="14840"/>
                  </a:moveTo>
                  <a:cubicBezTo>
                    <a:pt x="14904" y="14780"/>
                    <a:pt x="14904" y="14716"/>
                    <a:pt x="14893" y="14656"/>
                  </a:cubicBezTo>
                  <a:lnTo>
                    <a:pt x="14771" y="14421"/>
                  </a:lnTo>
                  <a:cubicBezTo>
                    <a:pt x="14616" y="14103"/>
                    <a:pt x="14472" y="13768"/>
                    <a:pt x="14339" y="13433"/>
                  </a:cubicBezTo>
                  <a:cubicBezTo>
                    <a:pt x="14812" y="13544"/>
                    <a:pt x="15290" y="13589"/>
                    <a:pt x="15769" y="13567"/>
                  </a:cubicBezTo>
                  <a:cubicBezTo>
                    <a:pt x="15924" y="13957"/>
                    <a:pt x="16065" y="14359"/>
                    <a:pt x="16190" y="14773"/>
                  </a:cubicBezTo>
                  <a:cubicBezTo>
                    <a:pt x="15758" y="14810"/>
                    <a:pt x="15325" y="14805"/>
                    <a:pt x="14893" y="14756"/>
                  </a:cubicBezTo>
                  <a:close/>
                  <a:moveTo>
                    <a:pt x="18429" y="13584"/>
                  </a:moveTo>
                  <a:cubicBezTo>
                    <a:pt x="18277" y="13270"/>
                    <a:pt x="18114" y="12968"/>
                    <a:pt x="17941" y="12679"/>
                  </a:cubicBezTo>
                  <a:cubicBezTo>
                    <a:pt x="18294" y="12380"/>
                    <a:pt x="18624" y="12027"/>
                    <a:pt x="18928" y="11624"/>
                  </a:cubicBezTo>
                  <a:cubicBezTo>
                    <a:pt x="19060" y="11891"/>
                    <a:pt x="19217" y="12128"/>
                    <a:pt x="19394" y="12327"/>
                  </a:cubicBezTo>
                  <a:cubicBezTo>
                    <a:pt x="19098" y="12759"/>
                    <a:pt x="18775" y="13147"/>
                    <a:pt x="18429" y="13483"/>
                  </a:cubicBezTo>
                  <a:close/>
                  <a:moveTo>
                    <a:pt x="19759" y="11741"/>
                  </a:moveTo>
                  <a:cubicBezTo>
                    <a:pt x="19759" y="11741"/>
                    <a:pt x="19759" y="11741"/>
                    <a:pt x="19759" y="11641"/>
                  </a:cubicBezTo>
                  <a:cubicBezTo>
                    <a:pt x="19612" y="11481"/>
                    <a:pt x="19481" y="11289"/>
                    <a:pt x="19371" y="11071"/>
                  </a:cubicBezTo>
                  <a:cubicBezTo>
                    <a:pt x="19891" y="10282"/>
                    <a:pt x="20311" y="9356"/>
                    <a:pt x="20613" y="8340"/>
                  </a:cubicBezTo>
                  <a:cubicBezTo>
                    <a:pt x="20556" y="9551"/>
                    <a:pt x="20259" y="10707"/>
                    <a:pt x="19759" y="11657"/>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3" name="Freeform 591">
              <a:extLst>
                <a:ext uri="{FF2B5EF4-FFF2-40B4-BE49-F238E27FC236}">
                  <a16:creationId xmlns:a16="http://schemas.microsoft.com/office/drawing/2014/main" id="{B974F78C-9681-91AD-7F46-A1EB2D84EB89}"/>
                </a:ext>
              </a:extLst>
            </p:cNvPr>
            <p:cNvSpPr/>
            <p:nvPr/>
          </p:nvSpPr>
          <p:spPr>
            <a:xfrm rot="667434" flipH="1">
              <a:off x="987350" y="1002073"/>
              <a:ext cx="1053396" cy="1602616"/>
            </a:xfrm>
            <a:custGeom>
              <a:avLst/>
              <a:gdLst/>
              <a:ahLst/>
              <a:cxnLst>
                <a:cxn ang="0">
                  <a:pos x="wd2" y="hd2"/>
                </a:cxn>
                <a:cxn ang="5400000">
                  <a:pos x="wd2" y="hd2"/>
                </a:cxn>
                <a:cxn ang="10800000">
                  <a:pos x="wd2" y="hd2"/>
                </a:cxn>
                <a:cxn ang="16200000">
                  <a:pos x="wd2" y="hd2"/>
                </a:cxn>
              </a:cxnLst>
              <a:rect l="0" t="0" r="r" b="b"/>
              <a:pathLst>
                <a:path w="21270" h="21571" extrusionOk="0">
                  <a:moveTo>
                    <a:pt x="6857" y="16"/>
                  </a:moveTo>
                  <a:cubicBezTo>
                    <a:pt x="3517" y="-29"/>
                    <a:pt x="908" y="-16"/>
                    <a:pt x="432" y="553"/>
                  </a:cubicBezTo>
                  <a:cubicBezTo>
                    <a:pt x="-141" y="1212"/>
                    <a:pt x="-28" y="3986"/>
                    <a:pt x="121" y="6759"/>
                  </a:cubicBezTo>
                  <a:lnTo>
                    <a:pt x="121" y="7132"/>
                  </a:lnTo>
                  <a:cubicBezTo>
                    <a:pt x="166" y="7993"/>
                    <a:pt x="353" y="8919"/>
                    <a:pt x="1394" y="9345"/>
                  </a:cubicBezTo>
                  <a:cubicBezTo>
                    <a:pt x="2414" y="9487"/>
                    <a:pt x="3459" y="9540"/>
                    <a:pt x="4498" y="9490"/>
                  </a:cubicBezTo>
                  <a:cubicBezTo>
                    <a:pt x="5718" y="9490"/>
                    <a:pt x="7264" y="9493"/>
                    <a:pt x="9123" y="9449"/>
                  </a:cubicBezTo>
                  <a:lnTo>
                    <a:pt x="9123" y="9718"/>
                  </a:lnTo>
                  <a:cubicBezTo>
                    <a:pt x="9123" y="10084"/>
                    <a:pt x="9123" y="10553"/>
                    <a:pt x="9123" y="10855"/>
                  </a:cubicBezTo>
                  <a:lnTo>
                    <a:pt x="8130" y="10897"/>
                  </a:lnTo>
                  <a:cubicBezTo>
                    <a:pt x="7386" y="10897"/>
                    <a:pt x="6557" y="10924"/>
                    <a:pt x="6237" y="10959"/>
                  </a:cubicBezTo>
                  <a:cubicBezTo>
                    <a:pt x="6152" y="10970"/>
                    <a:pt x="6090" y="11005"/>
                    <a:pt x="6081" y="11062"/>
                  </a:cubicBezTo>
                  <a:cubicBezTo>
                    <a:pt x="6081" y="11151"/>
                    <a:pt x="6081" y="11274"/>
                    <a:pt x="6081" y="11393"/>
                  </a:cubicBezTo>
                  <a:cubicBezTo>
                    <a:pt x="5295" y="11395"/>
                    <a:pt x="4519" y="11460"/>
                    <a:pt x="3753" y="11579"/>
                  </a:cubicBezTo>
                  <a:cubicBezTo>
                    <a:pt x="3670" y="11597"/>
                    <a:pt x="3625" y="11645"/>
                    <a:pt x="3629" y="11704"/>
                  </a:cubicBezTo>
                  <a:cubicBezTo>
                    <a:pt x="3690" y="12400"/>
                    <a:pt x="3811" y="13090"/>
                    <a:pt x="4033" y="13772"/>
                  </a:cubicBezTo>
                  <a:cubicBezTo>
                    <a:pt x="4051" y="13817"/>
                    <a:pt x="4119" y="13866"/>
                    <a:pt x="4188" y="13876"/>
                  </a:cubicBezTo>
                  <a:cubicBezTo>
                    <a:pt x="5847" y="14113"/>
                    <a:pt x="10992" y="13996"/>
                    <a:pt x="14742" y="13917"/>
                  </a:cubicBezTo>
                  <a:cubicBezTo>
                    <a:pt x="16595" y="13882"/>
                    <a:pt x="18209" y="13851"/>
                    <a:pt x="18715" y="13876"/>
                  </a:cubicBezTo>
                  <a:cubicBezTo>
                    <a:pt x="18782" y="14037"/>
                    <a:pt x="18828" y="14205"/>
                    <a:pt x="18839" y="14372"/>
                  </a:cubicBezTo>
                  <a:cubicBezTo>
                    <a:pt x="18839" y="14402"/>
                    <a:pt x="18839" y="14425"/>
                    <a:pt x="18839" y="14455"/>
                  </a:cubicBezTo>
                  <a:cubicBezTo>
                    <a:pt x="17307" y="14574"/>
                    <a:pt x="13633" y="14649"/>
                    <a:pt x="10955" y="14703"/>
                  </a:cubicBezTo>
                  <a:cubicBezTo>
                    <a:pt x="9802" y="14728"/>
                    <a:pt x="8845" y="14745"/>
                    <a:pt x="8316" y="14765"/>
                  </a:cubicBezTo>
                  <a:cubicBezTo>
                    <a:pt x="8235" y="14764"/>
                    <a:pt x="8148" y="14795"/>
                    <a:pt x="8130" y="14848"/>
                  </a:cubicBezTo>
                  <a:cubicBezTo>
                    <a:pt x="7870" y="15452"/>
                    <a:pt x="7971" y="15883"/>
                    <a:pt x="8410" y="16027"/>
                  </a:cubicBezTo>
                  <a:cubicBezTo>
                    <a:pt x="8610" y="16096"/>
                    <a:pt x="9571" y="16077"/>
                    <a:pt x="12041" y="16027"/>
                  </a:cubicBezTo>
                  <a:cubicBezTo>
                    <a:pt x="13891" y="15946"/>
                    <a:pt x="15746" y="15927"/>
                    <a:pt x="17598" y="15986"/>
                  </a:cubicBezTo>
                  <a:cubicBezTo>
                    <a:pt x="17598" y="16268"/>
                    <a:pt x="17598" y="16440"/>
                    <a:pt x="17598" y="16648"/>
                  </a:cubicBezTo>
                  <a:cubicBezTo>
                    <a:pt x="17598" y="16761"/>
                    <a:pt x="17598" y="16887"/>
                    <a:pt x="17598" y="17041"/>
                  </a:cubicBezTo>
                  <a:cubicBezTo>
                    <a:pt x="16714" y="17056"/>
                    <a:pt x="15952" y="17463"/>
                    <a:pt x="15735" y="18034"/>
                  </a:cubicBezTo>
                  <a:cubicBezTo>
                    <a:pt x="15511" y="18538"/>
                    <a:pt x="15441" y="19062"/>
                    <a:pt x="15518" y="19585"/>
                  </a:cubicBezTo>
                  <a:cubicBezTo>
                    <a:pt x="15511" y="19605"/>
                    <a:pt x="15511" y="19628"/>
                    <a:pt x="15518" y="19647"/>
                  </a:cubicBezTo>
                  <a:cubicBezTo>
                    <a:pt x="15509" y="20338"/>
                    <a:pt x="16040" y="20992"/>
                    <a:pt x="16915" y="21364"/>
                  </a:cubicBezTo>
                  <a:cubicBezTo>
                    <a:pt x="17260" y="21505"/>
                    <a:pt x="17659" y="21569"/>
                    <a:pt x="18063" y="21571"/>
                  </a:cubicBezTo>
                  <a:cubicBezTo>
                    <a:pt x="18473" y="21568"/>
                    <a:pt x="18855" y="21498"/>
                    <a:pt x="19212" y="21364"/>
                  </a:cubicBezTo>
                  <a:cubicBezTo>
                    <a:pt x="19828" y="21132"/>
                    <a:pt x="20261" y="20747"/>
                    <a:pt x="20423" y="20288"/>
                  </a:cubicBezTo>
                  <a:cubicBezTo>
                    <a:pt x="20682" y="19472"/>
                    <a:pt x="20476" y="18613"/>
                    <a:pt x="19802" y="17909"/>
                  </a:cubicBezTo>
                  <a:cubicBezTo>
                    <a:pt x="19503" y="17419"/>
                    <a:pt x="18794" y="17095"/>
                    <a:pt x="18001" y="17061"/>
                  </a:cubicBezTo>
                  <a:cubicBezTo>
                    <a:pt x="18001" y="16903"/>
                    <a:pt x="18001" y="16761"/>
                    <a:pt x="18001" y="16648"/>
                  </a:cubicBezTo>
                  <a:cubicBezTo>
                    <a:pt x="18023" y="16387"/>
                    <a:pt x="18023" y="16122"/>
                    <a:pt x="18001" y="15862"/>
                  </a:cubicBezTo>
                  <a:cubicBezTo>
                    <a:pt x="17992" y="15809"/>
                    <a:pt x="17953" y="15772"/>
                    <a:pt x="17877" y="15758"/>
                  </a:cubicBezTo>
                  <a:cubicBezTo>
                    <a:pt x="15948" y="15661"/>
                    <a:pt x="14001" y="15661"/>
                    <a:pt x="12072" y="15758"/>
                  </a:cubicBezTo>
                  <a:cubicBezTo>
                    <a:pt x="10584" y="15798"/>
                    <a:pt x="8828" y="15839"/>
                    <a:pt x="8627" y="15799"/>
                  </a:cubicBezTo>
                  <a:cubicBezTo>
                    <a:pt x="8426" y="15760"/>
                    <a:pt x="8354" y="15424"/>
                    <a:pt x="8503" y="15013"/>
                  </a:cubicBezTo>
                  <a:cubicBezTo>
                    <a:pt x="9053" y="15013"/>
                    <a:pt x="9929" y="14976"/>
                    <a:pt x="10986" y="14951"/>
                  </a:cubicBezTo>
                  <a:cubicBezTo>
                    <a:pt x="13806" y="14897"/>
                    <a:pt x="17705" y="14816"/>
                    <a:pt x="19119" y="14682"/>
                  </a:cubicBezTo>
                  <a:cubicBezTo>
                    <a:pt x="19220" y="14672"/>
                    <a:pt x="19283" y="14626"/>
                    <a:pt x="19274" y="14558"/>
                  </a:cubicBezTo>
                  <a:cubicBezTo>
                    <a:pt x="19274" y="14494"/>
                    <a:pt x="19274" y="14421"/>
                    <a:pt x="19274" y="14351"/>
                  </a:cubicBezTo>
                  <a:cubicBezTo>
                    <a:pt x="19258" y="14141"/>
                    <a:pt x="19190" y="13931"/>
                    <a:pt x="19088" y="13731"/>
                  </a:cubicBezTo>
                  <a:cubicBezTo>
                    <a:pt x="19062" y="13691"/>
                    <a:pt x="19027" y="13658"/>
                    <a:pt x="18964" y="13648"/>
                  </a:cubicBezTo>
                  <a:cubicBezTo>
                    <a:pt x="18584" y="13608"/>
                    <a:pt x="16999" y="13655"/>
                    <a:pt x="14804" y="13689"/>
                  </a:cubicBezTo>
                  <a:cubicBezTo>
                    <a:pt x="11151" y="13769"/>
                    <a:pt x="6169" y="13861"/>
                    <a:pt x="4436" y="13648"/>
                  </a:cubicBezTo>
                  <a:cubicBezTo>
                    <a:pt x="4252" y="13039"/>
                    <a:pt x="4122" y="12427"/>
                    <a:pt x="4064" y="11807"/>
                  </a:cubicBezTo>
                  <a:cubicBezTo>
                    <a:pt x="4754" y="11710"/>
                    <a:pt x="5470" y="11664"/>
                    <a:pt x="6175" y="11662"/>
                  </a:cubicBezTo>
                  <a:cubicBezTo>
                    <a:pt x="6183" y="11770"/>
                    <a:pt x="6211" y="11866"/>
                    <a:pt x="6237" y="11972"/>
                  </a:cubicBezTo>
                  <a:cubicBezTo>
                    <a:pt x="6234" y="12126"/>
                    <a:pt x="6240" y="12295"/>
                    <a:pt x="6268" y="12448"/>
                  </a:cubicBezTo>
                  <a:cubicBezTo>
                    <a:pt x="6268" y="12532"/>
                    <a:pt x="6268" y="12607"/>
                    <a:pt x="6268" y="12696"/>
                  </a:cubicBezTo>
                  <a:cubicBezTo>
                    <a:pt x="6271" y="12759"/>
                    <a:pt x="6329" y="12816"/>
                    <a:pt x="6423" y="12821"/>
                  </a:cubicBezTo>
                  <a:cubicBezTo>
                    <a:pt x="7167" y="12821"/>
                    <a:pt x="7920" y="12841"/>
                    <a:pt x="8627" y="12841"/>
                  </a:cubicBezTo>
                  <a:cubicBezTo>
                    <a:pt x="9683" y="12841"/>
                    <a:pt x="10735" y="12855"/>
                    <a:pt x="11762" y="12821"/>
                  </a:cubicBezTo>
                  <a:cubicBezTo>
                    <a:pt x="12789" y="12786"/>
                    <a:pt x="13840" y="12779"/>
                    <a:pt x="14866" y="12779"/>
                  </a:cubicBezTo>
                  <a:lnTo>
                    <a:pt x="15021" y="12779"/>
                  </a:lnTo>
                  <a:cubicBezTo>
                    <a:pt x="15209" y="12787"/>
                    <a:pt x="15367" y="12769"/>
                    <a:pt x="15549" y="12738"/>
                  </a:cubicBezTo>
                  <a:cubicBezTo>
                    <a:pt x="15607" y="12725"/>
                    <a:pt x="15657" y="12695"/>
                    <a:pt x="15673" y="12655"/>
                  </a:cubicBezTo>
                  <a:cubicBezTo>
                    <a:pt x="15772" y="12408"/>
                    <a:pt x="15818" y="12145"/>
                    <a:pt x="15797" y="11890"/>
                  </a:cubicBezTo>
                  <a:lnTo>
                    <a:pt x="15797" y="11869"/>
                  </a:lnTo>
                  <a:cubicBezTo>
                    <a:pt x="15794" y="11854"/>
                    <a:pt x="15794" y="11842"/>
                    <a:pt x="15797" y="11828"/>
                  </a:cubicBezTo>
                  <a:cubicBezTo>
                    <a:pt x="15857" y="11431"/>
                    <a:pt x="15885" y="11228"/>
                    <a:pt x="15766" y="11124"/>
                  </a:cubicBezTo>
                  <a:cubicBezTo>
                    <a:pt x="15647" y="11020"/>
                    <a:pt x="15025" y="10931"/>
                    <a:pt x="13128" y="10897"/>
                  </a:cubicBezTo>
                  <a:lnTo>
                    <a:pt x="12631" y="10897"/>
                  </a:lnTo>
                  <a:cubicBezTo>
                    <a:pt x="12631" y="10758"/>
                    <a:pt x="12584" y="10616"/>
                    <a:pt x="12569" y="10462"/>
                  </a:cubicBezTo>
                  <a:cubicBezTo>
                    <a:pt x="12505" y="10114"/>
                    <a:pt x="12493" y="9758"/>
                    <a:pt x="12507" y="9407"/>
                  </a:cubicBezTo>
                  <a:cubicBezTo>
                    <a:pt x="14895" y="9368"/>
                    <a:pt x="17102" y="9351"/>
                    <a:pt x="18560" y="9366"/>
                  </a:cubicBezTo>
                  <a:lnTo>
                    <a:pt x="18964" y="9366"/>
                  </a:lnTo>
                  <a:cubicBezTo>
                    <a:pt x="20013" y="9366"/>
                    <a:pt x="20857" y="9393"/>
                    <a:pt x="21199" y="8497"/>
                  </a:cubicBezTo>
                  <a:cubicBezTo>
                    <a:pt x="21459" y="7799"/>
                    <a:pt x="20957" y="3272"/>
                    <a:pt x="20578" y="1836"/>
                  </a:cubicBezTo>
                  <a:lnTo>
                    <a:pt x="20516" y="1629"/>
                  </a:lnTo>
                  <a:cubicBezTo>
                    <a:pt x="20322" y="862"/>
                    <a:pt x="20243" y="462"/>
                    <a:pt x="18777" y="264"/>
                  </a:cubicBezTo>
                  <a:cubicBezTo>
                    <a:pt x="15543" y="65"/>
                    <a:pt x="12278" y="-18"/>
                    <a:pt x="9030" y="16"/>
                  </a:cubicBezTo>
                  <a:cubicBezTo>
                    <a:pt x="8465" y="16"/>
                    <a:pt x="7683" y="16"/>
                    <a:pt x="6857" y="16"/>
                  </a:cubicBezTo>
                  <a:close/>
                  <a:moveTo>
                    <a:pt x="4964" y="326"/>
                  </a:moveTo>
                  <a:cubicBezTo>
                    <a:pt x="5633" y="326"/>
                    <a:pt x="6325" y="326"/>
                    <a:pt x="6920" y="326"/>
                  </a:cubicBezTo>
                  <a:cubicBezTo>
                    <a:pt x="7753" y="326"/>
                    <a:pt x="8527" y="326"/>
                    <a:pt x="9092" y="326"/>
                  </a:cubicBezTo>
                  <a:cubicBezTo>
                    <a:pt x="12320" y="293"/>
                    <a:pt x="15562" y="379"/>
                    <a:pt x="18777" y="574"/>
                  </a:cubicBezTo>
                  <a:cubicBezTo>
                    <a:pt x="19990" y="738"/>
                    <a:pt x="20021" y="975"/>
                    <a:pt x="20236" y="1733"/>
                  </a:cubicBezTo>
                  <a:lnTo>
                    <a:pt x="20298" y="1939"/>
                  </a:lnTo>
                  <a:cubicBezTo>
                    <a:pt x="20589" y="3336"/>
                    <a:pt x="21064" y="7825"/>
                    <a:pt x="20826" y="8414"/>
                  </a:cubicBezTo>
                  <a:lnTo>
                    <a:pt x="20857" y="8476"/>
                  </a:lnTo>
                  <a:cubicBezTo>
                    <a:pt x="20574" y="9185"/>
                    <a:pt x="19998" y="9179"/>
                    <a:pt x="18964" y="9159"/>
                  </a:cubicBezTo>
                  <a:lnTo>
                    <a:pt x="18560" y="9159"/>
                  </a:lnTo>
                  <a:cubicBezTo>
                    <a:pt x="16864" y="9159"/>
                    <a:pt x="14193" y="9177"/>
                    <a:pt x="11358" y="9221"/>
                  </a:cubicBezTo>
                  <a:cubicBezTo>
                    <a:pt x="7222" y="9286"/>
                    <a:pt x="2050" y="9370"/>
                    <a:pt x="1611" y="9221"/>
                  </a:cubicBezTo>
                  <a:cubicBezTo>
                    <a:pt x="719" y="8860"/>
                    <a:pt x="562" y="8012"/>
                    <a:pt x="525" y="7215"/>
                  </a:cubicBezTo>
                  <a:lnTo>
                    <a:pt x="525" y="6821"/>
                  </a:lnTo>
                  <a:cubicBezTo>
                    <a:pt x="421" y="4930"/>
                    <a:pt x="239" y="1414"/>
                    <a:pt x="804" y="760"/>
                  </a:cubicBezTo>
                  <a:cubicBezTo>
                    <a:pt x="1117" y="399"/>
                    <a:pt x="3030" y="326"/>
                    <a:pt x="4964" y="326"/>
                  </a:cubicBezTo>
                  <a:close/>
                  <a:moveTo>
                    <a:pt x="7385" y="843"/>
                  </a:moveTo>
                  <a:cubicBezTo>
                    <a:pt x="4484" y="808"/>
                    <a:pt x="2229" y="843"/>
                    <a:pt x="1798" y="1298"/>
                  </a:cubicBezTo>
                  <a:cubicBezTo>
                    <a:pt x="1366" y="1754"/>
                    <a:pt x="1392" y="4109"/>
                    <a:pt x="1518" y="6387"/>
                  </a:cubicBezTo>
                  <a:lnTo>
                    <a:pt x="1518" y="6718"/>
                  </a:lnTo>
                  <a:cubicBezTo>
                    <a:pt x="1556" y="7431"/>
                    <a:pt x="1682" y="8203"/>
                    <a:pt x="2605" y="8559"/>
                  </a:cubicBezTo>
                  <a:cubicBezTo>
                    <a:pt x="3453" y="8677"/>
                    <a:pt x="4348" y="8705"/>
                    <a:pt x="5212" y="8663"/>
                  </a:cubicBezTo>
                  <a:cubicBezTo>
                    <a:pt x="6700" y="8663"/>
                    <a:pt x="8712" y="8640"/>
                    <a:pt x="11234" y="8601"/>
                  </a:cubicBezTo>
                  <a:cubicBezTo>
                    <a:pt x="13756" y="8561"/>
                    <a:pt x="15953" y="8508"/>
                    <a:pt x="17412" y="8518"/>
                  </a:cubicBezTo>
                  <a:lnTo>
                    <a:pt x="17784" y="8518"/>
                  </a:lnTo>
                  <a:cubicBezTo>
                    <a:pt x="18669" y="8518"/>
                    <a:pt x="19420" y="8567"/>
                    <a:pt x="19740" y="7814"/>
                  </a:cubicBezTo>
                  <a:cubicBezTo>
                    <a:pt x="19970" y="7255"/>
                    <a:pt x="19570" y="3511"/>
                    <a:pt x="19243" y="2333"/>
                  </a:cubicBezTo>
                  <a:lnTo>
                    <a:pt x="19212" y="2146"/>
                  </a:lnTo>
                  <a:cubicBezTo>
                    <a:pt x="19048" y="1508"/>
                    <a:pt x="18939" y="1198"/>
                    <a:pt x="17660" y="1029"/>
                  </a:cubicBezTo>
                  <a:cubicBezTo>
                    <a:pt x="14862" y="871"/>
                    <a:pt x="12055" y="810"/>
                    <a:pt x="9248" y="843"/>
                  </a:cubicBezTo>
                  <a:cubicBezTo>
                    <a:pt x="8764" y="843"/>
                    <a:pt x="8099" y="843"/>
                    <a:pt x="7385" y="843"/>
                  </a:cubicBezTo>
                  <a:close/>
                  <a:moveTo>
                    <a:pt x="5771" y="1071"/>
                  </a:moveTo>
                  <a:lnTo>
                    <a:pt x="7354" y="1071"/>
                  </a:lnTo>
                  <a:cubicBezTo>
                    <a:pt x="8098" y="1071"/>
                    <a:pt x="8749" y="1071"/>
                    <a:pt x="9248" y="1071"/>
                  </a:cubicBezTo>
                  <a:cubicBezTo>
                    <a:pt x="10378" y="1041"/>
                    <a:pt x="12611" y="1083"/>
                    <a:pt x="14494" y="1133"/>
                  </a:cubicBezTo>
                  <a:cubicBezTo>
                    <a:pt x="14032" y="1410"/>
                    <a:pt x="13346" y="1845"/>
                    <a:pt x="12476" y="2395"/>
                  </a:cubicBezTo>
                  <a:cubicBezTo>
                    <a:pt x="9359" y="4361"/>
                    <a:pt x="3564" y="8005"/>
                    <a:pt x="2605" y="8228"/>
                  </a:cubicBezTo>
                  <a:cubicBezTo>
                    <a:pt x="2063" y="7801"/>
                    <a:pt x="1795" y="7254"/>
                    <a:pt x="1860" y="6697"/>
                  </a:cubicBezTo>
                  <a:lnTo>
                    <a:pt x="1860" y="6387"/>
                  </a:lnTo>
                  <a:cubicBezTo>
                    <a:pt x="1770" y="4837"/>
                    <a:pt x="1617" y="1942"/>
                    <a:pt x="2108" y="1422"/>
                  </a:cubicBezTo>
                  <a:cubicBezTo>
                    <a:pt x="2376" y="1130"/>
                    <a:pt x="4105" y="1071"/>
                    <a:pt x="5771" y="1071"/>
                  </a:cubicBezTo>
                  <a:close/>
                  <a:moveTo>
                    <a:pt x="15052" y="1153"/>
                  </a:moveTo>
                  <a:cubicBezTo>
                    <a:pt x="16272" y="1188"/>
                    <a:pt x="17271" y="1238"/>
                    <a:pt x="17598" y="1277"/>
                  </a:cubicBezTo>
                  <a:cubicBezTo>
                    <a:pt x="17799" y="1302"/>
                    <a:pt x="17998" y="1330"/>
                    <a:pt x="18188" y="1381"/>
                  </a:cubicBezTo>
                  <a:cubicBezTo>
                    <a:pt x="17154" y="1970"/>
                    <a:pt x="14275" y="3908"/>
                    <a:pt x="11731" y="5622"/>
                  </a:cubicBezTo>
                  <a:cubicBezTo>
                    <a:pt x="10020" y="6776"/>
                    <a:pt x="8388" y="7854"/>
                    <a:pt x="7540" y="8394"/>
                  </a:cubicBezTo>
                  <a:cubicBezTo>
                    <a:pt x="6028" y="8436"/>
                    <a:pt x="4519" y="8438"/>
                    <a:pt x="3008" y="8373"/>
                  </a:cubicBezTo>
                  <a:cubicBezTo>
                    <a:pt x="4392" y="7808"/>
                    <a:pt x="8536" y="5215"/>
                    <a:pt x="12724" y="2581"/>
                  </a:cubicBezTo>
                  <a:cubicBezTo>
                    <a:pt x="13788" y="1912"/>
                    <a:pt x="14643" y="1396"/>
                    <a:pt x="15052" y="1153"/>
                  </a:cubicBezTo>
                  <a:close/>
                  <a:moveTo>
                    <a:pt x="18467" y="1526"/>
                  </a:moveTo>
                  <a:cubicBezTo>
                    <a:pt x="18663" y="1723"/>
                    <a:pt x="18791" y="1951"/>
                    <a:pt x="18808" y="2188"/>
                  </a:cubicBezTo>
                  <a:lnTo>
                    <a:pt x="18839" y="2353"/>
                  </a:lnTo>
                  <a:cubicBezTo>
                    <a:pt x="18973" y="2848"/>
                    <a:pt x="19131" y="3718"/>
                    <a:pt x="19243" y="4629"/>
                  </a:cubicBezTo>
                  <a:lnTo>
                    <a:pt x="19181" y="4670"/>
                  </a:lnTo>
                  <a:cubicBezTo>
                    <a:pt x="18162" y="5621"/>
                    <a:pt x="15817" y="7433"/>
                    <a:pt x="14649" y="8270"/>
                  </a:cubicBezTo>
                  <a:lnTo>
                    <a:pt x="11203" y="8332"/>
                  </a:lnTo>
                  <a:lnTo>
                    <a:pt x="8099" y="8373"/>
                  </a:lnTo>
                  <a:cubicBezTo>
                    <a:pt x="8999" y="7794"/>
                    <a:pt x="10439" y="6806"/>
                    <a:pt x="11979" y="5766"/>
                  </a:cubicBezTo>
                  <a:cubicBezTo>
                    <a:pt x="14546" y="4038"/>
                    <a:pt x="17478" y="2080"/>
                    <a:pt x="18467" y="1526"/>
                  </a:cubicBezTo>
                  <a:close/>
                  <a:moveTo>
                    <a:pt x="19305" y="4980"/>
                  </a:moveTo>
                  <a:cubicBezTo>
                    <a:pt x="19453" y="5896"/>
                    <a:pt x="19486" y="6833"/>
                    <a:pt x="19398" y="7752"/>
                  </a:cubicBezTo>
                  <a:lnTo>
                    <a:pt x="19367" y="7752"/>
                  </a:lnTo>
                  <a:cubicBezTo>
                    <a:pt x="19137" y="8317"/>
                    <a:pt x="18692" y="8289"/>
                    <a:pt x="17784" y="8270"/>
                  </a:cubicBezTo>
                  <a:lnTo>
                    <a:pt x="17412" y="8270"/>
                  </a:lnTo>
                  <a:cubicBezTo>
                    <a:pt x="16794" y="8270"/>
                    <a:pt x="16017" y="8270"/>
                    <a:pt x="15177" y="8270"/>
                  </a:cubicBezTo>
                  <a:cubicBezTo>
                    <a:pt x="16322" y="7433"/>
                    <a:pt x="18264" y="5916"/>
                    <a:pt x="19305" y="4980"/>
                  </a:cubicBezTo>
                  <a:close/>
                  <a:moveTo>
                    <a:pt x="12197" y="9407"/>
                  </a:moveTo>
                  <a:cubicBezTo>
                    <a:pt x="12188" y="9753"/>
                    <a:pt x="12195" y="10098"/>
                    <a:pt x="12259" y="10442"/>
                  </a:cubicBezTo>
                  <a:cubicBezTo>
                    <a:pt x="12259" y="10630"/>
                    <a:pt x="12313" y="10816"/>
                    <a:pt x="12321" y="10979"/>
                  </a:cubicBezTo>
                  <a:cubicBezTo>
                    <a:pt x="12328" y="11043"/>
                    <a:pt x="12411" y="11099"/>
                    <a:pt x="12507" y="11104"/>
                  </a:cubicBezTo>
                  <a:lnTo>
                    <a:pt x="13097" y="11186"/>
                  </a:lnTo>
                  <a:cubicBezTo>
                    <a:pt x="13882" y="11179"/>
                    <a:pt x="14682" y="11224"/>
                    <a:pt x="15456" y="11310"/>
                  </a:cubicBezTo>
                  <a:cubicBezTo>
                    <a:pt x="15492" y="11488"/>
                    <a:pt x="15492" y="11650"/>
                    <a:pt x="15456" y="11828"/>
                  </a:cubicBezTo>
                  <a:cubicBezTo>
                    <a:pt x="15456" y="11828"/>
                    <a:pt x="15456" y="11839"/>
                    <a:pt x="15456" y="11869"/>
                  </a:cubicBezTo>
                  <a:cubicBezTo>
                    <a:pt x="12674" y="11963"/>
                    <a:pt x="7956" y="12086"/>
                    <a:pt x="6609" y="11972"/>
                  </a:cubicBezTo>
                  <a:cubicBezTo>
                    <a:pt x="6564" y="11733"/>
                    <a:pt x="6542" y="11490"/>
                    <a:pt x="6547" y="11248"/>
                  </a:cubicBezTo>
                  <a:cubicBezTo>
                    <a:pt x="6919" y="11248"/>
                    <a:pt x="7606" y="11201"/>
                    <a:pt x="8223" y="11186"/>
                  </a:cubicBezTo>
                  <a:cubicBezTo>
                    <a:pt x="8722" y="11186"/>
                    <a:pt x="9188" y="11180"/>
                    <a:pt x="9434" y="11145"/>
                  </a:cubicBezTo>
                  <a:cubicBezTo>
                    <a:pt x="9483" y="11146"/>
                    <a:pt x="9527" y="11129"/>
                    <a:pt x="9558" y="11104"/>
                  </a:cubicBezTo>
                  <a:cubicBezTo>
                    <a:pt x="9590" y="11077"/>
                    <a:pt x="9593" y="11055"/>
                    <a:pt x="9589" y="11021"/>
                  </a:cubicBezTo>
                  <a:cubicBezTo>
                    <a:pt x="9544" y="10753"/>
                    <a:pt x="9589" y="10191"/>
                    <a:pt x="9589" y="9780"/>
                  </a:cubicBezTo>
                  <a:lnTo>
                    <a:pt x="9589" y="9490"/>
                  </a:lnTo>
                  <a:lnTo>
                    <a:pt x="12197" y="9407"/>
                  </a:lnTo>
                  <a:close/>
                  <a:moveTo>
                    <a:pt x="14742" y="12138"/>
                  </a:moveTo>
                  <a:lnTo>
                    <a:pt x="15394" y="12138"/>
                  </a:lnTo>
                  <a:cubicBezTo>
                    <a:pt x="15391" y="12269"/>
                    <a:pt x="15373" y="12402"/>
                    <a:pt x="15332" y="12531"/>
                  </a:cubicBezTo>
                  <a:lnTo>
                    <a:pt x="15332" y="12572"/>
                  </a:lnTo>
                  <a:cubicBezTo>
                    <a:pt x="15218" y="12578"/>
                    <a:pt x="15104" y="12578"/>
                    <a:pt x="14990" y="12572"/>
                  </a:cubicBezTo>
                  <a:lnTo>
                    <a:pt x="14804" y="12572"/>
                  </a:lnTo>
                  <a:cubicBezTo>
                    <a:pt x="14758" y="12426"/>
                    <a:pt x="14730" y="12287"/>
                    <a:pt x="14742" y="12138"/>
                  </a:cubicBezTo>
                  <a:close/>
                  <a:moveTo>
                    <a:pt x="6609" y="12159"/>
                  </a:moveTo>
                  <a:cubicBezTo>
                    <a:pt x="6807" y="12175"/>
                    <a:pt x="7000" y="12176"/>
                    <a:pt x="7199" y="12179"/>
                  </a:cubicBezTo>
                  <a:cubicBezTo>
                    <a:pt x="7200" y="12314"/>
                    <a:pt x="7223" y="12461"/>
                    <a:pt x="7261" y="12593"/>
                  </a:cubicBezTo>
                  <a:lnTo>
                    <a:pt x="6609" y="12572"/>
                  </a:lnTo>
                  <a:lnTo>
                    <a:pt x="6609" y="12407"/>
                  </a:lnTo>
                  <a:cubicBezTo>
                    <a:pt x="6609" y="12318"/>
                    <a:pt x="6609" y="12243"/>
                    <a:pt x="6609" y="12159"/>
                  </a:cubicBezTo>
                  <a:close/>
                  <a:moveTo>
                    <a:pt x="12662" y="12159"/>
                  </a:moveTo>
                  <a:lnTo>
                    <a:pt x="13345" y="12159"/>
                  </a:lnTo>
                  <a:cubicBezTo>
                    <a:pt x="13347" y="12300"/>
                    <a:pt x="13369" y="12454"/>
                    <a:pt x="13407" y="12593"/>
                  </a:cubicBezTo>
                  <a:lnTo>
                    <a:pt x="12755" y="12572"/>
                  </a:lnTo>
                  <a:cubicBezTo>
                    <a:pt x="12715" y="12435"/>
                    <a:pt x="12666" y="12298"/>
                    <a:pt x="12662" y="12159"/>
                  </a:cubicBezTo>
                  <a:close/>
                  <a:moveTo>
                    <a:pt x="13718" y="12159"/>
                  </a:moveTo>
                  <a:lnTo>
                    <a:pt x="14369" y="12159"/>
                  </a:lnTo>
                  <a:cubicBezTo>
                    <a:pt x="14362" y="12306"/>
                    <a:pt x="14395" y="12448"/>
                    <a:pt x="14432" y="12593"/>
                  </a:cubicBezTo>
                  <a:lnTo>
                    <a:pt x="13780" y="12572"/>
                  </a:lnTo>
                  <a:cubicBezTo>
                    <a:pt x="13737" y="12432"/>
                    <a:pt x="13719" y="12302"/>
                    <a:pt x="13718" y="12159"/>
                  </a:cubicBezTo>
                  <a:close/>
                  <a:moveTo>
                    <a:pt x="7509" y="12179"/>
                  </a:moveTo>
                  <a:lnTo>
                    <a:pt x="8192" y="12179"/>
                  </a:lnTo>
                  <a:cubicBezTo>
                    <a:pt x="8189" y="12314"/>
                    <a:pt x="8190" y="12440"/>
                    <a:pt x="8223" y="12572"/>
                  </a:cubicBezTo>
                  <a:lnTo>
                    <a:pt x="7571" y="12572"/>
                  </a:lnTo>
                  <a:cubicBezTo>
                    <a:pt x="7534" y="12440"/>
                    <a:pt x="7512" y="12314"/>
                    <a:pt x="7509" y="12179"/>
                  </a:cubicBezTo>
                  <a:close/>
                  <a:moveTo>
                    <a:pt x="8565" y="12179"/>
                  </a:moveTo>
                  <a:lnTo>
                    <a:pt x="9217" y="12179"/>
                  </a:lnTo>
                  <a:cubicBezTo>
                    <a:pt x="9215" y="12314"/>
                    <a:pt x="9243" y="12440"/>
                    <a:pt x="9279" y="12572"/>
                  </a:cubicBezTo>
                  <a:lnTo>
                    <a:pt x="8596" y="12572"/>
                  </a:lnTo>
                  <a:cubicBezTo>
                    <a:pt x="8557" y="12440"/>
                    <a:pt x="8560" y="12314"/>
                    <a:pt x="8565" y="12179"/>
                  </a:cubicBezTo>
                  <a:close/>
                  <a:moveTo>
                    <a:pt x="9589" y="12179"/>
                  </a:moveTo>
                  <a:lnTo>
                    <a:pt x="10241" y="12179"/>
                  </a:lnTo>
                  <a:cubicBezTo>
                    <a:pt x="10238" y="12315"/>
                    <a:pt x="10270" y="12459"/>
                    <a:pt x="10303" y="12593"/>
                  </a:cubicBezTo>
                  <a:lnTo>
                    <a:pt x="9651" y="12572"/>
                  </a:lnTo>
                  <a:cubicBezTo>
                    <a:pt x="9611" y="12440"/>
                    <a:pt x="9589" y="12314"/>
                    <a:pt x="9589" y="12179"/>
                  </a:cubicBezTo>
                  <a:close/>
                  <a:moveTo>
                    <a:pt x="10613" y="12179"/>
                  </a:moveTo>
                  <a:lnTo>
                    <a:pt x="11265" y="12179"/>
                  </a:lnTo>
                  <a:cubicBezTo>
                    <a:pt x="11262" y="12314"/>
                    <a:pt x="11294" y="12440"/>
                    <a:pt x="11327" y="12572"/>
                  </a:cubicBezTo>
                  <a:lnTo>
                    <a:pt x="10676" y="12572"/>
                  </a:lnTo>
                  <a:cubicBezTo>
                    <a:pt x="10638" y="12438"/>
                    <a:pt x="10606" y="12315"/>
                    <a:pt x="10613" y="12179"/>
                  </a:cubicBezTo>
                  <a:close/>
                  <a:moveTo>
                    <a:pt x="11638" y="12179"/>
                  </a:moveTo>
                  <a:lnTo>
                    <a:pt x="12321" y="12179"/>
                  </a:lnTo>
                  <a:cubicBezTo>
                    <a:pt x="12324" y="12317"/>
                    <a:pt x="12320" y="12457"/>
                    <a:pt x="12352" y="12593"/>
                  </a:cubicBezTo>
                  <a:lnTo>
                    <a:pt x="11762" y="12572"/>
                  </a:lnTo>
                  <a:lnTo>
                    <a:pt x="11700" y="12572"/>
                  </a:lnTo>
                  <a:cubicBezTo>
                    <a:pt x="11666" y="12438"/>
                    <a:pt x="11634" y="12315"/>
                    <a:pt x="11638" y="12179"/>
                  </a:cubicBezTo>
                  <a:close/>
                  <a:moveTo>
                    <a:pt x="17598" y="17268"/>
                  </a:moveTo>
                  <a:cubicBezTo>
                    <a:pt x="17598" y="17595"/>
                    <a:pt x="17549" y="17913"/>
                    <a:pt x="17505" y="18220"/>
                  </a:cubicBezTo>
                  <a:lnTo>
                    <a:pt x="17505" y="18447"/>
                  </a:lnTo>
                  <a:cubicBezTo>
                    <a:pt x="17005" y="18435"/>
                    <a:pt x="16506" y="18386"/>
                    <a:pt x="16015" y="18323"/>
                  </a:cubicBezTo>
                  <a:cubicBezTo>
                    <a:pt x="16067" y="18234"/>
                    <a:pt x="16102" y="18159"/>
                    <a:pt x="16139" y="18075"/>
                  </a:cubicBezTo>
                  <a:lnTo>
                    <a:pt x="16108" y="18075"/>
                  </a:lnTo>
                  <a:cubicBezTo>
                    <a:pt x="16281" y="17616"/>
                    <a:pt x="16887" y="17291"/>
                    <a:pt x="17598" y="17268"/>
                  </a:cubicBezTo>
                  <a:close/>
                  <a:moveTo>
                    <a:pt x="17970" y="17330"/>
                  </a:moveTo>
                  <a:cubicBezTo>
                    <a:pt x="18629" y="17361"/>
                    <a:pt x="19208" y="17627"/>
                    <a:pt x="19460" y="18034"/>
                  </a:cubicBezTo>
                  <a:cubicBezTo>
                    <a:pt x="19567" y="18182"/>
                    <a:pt x="19658" y="18348"/>
                    <a:pt x="19709" y="18509"/>
                  </a:cubicBezTo>
                  <a:lnTo>
                    <a:pt x="18995" y="18509"/>
                  </a:lnTo>
                  <a:cubicBezTo>
                    <a:pt x="18608" y="18509"/>
                    <a:pt x="18249" y="18509"/>
                    <a:pt x="17877" y="18509"/>
                  </a:cubicBezTo>
                  <a:lnTo>
                    <a:pt x="17877" y="18282"/>
                  </a:lnTo>
                  <a:cubicBezTo>
                    <a:pt x="17929" y="17975"/>
                    <a:pt x="17963" y="17662"/>
                    <a:pt x="17970" y="17330"/>
                  </a:cubicBezTo>
                  <a:close/>
                  <a:moveTo>
                    <a:pt x="15984" y="18592"/>
                  </a:moveTo>
                  <a:cubicBezTo>
                    <a:pt x="16768" y="18690"/>
                    <a:pt x="17544" y="18746"/>
                    <a:pt x="18343" y="18737"/>
                  </a:cubicBezTo>
                  <a:lnTo>
                    <a:pt x="19678" y="18737"/>
                  </a:lnTo>
                  <a:cubicBezTo>
                    <a:pt x="19704" y="18742"/>
                    <a:pt x="19744" y="18742"/>
                    <a:pt x="19771" y="18737"/>
                  </a:cubicBezTo>
                  <a:cubicBezTo>
                    <a:pt x="19899" y="19255"/>
                    <a:pt x="19760" y="19792"/>
                    <a:pt x="19367" y="20247"/>
                  </a:cubicBezTo>
                  <a:lnTo>
                    <a:pt x="19367" y="20268"/>
                  </a:lnTo>
                  <a:cubicBezTo>
                    <a:pt x="18984" y="20646"/>
                    <a:pt x="18309" y="20841"/>
                    <a:pt x="17629" y="20785"/>
                  </a:cubicBezTo>
                  <a:cubicBezTo>
                    <a:pt x="17108" y="20777"/>
                    <a:pt x="16629" y="20612"/>
                    <a:pt x="16325" y="20330"/>
                  </a:cubicBezTo>
                  <a:cubicBezTo>
                    <a:pt x="15891" y="19802"/>
                    <a:pt x="15775" y="19177"/>
                    <a:pt x="15984" y="18592"/>
                  </a:cubicBezTo>
                  <a:close/>
                  <a:moveTo>
                    <a:pt x="20174" y="19440"/>
                  </a:moveTo>
                  <a:cubicBezTo>
                    <a:pt x="20208" y="19694"/>
                    <a:pt x="20169" y="19937"/>
                    <a:pt x="20081" y="20185"/>
                  </a:cubicBezTo>
                  <a:cubicBezTo>
                    <a:pt x="20019" y="20154"/>
                    <a:pt x="19977" y="20120"/>
                    <a:pt x="19926" y="20082"/>
                  </a:cubicBezTo>
                  <a:cubicBezTo>
                    <a:pt x="20055" y="19873"/>
                    <a:pt x="20144" y="19665"/>
                    <a:pt x="20174" y="19440"/>
                  </a:cubicBezTo>
                  <a:close/>
                  <a:moveTo>
                    <a:pt x="19740" y="20330"/>
                  </a:moveTo>
                  <a:cubicBezTo>
                    <a:pt x="19809" y="20372"/>
                    <a:pt x="19877" y="20400"/>
                    <a:pt x="19957" y="20433"/>
                  </a:cubicBezTo>
                  <a:cubicBezTo>
                    <a:pt x="19860" y="20599"/>
                    <a:pt x="19706" y="20759"/>
                    <a:pt x="19522" y="20888"/>
                  </a:cubicBezTo>
                  <a:lnTo>
                    <a:pt x="19336" y="20661"/>
                  </a:lnTo>
                  <a:cubicBezTo>
                    <a:pt x="19463" y="20584"/>
                    <a:pt x="19582" y="20507"/>
                    <a:pt x="19678" y="20413"/>
                  </a:cubicBezTo>
                  <a:lnTo>
                    <a:pt x="19740" y="20330"/>
                  </a:lnTo>
                  <a:close/>
                  <a:moveTo>
                    <a:pt x="16449" y="20764"/>
                  </a:moveTo>
                  <a:cubicBezTo>
                    <a:pt x="16673" y="20868"/>
                    <a:pt x="16927" y="20934"/>
                    <a:pt x="17194" y="20971"/>
                  </a:cubicBezTo>
                  <a:cubicBezTo>
                    <a:pt x="17226" y="21047"/>
                    <a:pt x="17271" y="21126"/>
                    <a:pt x="17318" y="21199"/>
                  </a:cubicBezTo>
                  <a:lnTo>
                    <a:pt x="17070" y="21116"/>
                  </a:lnTo>
                  <a:cubicBezTo>
                    <a:pt x="16834" y="21020"/>
                    <a:pt x="16622" y="20908"/>
                    <a:pt x="16449" y="20764"/>
                  </a:cubicBezTo>
                  <a:close/>
                  <a:moveTo>
                    <a:pt x="19026" y="20785"/>
                  </a:moveTo>
                  <a:lnTo>
                    <a:pt x="19243" y="20992"/>
                  </a:lnTo>
                  <a:cubicBezTo>
                    <a:pt x="19173" y="21034"/>
                    <a:pt x="19102" y="21080"/>
                    <a:pt x="19026" y="21116"/>
                  </a:cubicBezTo>
                  <a:cubicBezTo>
                    <a:pt x="18916" y="21152"/>
                    <a:pt x="18801" y="21195"/>
                    <a:pt x="18684" y="21219"/>
                  </a:cubicBezTo>
                  <a:cubicBezTo>
                    <a:pt x="18653" y="21162"/>
                    <a:pt x="18634" y="21108"/>
                    <a:pt x="18591" y="21054"/>
                  </a:cubicBezTo>
                  <a:lnTo>
                    <a:pt x="18498" y="20950"/>
                  </a:lnTo>
                  <a:cubicBezTo>
                    <a:pt x="18688" y="20916"/>
                    <a:pt x="18860" y="20856"/>
                    <a:pt x="19026" y="20785"/>
                  </a:cubicBezTo>
                  <a:close/>
                  <a:moveTo>
                    <a:pt x="17660" y="21012"/>
                  </a:moveTo>
                  <a:lnTo>
                    <a:pt x="17815" y="21012"/>
                  </a:lnTo>
                  <a:cubicBezTo>
                    <a:pt x="17922" y="21018"/>
                    <a:pt x="18019" y="21018"/>
                    <a:pt x="18126" y="21012"/>
                  </a:cubicBezTo>
                  <a:cubicBezTo>
                    <a:pt x="18155" y="21072"/>
                    <a:pt x="18205" y="21122"/>
                    <a:pt x="18250" y="21178"/>
                  </a:cubicBezTo>
                  <a:cubicBezTo>
                    <a:pt x="18280" y="21212"/>
                    <a:pt x="18297" y="21264"/>
                    <a:pt x="18312" y="21302"/>
                  </a:cubicBezTo>
                  <a:cubicBezTo>
                    <a:pt x="18143" y="21311"/>
                    <a:pt x="17981" y="21304"/>
                    <a:pt x="17815" y="21281"/>
                  </a:cubicBezTo>
                  <a:cubicBezTo>
                    <a:pt x="17815" y="21237"/>
                    <a:pt x="17775" y="21197"/>
                    <a:pt x="17753" y="21157"/>
                  </a:cubicBezTo>
                  <a:lnTo>
                    <a:pt x="17660" y="21012"/>
                  </a:ln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4" name="Freeform 594">
              <a:extLst>
                <a:ext uri="{FF2B5EF4-FFF2-40B4-BE49-F238E27FC236}">
                  <a16:creationId xmlns:a16="http://schemas.microsoft.com/office/drawing/2014/main" id="{7B3BC655-55B6-E2FD-1E6B-E6DF5423A77F}"/>
                </a:ext>
              </a:extLst>
            </p:cNvPr>
            <p:cNvSpPr/>
            <p:nvPr/>
          </p:nvSpPr>
          <p:spPr>
            <a:xfrm rot="667436">
              <a:off x="2303169" y="595137"/>
              <a:ext cx="379247" cy="393674"/>
            </a:xfrm>
            <a:custGeom>
              <a:avLst/>
              <a:gdLst/>
              <a:ahLst/>
              <a:cxnLst>
                <a:cxn ang="0">
                  <a:pos x="wd2" y="hd2"/>
                </a:cxn>
                <a:cxn ang="5400000">
                  <a:pos x="wd2" y="hd2"/>
                </a:cxn>
                <a:cxn ang="10800000">
                  <a:pos x="wd2" y="hd2"/>
                </a:cxn>
                <a:cxn ang="16200000">
                  <a:pos x="wd2" y="hd2"/>
                </a:cxn>
              </a:cxnLst>
              <a:rect l="0" t="0" r="r" b="b"/>
              <a:pathLst>
                <a:path w="21493" h="21546" extrusionOk="0">
                  <a:moveTo>
                    <a:pt x="14598" y="16"/>
                  </a:moveTo>
                  <a:cubicBezTo>
                    <a:pt x="14351" y="-54"/>
                    <a:pt x="14085" y="122"/>
                    <a:pt x="13988" y="352"/>
                  </a:cubicBezTo>
                  <a:cubicBezTo>
                    <a:pt x="13745" y="931"/>
                    <a:pt x="13552" y="1517"/>
                    <a:pt x="13378" y="2118"/>
                  </a:cubicBezTo>
                  <a:cubicBezTo>
                    <a:pt x="10331" y="1434"/>
                    <a:pt x="7295" y="873"/>
                    <a:pt x="6585" y="773"/>
                  </a:cubicBezTo>
                  <a:cubicBezTo>
                    <a:pt x="6353" y="733"/>
                    <a:pt x="6164" y="819"/>
                    <a:pt x="6063" y="1025"/>
                  </a:cubicBezTo>
                  <a:cubicBezTo>
                    <a:pt x="5771" y="1649"/>
                    <a:pt x="5292" y="3248"/>
                    <a:pt x="4582" y="5483"/>
                  </a:cubicBezTo>
                  <a:cubicBezTo>
                    <a:pt x="3345" y="9800"/>
                    <a:pt x="1819" y="14038"/>
                    <a:pt x="54" y="18182"/>
                  </a:cubicBezTo>
                  <a:cubicBezTo>
                    <a:pt x="-18" y="18328"/>
                    <a:pt x="-18" y="18540"/>
                    <a:pt x="54" y="18687"/>
                  </a:cubicBezTo>
                  <a:cubicBezTo>
                    <a:pt x="134" y="18822"/>
                    <a:pt x="244" y="18907"/>
                    <a:pt x="402" y="18939"/>
                  </a:cubicBezTo>
                  <a:cubicBezTo>
                    <a:pt x="548" y="18939"/>
                    <a:pt x="14522" y="21224"/>
                    <a:pt x="20345" y="21546"/>
                  </a:cubicBezTo>
                  <a:cubicBezTo>
                    <a:pt x="20614" y="21538"/>
                    <a:pt x="20837" y="21299"/>
                    <a:pt x="20868" y="21041"/>
                  </a:cubicBezTo>
                  <a:cubicBezTo>
                    <a:pt x="20993" y="19813"/>
                    <a:pt x="21112" y="16198"/>
                    <a:pt x="21216" y="12715"/>
                  </a:cubicBezTo>
                  <a:cubicBezTo>
                    <a:pt x="21321" y="9232"/>
                    <a:pt x="21374" y="5999"/>
                    <a:pt x="21478" y="5314"/>
                  </a:cubicBezTo>
                  <a:cubicBezTo>
                    <a:pt x="21582" y="4630"/>
                    <a:pt x="21248" y="4080"/>
                    <a:pt x="16426" y="2791"/>
                  </a:cubicBezTo>
                  <a:cubicBezTo>
                    <a:pt x="16531" y="1885"/>
                    <a:pt x="16601" y="1086"/>
                    <a:pt x="16601" y="1025"/>
                  </a:cubicBezTo>
                  <a:cubicBezTo>
                    <a:pt x="16620" y="821"/>
                    <a:pt x="16524" y="622"/>
                    <a:pt x="16339" y="521"/>
                  </a:cubicBezTo>
                  <a:cubicBezTo>
                    <a:pt x="15846" y="296"/>
                    <a:pt x="15305" y="126"/>
                    <a:pt x="14772" y="16"/>
                  </a:cubicBezTo>
                  <a:lnTo>
                    <a:pt x="14598" y="16"/>
                  </a:lnTo>
                  <a:close/>
                  <a:moveTo>
                    <a:pt x="14772" y="1109"/>
                  </a:moveTo>
                  <a:lnTo>
                    <a:pt x="14859" y="1109"/>
                  </a:lnTo>
                  <a:lnTo>
                    <a:pt x="15556" y="1277"/>
                  </a:lnTo>
                  <a:cubicBezTo>
                    <a:pt x="15556" y="2002"/>
                    <a:pt x="15267" y="3763"/>
                    <a:pt x="15120" y="4810"/>
                  </a:cubicBezTo>
                  <a:lnTo>
                    <a:pt x="14423" y="4473"/>
                  </a:lnTo>
                  <a:lnTo>
                    <a:pt x="13901" y="4305"/>
                  </a:lnTo>
                  <a:cubicBezTo>
                    <a:pt x="14148" y="3236"/>
                    <a:pt x="14407" y="2146"/>
                    <a:pt x="14772" y="1109"/>
                  </a:cubicBezTo>
                  <a:close/>
                  <a:moveTo>
                    <a:pt x="6847" y="1698"/>
                  </a:moveTo>
                  <a:cubicBezTo>
                    <a:pt x="7953" y="1879"/>
                    <a:pt x="10508" y="2460"/>
                    <a:pt x="13117" y="3044"/>
                  </a:cubicBezTo>
                  <a:cubicBezTo>
                    <a:pt x="12971" y="3567"/>
                    <a:pt x="12873" y="4051"/>
                    <a:pt x="12769" y="4473"/>
                  </a:cubicBezTo>
                  <a:cubicBezTo>
                    <a:pt x="12723" y="4726"/>
                    <a:pt x="12867" y="4977"/>
                    <a:pt x="13117" y="5062"/>
                  </a:cubicBezTo>
                  <a:lnTo>
                    <a:pt x="13988" y="5398"/>
                  </a:lnTo>
                  <a:cubicBezTo>
                    <a:pt x="14449" y="5592"/>
                    <a:pt x="14984" y="5775"/>
                    <a:pt x="15468" y="5903"/>
                  </a:cubicBezTo>
                  <a:lnTo>
                    <a:pt x="15556" y="5903"/>
                  </a:lnTo>
                  <a:cubicBezTo>
                    <a:pt x="15651" y="5932"/>
                    <a:pt x="15722" y="5932"/>
                    <a:pt x="15817" y="5903"/>
                  </a:cubicBezTo>
                  <a:cubicBezTo>
                    <a:pt x="15940" y="5825"/>
                    <a:pt x="16056" y="5707"/>
                    <a:pt x="16078" y="5567"/>
                  </a:cubicBezTo>
                  <a:cubicBezTo>
                    <a:pt x="16078" y="5184"/>
                    <a:pt x="16235" y="4485"/>
                    <a:pt x="16339" y="3801"/>
                  </a:cubicBezTo>
                  <a:cubicBezTo>
                    <a:pt x="17800" y="4073"/>
                    <a:pt x="19214" y="4626"/>
                    <a:pt x="20520" y="5314"/>
                  </a:cubicBezTo>
                  <a:cubicBezTo>
                    <a:pt x="20373" y="6281"/>
                    <a:pt x="20254" y="9393"/>
                    <a:pt x="20171" y="12715"/>
                  </a:cubicBezTo>
                  <a:lnTo>
                    <a:pt x="20258" y="12631"/>
                  </a:lnTo>
                  <a:cubicBezTo>
                    <a:pt x="20154" y="15712"/>
                    <a:pt x="20014" y="18943"/>
                    <a:pt x="19910" y="20453"/>
                  </a:cubicBezTo>
                  <a:cubicBezTo>
                    <a:pt x="14650" y="20090"/>
                    <a:pt x="4049" y="18396"/>
                    <a:pt x="1273" y="18014"/>
                  </a:cubicBezTo>
                  <a:cubicBezTo>
                    <a:pt x="2713" y="14833"/>
                    <a:pt x="4330" y="9600"/>
                    <a:pt x="5540" y="5735"/>
                  </a:cubicBezTo>
                  <a:cubicBezTo>
                    <a:pt x="6104" y="3963"/>
                    <a:pt x="6554" y="2503"/>
                    <a:pt x="6847" y="1698"/>
                  </a:cubicBezTo>
                  <a:close/>
                  <a:moveTo>
                    <a:pt x="8850" y="6492"/>
                  </a:moveTo>
                  <a:cubicBezTo>
                    <a:pt x="8573" y="6371"/>
                    <a:pt x="8170" y="6517"/>
                    <a:pt x="7979" y="6744"/>
                  </a:cubicBezTo>
                  <a:cubicBezTo>
                    <a:pt x="7855" y="6942"/>
                    <a:pt x="7856" y="7135"/>
                    <a:pt x="7979" y="7333"/>
                  </a:cubicBezTo>
                  <a:cubicBezTo>
                    <a:pt x="8105" y="7506"/>
                    <a:pt x="8380" y="7566"/>
                    <a:pt x="8588" y="7501"/>
                  </a:cubicBezTo>
                  <a:lnTo>
                    <a:pt x="9285" y="7501"/>
                  </a:lnTo>
                  <a:lnTo>
                    <a:pt x="9895" y="7669"/>
                  </a:lnTo>
                  <a:cubicBezTo>
                    <a:pt x="10375" y="7790"/>
                    <a:pt x="10874" y="7925"/>
                    <a:pt x="11375" y="8006"/>
                  </a:cubicBezTo>
                  <a:lnTo>
                    <a:pt x="12769" y="8258"/>
                  </a:lnTo>
                  <a:lnTo>
                    <a:pt x="14423" y="8510"/>
                  </a:lnTo>
                  <a:cubicBezTo>
                    <a:pt x="15796" y="8631"/>
                    <a:pt x="17091" y="8961"/>
                    <a:pt x="18342" y="9519"/>
                  </a:cubicBezTo>
                  <a:cubicBezTo>
                    <a:pt x="18439" y="9540"/>
                    <a:pt x="18595" y="9540"/>
                    <a:pt x="18691" y="9519"/>
                  </a:cubicBezTo>
                  <a:cubicBezTo>
                    <a:pt x="18865" y="9518"/>
                    <a:pt x="19025" y="9489"/>
                    <a:pt x="19126" y="9351"/>
                  </a:cubicBezTo>
                  <a:cubicBezTo>
                    <a:pt x="19264" y="9109"/>
                    <a:pt x="19184" y="8754"/>
                    <a:pt x="18952" y="8594"/>
                  </a:cubicBezTo>
                  <a:cubicBezTo>
                    <a:pt x="17573" y="7962"/>
                    <a:pt x="16031" y="7557"/>
                    <a:pt x="14510" y="7417"/>
                  </a:cubicBezTo>
                  <a:cubicBezTo>
                    <a:pt x="13926" y="7497"/>
                    <a:pt x="13423" y="7433"/>
                    <a:pt x="12943" y="7333"/>
                  </a:cubicBezTo>
                  <a:lnTo>
                    <a:pt x="11549" y="7080"/>
                  </a:lnTo>
                  <a:lnTo>
                    <a:pt x="10156" y="6828"/>
                  </a:lnTo>
                  <a:lnTo>
                    <a:pt x="9546" y="6660"/>
                  </a:lnTo>
                  <a:lnTo>
                    <a:pt x="9111" y="6492"/>
                  </a:lnTo>
                  <a:lnTo>
                    <a:pt x="8850" y="6492"/>
                  </a:lnTo>
                  <a:close/>
                  <a:moveTo>
                    <a:pt x="8153" y="8510"/>
                  </a:moveTo>
                  <a:cubicBezTo>
                    <a:pt x="7904" y="8370"/>
                    <a:pt x="7514" y="8438"/>
                    <a:pt x="7369" y="8678"/>
                  </a:cubicBezTo>
                  <a:cubicBezTo>
                    <a:pt x="7224" y="8918"/>
                    <a:pt x="7382" y="9211"/>
                    <a:pt x="7631" y="9351"/>
                  </a:cubicBezTo>
                  <a:cubicBezTo>
                    <a:pt x="7677" y="9378"/>
                    <a:pt x="7665" y="9424"/>
                    <a:pt x="7718" y="9435"/>
                  </a:cubicBezTo>
                  <a:cubicBezTo>
                    <a:pt x="9313" y="9977"/>
                    <a:pt x="10950" y="10482"/>
                    <a:pt x="12595" y="10865"/>
                  </a:cubicBezTo>
                  <a:cubicBezTo>
                    <a:pt x="14500" y="11302"/>
                    <a:pt x="16407" y="11840"/>
                    <a:pt x="18255" y="12463"/>
                  </a:cubicBezTo>
                  <a:lnTo>
                    <a:pt x="18429" y="12463"/>
                  </a:lnTo>
                  <a:cubicBezTo>
                    <a:pt x="18643" y="12460"/>
                    <a:pt x="18876" y="12318"/>
                    <a:pt x="18952" y="12127"/>
                  </a:cubicBezTo>
                  <a:cubicBezTo>
                    <a:pt x="19039" y="11877"/>
                    <a:pt x="18855" y="11556"/>
                    <a:pt x="18604" y="11454"/>
                  </a:cubicBezTo>
                  <a:cubicBezTo>
                    <a:pt x="17038" y="10890"/>
                    <a:pt x="14901" y="10379"/>
                    <a:pt x="12856" y="9856"/>
                  </a:cubicBezTo>
                  <a:cubicBezTo>
                    <a:pt x="10810" y="9332"/>
                    <a:pt x="9302" y="8933"/>
                    <a:pt x="8153" y="8510"/>
                  </a:cubicBezTo>
                  <a:close/>
                  <a:moveTo>
                    <a:pt x="7456" y="10949"/>
                  </a:moveTo>
                  <a:cubicBezTo>
                    <a:pt x="7186" y="10866"/>
                    <a:pt x="6866" y="11032"/>
                    <a:pt x="6760" y="11286"/>
                  </a:cubicBezTo>
                  <a:cubicBezTo>
                    <a:pt x="6662" y="11547"/>
                    <a:pt x="6837" y="11780"/>
                    <a:pt x="7108" y="11874"/>
                  </a:cubicBezTo>
                  <a:cubicBezTo>
                    <a:pt x="7734" y="12096"/>
                    <a:pt x="8719" y="12369"/>
                    <a:pt x="9721" y="12631"/>
                  </a:cubicBezTo>
                  <a:lnTo>
                    <a:pt x="10853" y="12968"/>
                  </a:lnTo>
                  <a:cubicBezTo>
                    <a:pt x="11646" y="13189"/>
                    <a:pt x="12589" y="13507"/>
                    <a:pt x="13465" y="13809"/>
                  </a:cubicBezTo>
                  <a:cubicBezTo>
                    <a:pt x="14601" y="14255"/>
                    <a:pt x="15751" y="14567"/>
                    <a:pt x="16949" y="14818"/>
                  </a:cubicBezTo>
                  <a:cubicBezTo>
                    <a:pt x="17204" y="14813"/>
                    <a:pt x="17422" y="14639"/>
                    <a:pt x="17471" y="14397"/>
                  </a:cubicBezTo>
                  <a:cubicBezTo>
                    <a:pt x="17518" y="14156"/>
                    <a:pt x="17362" y="13893"/>
                    <a:pt x="17123" y="13809"/>
                  </a:cubicBezTo>
                  <a:cubicBezTo>
                    <a:pt x="15982" y="13565"/>
                    <a:pt x="14895" y="13226"/>
                    <a:pt x="13814" y="12799"/>
                  </a:cubicBezTo>
                  <a:cubicBezTo>
                    <a:pt x="12916" y="12477"/>
                    <a:pt x="11927" y="12180"/>
                    <a:pt x="11114" y="11958"/>
                  </a:cubicBezTo>
                  <a:lnTo>
                    <a:pt x="9982" y="11706"/>
                  </a:lnTo>
                  <a:cubicBezTo>
                    <a:pt x="9043" y="11464"/>
                    <a:pt x="7958" y="11150"/>
                    <a:pt x="7456" y="10949"/>
                  </a:cubicBezTo>
                  <a:close/>
                  <a:moveTo>
                    <a:pt x="12159" y="15070"/>
                  </a:moveTo>
                  <a:cubicBezTo>
                    <a:pt x="11893" y="14920"/>
                    <a:pt x="11575" y="15049"/>
                    <a:pt x="11462" y="15407"/>
                  </a:cubicBezTo>
                  <a:cubicBezTo>
                    <a:pt x="11358" y="15797"/>
                    <a:pt x="11537" y="16188"/>
                    <a:pt x="11811" y="16332"/>
                  </a:cubicBezTo>
                  <a:lnTo>
                    <a:pt x="11898" y="16332"/>
                  </a:lnTo>
                  <a:cubicBezTo>
                    <a:pt x="12986" y="17012"/>
                    <a:pt x="14189" y="17502"/>
                    <a:pt x="15381" y="17677"/>
                  </a:cubicBezTo>
                  <a:cubicBezTo>
                    <a:pt x="15562" y="17709"/>
                    <a:pt x="15723" y="17709"/>
                    <a:pt x="15904" y="17677"/>
                  </a:cubicBezTo>
                  <a:cubicBezTo>
                    <a:pt x="16175" y="17545"/>
                    <a:pt x="16350" y="17117"/>
                    <a:pt x="16252" y="16752"/>
                  </a:cubicBezTo>
                  <a:cubicBezTo>
                    <a:pt x="16204" y="16370"/>
                    <a:pt x="15927" y="16099"/>
                    <a:pt x="15643" y="16163"/>
                  </a:cubicBezTo>
                  <a:cubicBezTo>
                    <a:pt x="15627" y="16167"/>
                    <a:pt x="15570" y="16158"/>
                    <a:pt x="15556" y="16163"/>
                  </a:cubicBezTo>
                  <a:cubicBezTo>
                    <a:pt x="14421" y="16103"/>
                    <a:pt x="13343" y="15768"/>
                    <a:pt x="12333" y="15070"/>
                  </a:cubicBezTo>
                  <a:lnTo>
                    <a:pt x="12159" y="15070"/>
                  </a:ln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5" name="Freeform 599">
              <a:extLst>
                <a:ext uri="{FF2B5EF4-FFF2-40B4-BE49-F238E27FC236}">
                  <a16:creationId xmlns:a16="http://schemas.microsoft.com/office/drawing/2014/main" id="{97F16BB4-90E6-0251-DAFB-FEF9A92DEF17}"/>
                </a:ext>
              </a:extLst>
            </p:cNvPr>
            <p:cNvSpPr/>
            <p:nvPr/>
          </p:nvSpPr>
          <p:spPr>
            <a:xfrm rot="667436">
              <a:off x="1748629" y="1987156"/>
              <a:ext cx="823778" cy="767307"/>
            </a:xfrm>
            <a:custGeom>
              <a:avLst/>
              <a:gdLst/>
              <a:ahLst/>
              <a:cxnLst>
                <a:cxn ang="0">
                  <a:pos x="wd2" y="hd2"/>
                </a:cxn>
                <a:cxn ang="5400000">
                  <a:pos x="wd2" y="hd2"/>
                </a:cxn>
                <a:cxn ang="10800000">
                  <a:pos x="wd2" y="hd2"/>
                </a:cxn>
                <a:cxn ang="16200000">
                  <a:pos x="wd2" y="hd2"/>
                </a:cxn>
              </a:cxnLst>
              <a:rect l="0" t="0" r="r" b="b"/>
              <a:pathLst>
                <a:path w="21243" h="21481" extrusionOk="0">
                  <a:moveTo>
                    <a:pt x="6414" y="13"/>
                  </a:moveTo>
                  <a:cubicBezTo>
                    <a:pt x="4488" y="-119"/>
                    <a:pt x="2643" y="760"/>
                    <a:pt x="1421" y="2379"/>
                  </a:cubicBezTo>
                  <a:cubicBezTo>
                    <a:pt x="101" y="4012"/>
                    <a:pt x="-341" y="6249"/>
                    <a:pt x="271" y="8316"/>
                  </a:cubicBezTo>
                  <a:cubicBezTo>
                    <a:pt x="822" y="10522"/>
                    <a:pt x="2287" y="12348"/>
                    <a:pt x="4234" y="13221"/>
                  </a:cubicBezTo>
                  <a:cubicBezTo>
                    <a:pt x="4733" y="13384"/>
                    <a:pt x="5259" y="13442"/>
                    <a:pt x="5780" y="13436"/>
                  </a:cubicBezTo>
                  <a:cubicBezTo>
                    <a:pt x="7399" y="13390"/>
                    <a:pt x="8961" y="12811"/>
                    <a:pt x="10257" y="11758"/>
                  </a:cubicBezTo>
                  <a:cubicBezTo>
                    <a:pt x="10381" y="11909"/>
                    <a:pt x="10512" y="12058"/>
                    <a:pt x="10654" y="12188"/>
                  </a:cubicBezTo>
                  <a:cubicBezTo>
                    <a:pt x="10787" y="12312"/>
                    <a:pt x="10926" y="12441"/>
                    <a:pt x="11050" y="12575"/>
                  </a:cubicBezTo>
                  <a:lnTo>
                    <a:pt x="10971" y="12661"/>
                  </a:lnTo>
                  <a:cubicBezTo>
                    <a:pt x="10906" y="12756"/>
                    <a:pt x="10906" y="12911"/>
                    <a:pt x="10971" y="13006"/>
                  </a:cubicBezTo>
                  <a:cubicBezTo>
                    <a:pt x="10971" y="13006"/>
                    <a:pt x="12050" y="14111"/>
                    <a:pt x="13428" y="15501"/>
                  </a:cubicBezTo>
                  <a:cubicBezTo>
                    <a:pt x="13451" y="15557"/>
                    <a:pt x="13492" y="15614"/>
                    <a:pt x="13546" y="15630"/>
                  </a:cubicBezTo>
                  <a:cubicBezTo>
                    <a:pt x="16044" y="18122"/>
                    <a:pt x="19550" y="21481"/>
                    <a:pt x="20243" y="21481"/>
                  </a:cubicBezTo>
                  <a:lnTo>
                    <a:pt x="20323" y="21481"/>
                  </a:lnTo>
                  <a:cubicBezTo>
                    <a:pt x="20684" y="21105"/>
                    <a:pt x="21005" y="20674"/>
                    <a:pt x="21234" y="20190"/>
                  </a:cubicBezTo>
                  <a:cubicBezTo>
                    <a:pt x="21259" y="20113"/>
                    <a:pt x="21226" y="20007"/>
                    <a:pt x="21194" y="19932"/>
                  </a:cubicBezTo>
                  <a:cubicBezTo>
                    <a:pt x="20748" y="19211"/>
                    <a:pt x="13362" y="11703"/>
                    <a:pt x="12754" y="11199"/>
                  </a:cubicBezTo>
                  <a:cubicBezTo>
                    <a:pt x="12665" y="11114"/>
                    <a:pt x="12554" y="11057"/>
                    <a:pt x="12437" y="11070"/>
                  </a:cubicBezTo>
                  <a:cubicBezTo>
                    <a:pt x="12332" y="11094"/>
                    <a:pt x="12249" y="11177"/>
                    <a:pt x="12159" y="11242"/>
                  </a:cubicBezTo>
                  <a:lnTo>
                    <a:pt x="11961" y="11027"/>
                  </a:lnTo>
                  <a:cubicBezTo>
                    <a:pt x="11803" y="10857"/>
                    <a:pt x="11624" y="10699"/>
                    <a:pt x="11446" y="10553"/>
                  </a:cubicBezTo>
                  <a:cubicBezTo>
                    <a:pt x="11579" y="10389"/>
                    <a:pt x="11719" y="10255"/>
                    <a:pt x="11842" y="10080"/>
                  </a:cubicBezTo>
                  <a:cubicBezTo>
                    <a:pt x="13213" y="8289"/>
                    <a:pt x="13327" y="5723"/>
                    <a:pt x="12120" y="3799"/>
                  </a:cubicBezTo>
                  <a:cubicBezTo>
                    <a:pt x="10865" y="1645"/>
                    <a:pt x="8753" y="256"/>
                    <a:pt x="6414" y="13"/>
                  </a:cubicBezTo>
                  <a:close/>
                  <a:moveTo>
                    <a:pt x="6374" y="529"/>
                  </a:moveTo>
                  <a:cubicBezTo>
                    <a:pt x="8570" y="752"/>
                    <a:pt x="10556" y="2071"/>
                    <a:pt x="11724" y="4100"/>
                  </a:cubicBezTo>
                  <a:cubicBezTo>
                    <a:pt x="12816" y="5842"/>
                    <a:pt x="12730" y="8162"/>
                    <a:pt x="11486" y="9779"/>
                  </a:cubicBezTo>
                  <a:cubicBezTo>
                    <a:pt x="9814" y="12179"/>
                    <a:pt x="6670" y="13477"/>
                    <a:pt x="4353" y="12704"/>
                  </a:cubicBezTo>
                  <a:lnTo>
                    <a:pt x="4353" y="12747"/>
                  </a:lnTo>
                  <a:cubicBezTo>
                    <a:pt x="2558" y="11930"/>
                    <a:pt x="1206" y="10228"/>
                    <a:pt x="707" y="8187"/>
                  </a:cubicBezTo>
                  <a:cubicBezTo>
                    <a:pt x="145" y="6288"/>
                    <a:pt x="567" y="4224"/>
                    <a:pt x="1777" y="2723"/>
                  </a:cubicBezTo>
                  <a:cubicBezTo>
                    <a:pt x="2907" y="1232"/>
                    <a:pt x="4597" y="416"/>
                    <a:pt x="6374" y="529"/>
                  </a:cubicBezTo>
                  <a:close/>
                  <a:moveTo>
                    <a:pt x="6453" y="1045"/>
                  </a:moveTo>
                  <a:cubicBezTo>
                    <a:pt x="4841" y="937"/>
                    <a:pt x="3276" y="1711"/>
                    <a:pt x="2253" y="3067"/>
                  </a:cubicBezTo>
                  <a:cubicBezTo>
                    <a:pt x="1153" y="4438"/>
                    <a:pt x="792" y="6327"/>
                    <a:pt x="1302" y="8058"/>
                  </a:cubicBezTo>
                  <a:cubicBezTo>
                    <a:pt x="1756" y="9915"/>
                    <a:pt x="2995" y="11405"/>
                    <a:pt x="4630" y="12145"/>
                  </a:cubicBezTo>
                  <a:cubicBezTo>
                    <a:pt x="5050" y="12279"/>
                    <a:pt x="5461" y="12365"/>
                    <a:pt x="5898" y="12360"/>
                  </a:cubicBezTo>
                  <a:cubicBezTo>
                    <a:pt x="7895" y="12275"/>
                    <a:pt x="9770" y="11210"/>
                    <a:pt x="10971" y="9478"/>
                  </a:cubicBezTo>
                  <a:cubicBezTo>
                    <a:pt x="12111" y="7980"/>
                    <a:pt x="12208" y="5841"/>
                    <a:pt x="11208" y="4229"/>
                  </a:cubicBezTo>
                  <a:cubicBezTo>
                    <a:pt x="10168" y="2425"/>
                    <a:pt x="8407" y="1247"/>
                    <a:pt x="6453" y="1045"/>
                  </a:cubicBezTo>
                  <a:close/>
                  <a:moveTo>
                    <a:pt x="5661" y="1605"/>
                  </a:moveTo>
                  <a:cubicBezTo>
                    <a:pt x="5252" y="2635"/>
                    <a:pt x="4536" y="5464"/>
                    <a:pt x="3957" y="7843"/>
                  </a:cubicBezTo>
                  <a:cubicBezTo>
                    <a:pt x="3662" y="9027"/>
                    <a:pt x="3386" y="10188"/>
                    <a:pt x="3243" y="10682"/>
                  </a:cubicBezTo>
                  <a:cubicBezTo>
                    <a:pt x="2538" y="9910"/>
                    <a:pt x="2050" y="8931"/>
                    <a:pt x="1777" y="7886"/>
                  </a:cubicBezTo>
                  <a:lnTo>
                    <a:pt x="1698" y="7886"/>
                  </a:lnTo>
                  <a:cubicBezTo>
                    <a:pt x="1235" y="6320"/>
                    <a:pt x="1576" y="4610"/>
                    <a:pt x="2570" y="3369"/>
                  </a:cubicBezTo>
                  <a:cubicBezTo>
                    <a:pt x="3347" y="2346"/>
                    <a:pt x="4444" y="1729"/>
                    <a:pt x="5661" y="1605"/>
                  </a:cubicBezTo>
                  <a:close/>
                  <a:moveTo>
                    <a:pt x="6176" y="1605"/>
                  </a:moveTo>
                  <a:lnTo>
                    <a:pt x="6374" y="1605"/>
                  </a:lnTo>
                  <a:cubicBezTo>
                    <a:pt x="6695" y="1627"/>
                    <a:pt x="7014" y="1689"/>
                    <a:pt x="7325" y="1777"/>
                  </a:cubicBezTo>
                  <a:cubicBezTo>
                    <a:pt x="7144" y="2899"/>
                    <a:pt x="6325" y="5879"/>
                    <a:pt x="5661" y="8402"/>
                  </a:cubicBezTo>
                  <a:cubicBezTo>
                    <a:pt x="5281" y="9772"/>
                    <a:pt x="4960" y="10972"/>
                    <a:pt x="4789" y="11672"/>
                  </a:cubicBezTo>
                  <a:lnTo>
                    <a:pt x="4710" y="11629"/>
                  </a:lnTo>
                  <a:cubicBezTo>
                    <a:pt x="4330" y="11492"/>
                    <a:pt x="3951" y="11299"/>
                    <a:pt x="3640" y="11027"/>
                  </a:cubicBezTo>
                  <a:cubicBezTo>
                    <a:pt x="3763" y="10656"/>
                    <a:pt x="4033" y="9620"/>
                    <a:pt x="4432" y="7972"/>
                  </a:cubicBezTo>
                  <a:cubicBezTo>
                    <a:pt x="4904" y="5815"/>
                    <a:pt x="5477" y="3688"/>
                    <a:pt x="6176" y="1605"/>
                  </a:cubicBezTo>
                  <a:close/>
                  <a:moveTo>
                    <a:pt x="7721" y="1863"/>
                  </a:moveTo>
                  <a:cubicBezTo>
                    <a:pt x="8732" y="2261"/>
                    <a:pt x="9656" y="2982"/>
                    <a:pt x="10337" y="3885"/>
                  </a:cubicBezTo>
                  <a:cubicBezTo>
                    <a:pt x="10337" y="3885"/>
                    <a:pt x="10337" y="3866"/>
                    <a:pt x="10337" y="3928"/>
                  </a:cubicBezTo>
                  <a:lnTo>
                    <a:pt x="10218" y="4272"/>
                  </a:lnTo>
                  <a:cubicBezTo>
                    <a:pt x="9819" y="5807"/>
                    <a:pt x="8744" y="9877"/>
                    <a:pt x="8355" y="11113"/>
                  </a:cubicBezTo>
                  <a:cubicBezTo>
                    <a:pt x="7386" y="11649"/>
                    <a:pt x="6305" y="11898"/>
                    <a:pt x="5225" y="11758"/>
                  </a:cubicBezTo>
                  <a:lnTo>
                    <a:pt x="5185" y="11758"/>
                  </a:lnTo>
                  <a:cubicBezTo>
                    <a:pt x="5356" y="11068"/>
                    <a:pt x="5687" y="9870"/>
                    <a:pt x="6057" y="8531"/>
                  </a:cubicBezTo>
                  <a:cubicBezTo>
                    <a:pt x="6750" y="5956"/>
                    <a:pt x="7522" y="3057"/>
                    <a:pt x="7721" y="1863"/>
                  </a:cubicBezTo>
                  <a:close/>
                  <a:moveTo>
                    <a:pt x="10654" y="4315"/>
                  </a:moveTo>
                  <a:lnTo>
                    <a:pt x="10773" y="4487"/>
                  </a:lnTo>
                  <a:cubicBezTo>
                    <a:pt x="11672" y="5923"/>
                    <a:pt x="11563" y="7803"/>
                    <a:pt x="10535" y="9134"/>
                  </a:cubicBezTo>
                  <a:cubicBezTo>
                    <a:pt x="10103" y="9774"/>
                    <a:pt x="9566" y="10340"/>
                    <a:pt x="8950" y="10768"/>
                  </a:cubicBezTo>
                  <a:lnTo>
                    <a:pt x="8950" y="10725"/>
                  </a:lnTo>
                  <a:cubicBezTo>
                    <a:pt x="9415" y="9129"/>
                    <a:pt x="10264" y="5884"/>
                    <a:pt x="10654" y="4401"/>
                  </a:cubicBezTo>
                  <a:lnTo>
                    <a:pt x="10654" y="4315"/>
                  </a:lnTo>
                  <a:close/>
                  <a:moveTo>
                    <a:pt x="11129" y="10984"/>
                  </a:moveTo>
                  <a:cubicBezTo>
                    <a:pt x="11305" y="11128"/>
                    <a:pt x="11484" y="11249"/>
                    <a:pt x="11644" y="11414"/>
                  </a:cubicBezTo>
                  <a:lnTo>
                    <a:pt x="11803" y="11586"/>
                  </a:lnTo>
                  <a:cubicBezTo>
                    <a:pt x="11660" y="11751"/>
                    <a:pt x="11498" y="11962"/>
                    <a:pt x="11327" y="12188"/>
                  </a:cubicBezTo>
                  <a:cubicBezTo>
                    <a:pt x="11213" y="12044"/>
                    <a:pt x="11094" y="11914"/>
                    <a:pt x="10971" y="11801"/>
                  </a:cubicBezTo>
                  <a:cubicBezTo>
                    <a:pt x="10838" y="11667"/>
                    <a:pt x="10699" y="11560"/>
                    <a:pt x="10614" y="11457"/>
                  </a:cubicBezTo>
                  <a:cubicBezTo>
                    <a:pt x="10794" y="11302"/>
                    <a:pt x="10958" y="11159"/>
                    <a:pt x="11129" y="10984"/>
                  </a:cubicBezTo>
                  <a:close/>
                  <a:moveTo>
                    <a:pt x="12437" y="11672"/>
                  </a:moveTo>
                  <a:cubicBezTo>
                    <a:pt x="12997" y="12104"/>
                    <a:pt x="19864" y="19099"/>
                    <a:pt x="20719" y="20190"/>
                  </a:cubicBezTo>
                  <a:cubicBezTo>
                    <a:pt x="20549" y="20465"/>
                    <a:pt x="20367" y="20718"/>
                    <a:pt x="20164" y="20965"/>
                  </a:cubicBezTo>
                  <a:lnTo>
                    <a:pt x="20164" y="21008"/>
                  </a:lnTo>
                  <a:cubicBezTo>
                    <a:pt x="18282" y="19512"/>
                    <a:pt x="16480" y="17874"/>
                    <a:pt x="14775" y="16146"/>
                  </a:cubicBezTo>
                  <a:cubicBezTo>
                    <a:pt x="14934" y="15979"/>
                    <a:pt x="15054" y="15769"/>
                    <a:pt x="15131" y="15544"/>
                  </a:cubicBezTo>
                  <a:cubicBezTo>
                    <a:pt x="15179" y="15411"/>
                    <a:pt x="15095" y="15294"/>
                    <a:pt x="14973" y="15243"/>
                  </a:cubicBezTo>
                  <a:cubicBezTo>
                    <a:pt x="14851" y="15192"/>
                    <a:pt x="14743" y="15239"/>
                    <a:pt x="14696" y="15372"/>
                  </a:cubicBezTo>
                  <a:cubicBezTo>
                    <a:pt x="14690" y="15389"/>
                    <a:pt x="14658" y="15397"/>
                    <a:pt x="14656" y="15415"/>
                  </a:cubicBezTo>
                  <a:cubicBezTo>
                    <a:pt x="14596" y="15563"/>
                    <a:pt x="14533" y="15699"/>
                    <a:pt x="14418" y="15802"/>
                  </a:cubicBezTo>
                  <a:lnTo>
                    <a:pt x="14022" y="15458"/>
                  </a:lnTo>
                  <a:lnTo>
                    <a:pt x="14180" y="15286"/>
                  </a:lnTo>
                  <a:lnTo>
                    <a:pt x="14379" y="15114"/>
                  </a:lnTo>
                  <a:cubicBezTo>
                    <a:pt x="14464" y="15012"/>
                    <a:pt x="14464" y="14872"/>
                    <a:pt x="14379" y="14770"/>
                  </a:cubicBezTo>
                  <a:cubicBezTo>
                    <a:pt x="14292" y="14670"/>
                    <a:pt x="14153" y="14676"/>
                    <a:pt x="14062" y="14770"/>
                  </a:cubicBezTo>
                  <a:lnTo>
                    <a:pt x="13824" y="14942"/>
                  </a:lnTo>
                  <a:cubicBezTo>
                    <a:pt x="13762" y="15006"/>
                    <a:pt x="13697" y="15062"/>
                    <a:pt x="13626" y="15114"/>
                  </a:cubicBezTo>
                  <a:lnTo>
                    <a:pt x="13348" y="14813"/>
                  </a:lnTo>
                  <a:cubicBezTo>
                    <a:pt x="13403" y="14770"/>
                    <a:pt x="13421" y="14737"/>
                    <a:pt x="13467" y="14683"/>
                  </a:cubicBezTo>
                  <a:cubicBezTo>
                    <a:pt x="13513" y="14618"/>
                    <a:pt x="13565" y="14562"/>
                    <a:pt x="13626" y="14511"/>
                  </a:cubicBezTo>
                  <a:cubicBezTo>
                    <a:pt x="13733" y="14429"/>
                    <a:pt x="13781" y="14284"/>
                    <a:pt x="13705" y="14167"/>
                  </a:cubicBezTo>
                  <a:cubicBezTo>
                    <a:pt x="13629" y="14051"/>
                    <a:pt x="13456" y="13999"/>
                    <a:pt x="13348" y="14081"/>
                  </a:cubicBezTo>
                  <a:cubicBezTo>
                    <a:pt x="13260" y="14153"/>
                    <a:pt x="13220" y="14247"/>
                    <a:pt x="13150" y="14339"/>
                  </a:cubicBezTo>
                  <a:lnTo>
                    <a:pt x="12992" y="14468"/>
                  </a:lnTo>
                  <a:cubicBezTo>
                    <a:pt x="12298" y="13778"/>
                    <a:pt x="11750" y="13216"/>
                    <a:pt x="11446" y="12877"/>
                  </a:cubicBezTo>
                  <a:cubicBezTo>
                    <a:pt x="11978" y="12094"/>
                    <a:pt x="12313" y="11692"/>
                    <a:pt x="12437" y="11672"/>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6" name="Freeform 619">
              <a:extLst>
                <a:ext uri="{FF2B5EF4-FFF2-40B4-BE49-F238E27FC236}">
                  <a16:creationId xmlns:a16="http://schemas.microsoft.com/office/drawing/2014/main" id="{D5BB5CD4-0B65-5971-4A26-F6C383248182}"/>
                </a:ext>
              </a:extLst>
            </p:cNvPr>
            <p:cNvSpPr/>
            <p:nvPr/>
          </p:nvSpPr>
          <p:spPr>
            <a:xfrm rot="667436">
              <a:off x="440400" y="1466922"/>
              <a:ext cx="387354" cy="398312"/>
            </a:xfrm>
            <a:custGeom>
              <a:avLst/>
              <a:gdLst/>
              <a:ahLst/>
              <a:cxnLst>
                <a:cxn ang="0">
                  <a:pos x="wd2" y="hd2"/>
                </a:cxn>
                <a:cxn ang="5400000">
                  <a:pos x="wd2" y="hd2"/>
                </a:cxn>
                <a:cxn ang="10800000">
                  <a:pos x="wd2" y="hd2"/>
                </a:cxn>
                <a:cxn ang="16200000">
                  <a:pos x="wd2" y="hd2"/>
                </a:cxn>
              </a:cxnLst>
              <a:rect l="0" t="0" r="r" b="b"/>
              <a:pathLst>
                <a:path w="21485" h="21561" extrusionOk="0">
                  <a:moveTo>
                    <a:pt x="20707" y="16"/>
                  </a:moveTo>
                  <a:cubicBezTo>
                    <a:pt x="15559" y="2027"/>
                    <a:pt x="862" y="10159"/>
                    <a:pt x="249" y="10498"/>
                  </a:cubicBezTo>
                  <a:cubicBezTo>
                    <a:pt x="236" y="10505"/>
                    <a:pt x="261" y="10572"/>
                    <a:pt x="249" y="10581"/>
                  </a:cubicBezTo>
                  <a:cubicBezTo>
                    <a:pt x="18" y="10738"/>
                    <a:pt x="-83" y="11021"/>
                    <a:pt x="79" y="11246"/>
                  </a:cubicBezTo>
                  <a:cubicBezTo>
                    <a:pt x="1438" y="12636"/>
                    <a:pt x="3029" y="13838"/>
                    <a:pt x="4767" y="14740"/>
                  </a:cubicBezTo>
                  <a:cubicBezTo>
                    <a:pt x="5008" y="16900"/>
                    <a:pt x="5399" y="19042"/>
                    <a:pt x="5960" y="21145"/>
                  </a:cubicBezTo>
                  <a:cubicBezTo>
                    <a:pt x="5969" y="21187"/>
                    <a:pt x="6026" y="21191"/>
                    <a:pt x="6046" y="21228"/>
                  </a:cubicBezTo>
                  <a:cubicBezTo>
                    <a:pt x="6054" y="21267"/>
                    <a:pt x="5942" y="21274"/>
                    <a:pt x="5960" y="21311"/>
                  </a:cubicBezTo>
                  <a:cubicBezTo>
                    <a:pt x="6025" y="21420"/>
                    <a:pt x="6184" y="21437"/>
                    <a:pt x="6301" y="21478"/>
                  </a:cubicBezTo>
                  <a:cubicBezTo>
                    <a:pt x="6360" y="21498"/>
                    <a:pt x="6407" y="21562"/>
                    <a:pt x="6472" y="21561"/>
                  </a:cubicBezTo>
                  <a:lnTo>
                    <a:pt x="6727" y="21561"/>
                  </a:lnTo>
                  <a:cubicBezTo>
                    <a:pt x="8295" y="20668"/>
                    <a:pt x="9735" y="19662"/>
                    <a:pt x="11160" y="18566"/>
                  </a:cubicBezTo>
                  <a:cubicBezTo>
                    <a:pt x="11726" y="18166"/>
                    <a:pt x="12168" y="17802"/>
                    <a:pt x="12439" y="17651"/>
                  </a:cubicBezTo>
                  <a:cubicBezTo>
                    <a:pt x="13110" y="17945"/>
                    <a:pt x="14338" y="18566"/>
                    <a:pt x="14399" y="18566"/>
                  </a:cubicBezTo>
                  <a:cubicBezTo>
                    <a:pt x="14466" y="18583"/>
                    <a:pt x="14588" y="18583"/>
                    <a:pt x="14655" y="18566"/>
                  </a:cubicBezTo>
                  <a:cubicBezTo>
                    <a:pt x="14688" y="18572"/>
                    <a:pt x="14706" y="18572"/>
                    <a:pt x="14740" y="18566"/>
                  </a:cubicBezTo>
                  <a:cubicBezTo>
                    <a:pt x="14879" y="18516"/>
                    <a:pt x="14954" y="18371"/>
                    <a:pt x="14996" y="18234"/>
                  </a:cubicBezTo>
                  <a:cubicBezTo>
                    <a:pt x="15425" y="17059"/>
                    <a:pt x="16115" y="15483"/>
                    <a:pt x="16871" y="13492"/>
                  </a:cubicBezTo>
                  <a:cubicBezTo>
                    <a:pt x="18683" y="9281"/>
                    <a:pt x="20211" y="4912"/>
                    <a:pt x="21474" y="516"/>
                  </a:cubicBezTo>
                  <a:cubicBezTo>
                    <a:pt x="21517" y="288"/>
                    <a:pt x="21431" y="119"/>
                    <a:pt x="21218" y="16"/>
                  </a:cubicBezTo>
                  <a:cubicBezTo>
                    <a:pt x="21097" y="-38"/>
                    <a:pt x="20999" y="63"/>
                    <a:pt x="20877" y="100"/>
                  </a:cubicBezTo>
                  <a:cubicBezTo>
                    <a:pt x="20804" y="93"/>
                    <a:pt x="20779" y="-9"/>
                    <a:pt x="20707" y="16"/>
                  </a:cubicBezTo>
                  <a:close/>
                  <a:moveTo>
                    <a:pt x="19172" y="1680"/>
                  </a:moveTo>
                  <a:cubicBezTo>
                    <a:pt x="16361" y="4439"/>
                    <a:pt x="13371" y="7029"/>
                    <a:pt x="10222" y="9416"/>
                  </a:cubicBezTo>
                  <a:cubicBezTo>
                    <a:pt x="8241" y="10989"/>
                    <a:pt x="6395" y="12483"/>
                    <a:pt x="5108" y="13658"/>
                  </a:cubicBezTo>
                  <a:cubicBezTo>
                    <a:pt x="3739" y="12925"/>
                    <a:pt x="2427" y="12106"/>
                    <a:pt x="1272" y="11080"/>
                  </a:cubicBezTo>
                  <a:lnTo>
                    <a:pt x="1272" y="10997"/>
                  </a:lnTo>
                  <a:cubicBezTo>
                    <a:pt x="3683" y="9662"/>
                    <a:pt x="13718" y="4129"/>
                    <a:pt x="19172" y="1680"/>
                  </a:cubicBezTo>
                  <a:close/>
                  <a:moveTo>
                    <a:pt x="20110" y="2346"/>
                  </a:moveTo>
                  <a:cubicBezTo>
                    <a:pt x="19027" y="5512"/>
                    <a:pt x="17387" y="9651"/>
                    <a:pt x="16019" y="13076"/>
                  </a:cubicBezTo>
                  <a:cubicBezTo>
                    <a:pt x="15344" y="14729"/>
                    <a:pt x="14743" y="16184"/>
                    <a:pt x="14314" y="17319"/>
                  </a:cubicBezTo>
                  <a:cubicBezTo>
                    <a:pt x="13170" y="16861"/>
                    <a:pt x="10431" y="15643"/>
                    <a:pt x="8858" y="14906"/>
                  </a:cubicBezTo>
                  <a:cubicBezTo>
                    <a:pt x="10513" y="13074"/>
                    <a:pt x="16413" y="6408"/>
                    <a:pt x="20110" y="2346"/>
                  </a:cubicBezTo>
                  <a:close/>
                  <a:moveTo>
                    <a:pt x="15081" y="6422"/>
                  </a:moveTo>
                  <a:cubicBezTo>
                    <a:pt x="11763" y="10151"/>
                    <a:pt x="7580" y="14823"/>
                    <a:pt x="7580" y="14823"/>
                  </a:cubicBezTo>
                  <a:cubicBezTo>
                    <a:pt x="7551" y="14875"/>
                    <a:pt x="7586" y="14932"/>
                    <a:pt x="7580" y="14989"/>
                  </a:cubicBezTo>
                  <a:cubicBezTo>
                    <a:pt x="7314" y="16583"/>
                    <a:pt x="6969" y="18346"/>
                    <a:pt x="6642" y="19481"/>
                  </a:cubicBezTo>
                  <a:cubicBezTo>
                    <a:pt x="6216" y="17841"/>
                    <a:pt x="5942" y="16175"/>
                    <a:pt x="5790" y="14490"/>
                  </a:cubicBezTo>
                  <a:cubicBezTo>
                    <a:pt x="7065" y="13326"/>
                    <a:pt x="8899" y="11820"/>
                    <a:pt x="10819" y="10248"/>
                  </a:cubicBezTo>
                  <a:cubicBezTo>
                    <a:pt x="12382" y="9126"/>
                    <a:pt x="13635" y="7679"/>
                    <a:pt x="15081" y="6422"/>
                  </a:cubicBezTo>
                  <a:close/>
                  <a:moveTo>
                    <a:pt x="8347" y="15821"/>
                  </a:moveTo>
                  <a:cubicBezTo>
                    <a:pt x="9295" y="16284"/>
                    <a:pt x="10071" y="16584"/>
                    <a:pt x="11330" y="17152"/>
                  </a:cubicBezTo>
                  <a:cubicBezTo>
                    <a:pt x="11074" y="17334"/>
                    <a:pt x="10913" y="17485"/>
                    <a:pt x="10563" y="17734"/>
                  </a:cubicBezTo>
                  <a:cubicBezTo>
                    <a:pt x="9475" y="18572"/>
                    <a:pt x="8330" y="19349"/>
                    <a:pt x="7154" y="20064"/>
                  </a:cubicBezTo>
                  <a:cubicBezTo>
                    <a:pt x="7652" y="18922"/>
                    <a:pt x="8076" y="17392"/>
                    <a:pt x="8347" y="15821"/>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7" name="Freeform 645">
              <a:extLst>
                <a:ext uri="{FF2B5EF4-FFF2-40B4-BE49-F238E27FC236}">
                  <a16:creationId xmlns:a16="http://schemas.microsoft.com/office/drawing/2014/main" id="{249E6177-DB52-E0C4-9274-0B420AFBD2C5}"/>
                </a:ext>
              </a:extLst>
            </p:cNvPr>
            <p:cNvSpPr/>
            <p:nvPr/>
          </p:nvSpPr>
          <p:spPr>
            <a:xfrm rot="667436">
              <a:off x="1031550" y="4469105"/>
              <a:ext cx="909849" cy="779297"/>
            </a:xfrm>
            <a:custGeom>
              <a:avLst/>
              <a:gdLst/>
              <a:ahLst/>
              <a:cxnLst>
                <a:cxn ang="0">
                  <a:pos x="wd2" y="hd2"/>
                </a:cxn>
                <a:cxn ang="5400000">
                  <a:pos x="wd2" y="hd2"/>
                </a:cxn>
                <a:cxn ang="10800000">
                  <a:pos x="wd2" y="hd2"/>
                </a:cxn>
                <a:cxn ang="16200000">
                  <a:pos x="wd2" y="hd2"/>
                </a:cxn>
              </a:cxnLst>
              <a:rect l="0" t="0" r="r" b="b"/>
              <a:pathLst>
                <a:path w="21580" h="21587" extrusionOk="0">
                  <a:moveTo>
                    <a:pt x="19645" y="0"/>
                  </a:moveTo>
                  <a:cubicBezTo>
                    <a:pt x="19525" y="15"/>
                    <a:pt x="19449" y="110"/>
                    <a:pt x="19462" y="243"/>
                  </a:cubicBezTo>
                  <a:cubicBezTo>
                    <a:pt x="19492" y="741"/>
                    <a:pt x="19333" y="1253"/>
                    <a:pt x="19025" y="1614"/>
                  </a:cubicBezTo>
                  <a:cubicBezTo>
                    <a:pt x="18725" y="2032"/>
                    <a:pt x="18266" y="2296"/>
                    <a:pt x="17786" y="2341"/>
                  </a:cubicBezTo>
                  <a:cubicBezTo>
                    <a:pt x="17689" y="2343"/>
                    <a:pt x="17588" y="2397"/>
                    <a:pt x="17567" y="2502"/>
                  </a:cubicBezTo>
                  <a:cubicBezTo>
                    <a:pt x="17543" y="2608"/>
                    <a:pt x="17590" y="2731"/>
                    <a:pt x="17677" y="2784"/>
                  </a:cubicBezTo>
                  <a:cubicBezTo>
                    <a:pt x="18582" y="3504"/>
                    <a:pt x="19249" y="4538"/>
                    <a:pt x="19535" y="5730"/>
                  </a:cubicBezTo>
                  <a:cubicBezTo>
                    <a:pt x="19531" y="5797"/>
                    <a:pt x="19531" y="5864"/>
                    <a:pt x="19535" y="5932"/>
                  </a:cubicBezTo>
                  <a:cubicBezTo>
                    <a:pt x="19568" y="6029"/>
                    <a:pt x="19660" y="6091"/>
                    <a:pt x="19754" y="6093"/>
                  </a:cubicBezTo>
                  <a:lnTo>
                    <a:pt x="19790" y="6093"/>
                  </a:lnTo>
                  <a:cubicBezTo>
                    <a:pt x="19902" y="6056"/>
                    <a:pt x="19965" y="5935"/>
                    <a:pt x="19936" y="5811"/>
                  </a:cubicBezTo>
                  <a:cubicBezTo>
                    <a:pt x="19936" y="5811"/>
                    <a:pt x="19943" y="5725"/>
                    <a:pt x="19900" y="5609"/>
                  </a:cubicBezTo>
                  <a:cubicBezTo>
                    <a:pt x="19629" y="4208"/>
                    <a:pt x="20985" y="3061"/>
                    <a:pt x="21431" y="2704"/>
                  </a:cubicBezTo>
                  <a:cubicBezTo>
                    <a:pt x="21526" y="2664"/>
                    <a:pt x="21596" y="2572"/>
                    <a:pt x="21576" y="2462"/>
                  </a:cubicBezTo>
                  <a:cubicBezTo>
                    <a:pt x="21540" y="2355"/>
                    <a:pt x="21459" y="2284"/>
                    <a:pt x="21358" y="2300"/>
                  </a:cubicBezTo>
                  <a:cubicBezTo>
                    <a:pt x="20362" y="2407"/>
                    <a:pt x="19986" y="1216"/>
                    <a:pt x="19863" y="202"/>
                  </a:cubicBezTo>
                  <a:cubicBezTo>
                    <a:pt x="19860" y="80"/>
                    <a:pt x="19792" y="-3"/>
                    <a:pt x="19681" y="0"/>
                  </a:cubicBezTo>
                  <a:cubicBezTo>
                    <a:pt x="19671" y="1"/>
                    <a:pt x="19654" y="-1"/>
                    <a:pt x="19645" y="0"/>
                  </a:cubicBezTo>
                  <a:close/>
                  <a:moveTo>
                    <a:pt x="19681" y="1372"/>
                  </a:moveTo>
                  <a:cubicBezTo>
                    <a:pt x="19829" y="1993"/>
                    <a:pt x="20232" y="2476"/>
                    <a:pt x="20775" y="2704"/>
                  </a:cubicBezTo>
                  <a:cubicBezTo>
                    <a:pt x="20234" y="3170"/>
                    <a:pt x="19807" y="3807"/>
                    <a:pt x="19572" y="4519"/>
                  </a:cubicBezTo>
                  <a:cubicBezTo>
                    <a:pt x="19287" y="3816"/>
                    <a:pt x="18859" y="3209"/>
                    <a:pt x="18333" y="2704"/>
                  </a:cubicBezTo>
                  <a:cubicBezTo>
                    <a:pt x="18719" y="2545"/>
                    <a:pt x="19086" y="2285"/>
                    <a:pt x="19353" y="1937"/>
                  </a:cubicBezTo>
                  <a:cubicBezTo>
                    <a:pt x="19487" y="1769"/>
                    <a:pt x="19596" y="1576"/>
                    <a:pt x="19681" y="1372"/>
                  </a:cubicBezTo>
                  <a:close/>
                  <a:moveTo>
                    <a:pt x="2078" y="3591"/>
                  </a:moveTo>
                  <a:cubicBezTo>
                    <a:pt x="1958" y="3606"/>
                    <a:pt x="1882" y="3741"/>
                    <a:pt x="1895" y="3874"/>
                  </a:cubicBezTo>
                  <a:cubicBezTo>
                    <a:pt x="1925" y="4372"/>
                    <a:pt x="1766" y="4844"/>
                    <a:pt x="1458" y="5205"/>
                  </a:cubicBezTo>
                  <a:cubicBezTo>
                    <a:pt x="1158" y="5623"/>
                    <a:pt x="700" y="5887"/>
                    <a:pt x="219" y="5932"/>
                  </a:cubicBezTo>
                  <a:cubicBezTo>
                    <a:pt x="98" y="5936"/>
                    <a:pt x="-4" y="6040"/>
                    <a:pt x="0" y="6174"/>
                  </a:cubicBezTo>
                  <a:cubicBezTo>
                    <a:pt x="3" y="6260"/>
                    <a:pt x="78" y="6335"/>
                    <a:pt x="146" y="6375"/>
                  </a:cubicBezTo>
                  <a:cubicBezTo>
                    <a:pt x="1050" y="7098"/>
                    <a:pt x="1687" y="8167"/>
                    <a:pt x="1968" y="9361"/>
                  </a:cubicBezTo>
                  <a:lnTo>
                    <a:pt x="2005" y="9522"/>
                  </a:lnTo>
                  <a:cubicBezTo>
                    <a:pt x="2035" y="9622"/>
                    <a:pt x="2129" y="9726"/>
                    <a:pt x="2223" y="9724"/>
                  </a:cubicBezTo>
                  <a:lnTo>
                    <a:pt x="2296" y="9724"/>
                  </a:lnTo>
                  <a:cubicBezTo>
                    <a:pt x="2408" y="9687"/>
                    <a:pt x="2465" y="9528"/>
                    <a:pt x="2442" y="9401"/>
                  </a:cubicBezTo>
                  <a:cubicBezTo>
                    <a:pt x="2429" y="9333"/>
                    <a:pt x="2391" y="9266"/>
                    <a:pt x="2369" y="9200"/>
                  </a:cubicBezTo>
                  <a:cubicBezTo>
                    <a:pt x="2098" y="7799"/>
                    <a:pt x="3491" y="6652"/>
                    <a:pt x="3936" y="6295"/>
                  </a:cubicBezTo>
                  <a:cubicBezTo>
                    <a:pt x="4017" y="6232"/>
                    <a:pt x="4043" y="6155"/>
                    <a:pt x="4009" y="6053"/>
                  </a:cubicBezTo>
                  <a:cubicBezTo>
                    <a:pt x="3971" y="5955"/>
                    <a:pt x="3885" y="5873"/>
                    <a:pt x="3791" y="5891"/>
                  </a:cubicBezTo>
                  <a:cubicBezTo>
                    <a:pt x="2795" y="5997"/>
                    <a:pt x="2455" y="4807"/>
                    <a:pt x="2333" y="3793"/>
                  </a:cubicBezTo>
                  <a:cubicBezTo>
                    <a:pt x="2330" y="3671"/>
                    <a:pt x="2225" y="3588"/>
                    <a:pt x="2114" y="3591"/>
                  </a:cubicBezTo>
                  <a:cubicBezTo>
                    <a:pt x="2104" y="3592"/>
                    <a:pt x="2087" y="3590"/>
                    <a:pt x="2078" y="3591"/>
                  </a:cubicBezTo>
                  <a:close/>
                  <a:moveTo>
                    <a:pt x="2114" y="5004"/>
                  </a:moveTo>
                  <a:cubicBezTo>
                    <a:pt x="2270" y="5613"/>
                    <a:pt x="2671" y="6073"/>
                    <a:pt x="3207" y="6295"/>
                  </a:cubicBezTo>
                  <a:cubicBezTo>
                    <a:pt x="2663" y="6749"/>
                    <a:pt x="2234" y="7360"/>
                    <a:pt x="2005" y="8070"/>
                  </a:cubicBezTo>
                  <a:cubicBezTo>
                    <a:pt x="1710" y="7392"/>
                    <a:pt x="1285" y="6780"/>
                    <a:pt x="766" y="6295"/>
                  </a:cubicBezTo>
                  <a:cubicBezTo>
                    <a:pt x="1155" y="6138"/>
                    <a:pt x="1518" y="5878"/>
                    <a:pt x="1786" y="5528"/>
                  </a:cubicBezTo>
                  <a:cubicBezTo>
                    <a:pt x="1918" y="5362"/>
                    <a:pt x="2026" y="5203"/>
                    <a:pt x="2114" y="5004"/>
                  </a:cubicBezTo>
                  <a:close/>
                  <a:moveTo>
                    <a:pt x="9476" y="5528"/>
                  </a:moveTo>
                  <a:cubicBezTo>
                    <a:pt x="8781" y="5569"/>
                    <a:pt x="8106" y="5779"/>
                    <a:pt x="7472" y="6133"/>
                  </a:cubicBezTo>
                  <a:cubicBezTo>
                    <a:pt x="6159" y="6908"/>
                    <a:pt x="5203" y="8248"/>
                    <a:pt x="4848" y="9845"/>
                  </a:cubicBezTo>
                  <a:cubicBezTo>
                    <a:pt x="4298" y="12540"/>
                    <a:pt x="5162" y="15374"/>
                    <a:pt x="7107" y="17108"/>
                  </a:cubicBezTo>
                  <a:cubicBezTo>
                    <a:pt x="6996" y="17385"/>
                    <a:pt x="6996" y="17678"/>
                    <a:pt x="7107" y="17955"/>
                  </a:cubicBezTo>
                  <a:cubicBezTo>
                    <a:pt x="7107" y="17955"/>
                    <a:pt x="7119" y="17978"/>
                    <a:pt x="7180" y="18036"/>
                  </a:cubicBezTo>
                  <a:cubicBezTo>
                    <a:pt x="7125" y="18192"/>
                    <a:pt x="7046" y="18340"/>
                    <a:pt x="6961" y="18480"/>
                  </a:cubicBezTo>
                  <a:cubicBezTo>
                    <a:pt x="6902" y="18569"/>
                    <a:pt x="6902" y="18673"/>
                    <a:pt x="6961" y="18762"/>
                  </a:cubicBezTo>
                  <a:cubicBezTo>
                    <a:pt x="7069" y="18878"/>
                    <a:pt x="7196" y="18961"/>
                    <a:pt x="7326" y="19045"/>
                  </a:cubicBezTo>
                  <a:cubicBezTo>
                    <a:pt x="7210" y="19178"/>
                    <a:pt x="7171" y="19391"/>
                    <a:pt x="7217" y="19569"/>
                  </a:cubicBezTo>
                  <a:cubicBezTo>
                    <a:pt x="7295" y="19740"/>
                    <a:pt x="7418" y="19867"/>
                    <a:pt x="7581" y="19932"/>
                  </a:cubicBezTo>
                  <a:cubicBezTo>
                    <a:pt x="7491" y="20157"/>
                    <a:pt x="7550" y="20429"/>
                    <a:pt x="7727" y="20578"/>
                  </a:cubicBezTo>
                  <a:cubicBezTo>
                    <a:pt x="8022" y="20773"/>
                    <a:pt x="8367" y="20867"/>
                    <a:pt x="8711" y="20860"/>
                  </a:cubicBezTo>
                  <a:cubicBezTo>
                    <a:pt x="8719" y="21048"/>
                    <a:pt x="8798" y="21225"/>
                    <a:pt x="8930" y="21344"/>
                  </a:cubicBezTo>
                  <a:cubicBezTo>
                    <a:pt x="9146" y="21506"/>
                    <a:pt x="9398" y="21597"/>
                    <a:pt x="9658" y="21586"/>
                  </a:cubicBezTo>
                  <a:cubicBezTo>
                    <a:pt x="9897" y="21594"/>
                    <a:pt x="10145" y="21518"/>
                    <a:pt x="10351" y="21385"/>
                  </a:cubicBezTo>
                  <a:cubicBezTo>
                    <a:pt x="10580" y="21231"/>
                    <a:pt x="10705" y="20953"/>
                    <a:pt x="10679" y="20658"/>
                  </a:cubicBezTo>
                  <a:cubicBezTo>
                    <a:pt x="11039" y="20589"/>
                    <a:pt x="11383" y="20394"/>
                    <a:pt x="11663" y="20134"/>
                  </a:cubicBezTo>
                  <a:cubicBezTo>
                    <a:pt x="11781" y="20000"/>
                    <a:pt x="11818" y="19814"/>
                    <a:pt x="11736" y="19650"/>
                  </a:cubicBezTo>
                  <a:cubicBezTo>
                    <a:pt x="11909" y="19558"/>
                    <a:pt x="12050" y="19396"/>
                    <a:pt x="12137" y="19206"/>
                  </a:cubicBezTo>
                  <a:cubicBezTo>
                    <a:pt x="12194" y="18999"/>
                    <a:pt x="12151" y="18768"/>
                    <a:pt x="12027" y="18601"/>
                  </a:cubicBezTo>
                  <a:cubicBezTo>
                    <a:pt x="12115" y="18528"/>
                    <a:pt x="12178" y="18434"/>
                    <a:pt x="12210" y="18318"/>
                  </a:cubicBezTo>
                  <a:cubicBezTo>
                    <a:pt x="12238" y="18141"/>
                    <a:pt x="12158" y="17982"/>
                    <a:pt x="12027" y="17874"/>
                  </a:cubicBezTo>
                  <a:cubicBezTo>
                    <a:pt x="12051" y="17838"/>
                    <a:pt x="12083" y="17794"/>
                    <a:pt x="12100" y="17753"/>
                  </a:cubicBezTo>
                  <a:cubicBezTo>
                    <a:pt x="12135" y="17609"/>
                    <a:pt x="12111" y="17426"/>
                    <a:pt x="12027" y="17310"/>
                  </a:cubicBezTo>
                  <a:cubicBezTo>
                    <a:pt x="13399" y="16498"/>
                    <a:pt x="14574" y="13638"/>
                    <a:pt x="14688" y="11580"/>
                  </a:cubicBezTo>
                  <a:cubicBezTo>
                    <a:pt x="14850" y="9132"/>
                    <a:pt x="13600" y="6842"/>
                    <a:pt x="11554" y="5891"/>
                  </a:cubicBezTo>
                  <a:cubicBezTo>
                    <a:pt x="10888" y="5614"/>
                    <a:pt x="10171" y="5487"/>
                    <a:pt x="9476" y="5528"/>
                  </a:cubicBezTo>
                  <a:close/>
                  <a:moveTo>
                    <a:pt x="9513" y="6012"/>
                  </a:moveTo>
                  <a:cubicBezTo>
                    <a:pt x="10147" y="5969"/>
                    <a:pt x="10799" y="6044"/>
                    <a:pt x="11408" y="6295"/>
                  </a:cubicBezTo>
                  <a:cubicBezTo>
                    <a:pt x="13302" y="7140"/>
                    <a:pt x="14468" y="9247"/>
                    <a:pt x="14324" y="11500"/>
                  </a:cubicBezTo>
                  <a:cubicBezTo>
                    <a:pt x="14201" y="13711"/>
                    <a:pt x="12934" y="16415"/>
                    <a:pt x="11772" y="16946"/>
                  </a:cubicBezTo>
                  <a:lnTo>
                    <a:pt x="11772" y="16987"/>
                  </a:lnTo>
                  <a:cubicBezTo>
                    <a:pt x="11357" y="16874"/>
                    <a:pt x="10924" y="16800"/>
                    <a:pt x="10497" y="16785"/>
                  </a:cubicBezTo>
                  <a:cubicBezTo>
                    <a:pt x="10837" y="15452"/>
                    <a:pt x="11215" y="14106"/>
                    <a:pt x="11590" y="12831"/>
                  </a:cubicBezTo>
                  <a:lnTo>
                    <a:pt x="11772" y="12226"/>
                  </a:lnTo>
                  <a:cubicBezTo>
                    <a:pt x="11956" y="11617"/>
                    <a:pt x="12218" y="10788"/>
                    <a:pt x="11772" y="10208"/>
                  </a:cubicBezTo>
                  <a:cubicBezTo>
                    <a:pt x="11509" y="9899"/>
                    <a:pt x="11119" y="9799"/>
                    <a:pt x="10752" y="9926"/>
                  </a:cubicBezTo>
                  <a:lnTo>
                    <a:pt x="10606" y="9845"/>
                  </a:lnTo>
                  <a:cubicBezTo>
                    <a:pt x="10238" y="9741"/>
                    <a:pt x="9846" y="9763"/>
                    <a:pt x="9513" y="9966"/>
                  </a:cubicBezTo>
                  <a:lnTo>
                    <a:pt x="9367" y="9926"/>
                  </a:lnTo>
                  <a:cubicBezTo>
                    <a:pt x="8984" y="9847"/>
                    <a:pt x="8595" y="9880"/>
                    <a:pt x="8237" y="10047"/>
                  </a:cubicBezTo>
                  <a:cubicBezTo>
                    <a:pt x="8039" y="10050"/>
                    <a:pt x="7858" y="10132"/>
                    <a:pt x="7690" y="10249"/>
                  </a:cubicBezTo>
                  <a:cubicBezTo>
                    <a:pt x="7105" y="10625"/>
                    <a:pt x="7164" y="11853"/>
                    <a:pt x="7217" y="12549"/>
                  </a:cubicBezTo>
                  <a:cubicBezTo>
                    <a:pt x="7292" y="14000"/>
                    <a:pt x="7589" y="15402"/>
                    <a:pt x="8091" y="16745"/>
                  </a:cubicBezTo>
                  <a:lnTo>
                    <a:pt x="7472" y="16745"/>
                  </a:lnTo>
                  <a:cubicBezTo>
                    <a:pt x="5646" y="15129"/>
                    <a:pt x="4829" y="12534"/>
                    <a:pt x="5321" y="10007"/>
                  </a:cubicBezTo>
                  <a:cubicBezTo>
                    <a:pt x="5638" y="8546"/>
                    <a:pt x="6463" y="7300"/>
                    <a:pt x="7654" y="6577"/>
                  </a:cubicBezTo>
                  <a:cubicBezTo>
                    <a:pt x="8230" y="6246"/>
                    <a:pt x="8879" y="6055"/>
                    <a:pt x="9513" y="6012"/>
                  </a:cubicBezTo>
                  <a:close/>
                  <a:moveTo>
                    <a:pt x="17385" y="6456"/>
                  </a:moveTo>
                  <a:cubicBezTo>
                    <a:pt x="17257" y="6473"/>
                    <a:pt x="17156" y="6608"/>
                    <a:pt x="17166" y="6739"/>
                  </a:cubicBezTo>
                  <a:cubicBezTo>
                    <a:pt x="17174" y="7078"/>
                    <a:pt x="17047" y="7377"/>
                    <a:pt x="16838" y="7626"/>
                  </a:cubicBezTo>
                  <a:cubicBezTo>
                    <a:pt x="16622" y="7916"/>
                    <a:pt x="16303" y="8093"/>
                    <a:pt x="15964" y="8110"/>
                  </a:cubicBezTo>
                  <a:cubicBezTo>
                    <a:pt x="15866" y="8118"/>
                    <a:pt x="15810" y="8209"/>
                    <a:pt x="15781" y="8312"/>
                  </a:cubicBezTo>
                  <a:cubicBezTo>
                    <a:pt x="15757" y="8418"/>
                    <a:pt x="15804" y="8541"/>
                    <a:pt x="15891" y="8594"/>
                  </a:cubicBezTo>
                  <a:cubicBezTo>
                    <a:pt x="16525" y="9121"/>
                    <a:pt x="16945" y="9840"/>
                    <a:pt x="17130" y="10693"/>
                  </a:cubicBezTo>
                  <a:cubicBezTo>
                    <a:pt x="17126" y="10741"/>
                    <a:pt x="17126" y="10806"/>
                    <a:pt x="17130" y="10854"/>
                  </a:cubicBezTo>
                  <a:cubicBezTo>
                    <a:pt x="17158" y="10955"/>
                    <a:pt x="17253" y="11020"/>
                    <a:pt x="17349" y="11015"/>
                  </a:cubicBezTo>
                  <a:lnTo>
                    <a:pt x="17385" y="11015"/>
                  </a:lnTo>
                  <a:cubicBezTo>
                    <a:pt x="17497" y="10978"/>
                    <a:pt x="17590" y="10860"/>
                    <a:pt x="17567" y="10733"/>
                  </a:cubicBezTo>
                  <a:cubicBezTo>
                    <a:pt x="17571" y="10685"/>
                    <a:pt x="17571" y="10620"/>
                    <a:pt x="17567" y="10572"/>
                  </a:cubicBezTo>
                  <a:cubicBezTo>
                    <a:pt x="17401" y="9606"/>
                    <a:pt x="18382" y="8817"/>
                    <a:pt x="18697" y="8594"/>
                  </a:cubicBezTo>
                  <a:cubicBezTo>
                    <a:pt x="18799" y="8523"/>
                    <a:pt x="18835" y="8384"/>
                    <a:pt x="18770" y="8272"/>
                  </a:cubicBezTo>
                  <a:cubicBezTo>
                    <a:pt x="18726" y="8194"/>
                    <a:pt x="18634" y="8141"/>
                    <a:pt x="18551" y="8151"/>
                  </a:cubicBezTo>
                  <a:cubicBezTo>
                    <a:pt x="17896" y="8209"/>
                    <a:pt x="17700" y="7372"/>
                    <a:pt x="17604" y="6658"/>
                  </a:cubicBezTo>
                  <a:cubicBezTo>
                    <a:pt x="17595" y="6530"/>
                    <a:pt x="17500" y="6447"/>
                    <a:pt x="17385" y="6456"/>
                  </a:cubicBezTo>
                  <a:close/>
                  <a:moveTo>
                    <a:pt x="17385" y="7667"/>
                  </a:moveTo>
                  <a:cubicBezTo>
                    <a:pt x="17500" y="8039"/>
                    <a:pt x="17725" y="8375"/>
                    <a:pt x="18041" y="8554"/>
                  </a:cubicBezTo>
                  <a:cubicBezTo>
                    <a:pt x="17706" y="8851"/>
                    <a:pt x="17451" y="9210"/>
                    <a:pt x="17276" y="9644"/>
                  </a:cubicBezTo>
                  <a:cubicBezTo>
                    <a:pt x="17090" y="9211"/>
                    <a:pt x="16821" y="8807"/>
                    <a:pt x="16510" y="8473"/>
                  </a:cubicBezTo>
                  <a:cubicBezTo>
                    <a:pt x="16765" y="8357"/>
                    <a:pt x="16983" y="8176"/>
                    <a:pt x="17166" y="7949"/>
                  </a:cubicBezTo>
                  <a:cubicBezTo>
                    <a:pt x="17236" y="7857"/>
                    <a:pt x="17327" y="7768"/>
                    <a:pt x="17385" y="7667"/>
                  </a:cubicBezTo>
                  <a:close/>
                  <a:moveTo>
                    <a:pt x="10242" y="10249"/>
                  </a:moveTo>
                  <a:cubicBezTo>
                    <a:pt x="10060" y="10522"/>
                    <a:pt x="10093" y="10902"/>
                    <a:pt x="10314" y="11136"/>
                  </a:cubicBezTo>
                  <a:cubicBezTo>
                    <a:pt x="10443" y="11334"/>
                    <a:pt x="10687" y="11409"/>
                    <a:pt x="10898" y="11338"/>
                  </a:cubicBezTo>
                  <a:cubicBezTo>
                    <a:pt x="11113" y="11227"/>
                    <a:pt x="11241" y="10995"/>
                    <a:pt x="11226" y="10733"/>
                  </a:cubicBezTo>
                  <a:cubicBezTo>
                    <a:pt x="11227" y="10602"/>
                    <a:pt x="11205" y="10487"/>
                    <a:pt x="11153" y="10370"/>
                  </a:cubicBezTo>
                  <a:cubicBezTo>
                    <a:pt x="11261" y="10391"/>
                    <a:pt x="11372" y="10440"/>
                    <a:pt x="11444" y="10531"/>
                  </a:cubicBezTo>
                  <a:cubicBezTo>
                    <a:pt x="11733" y="10898"/>
                    <a:pt x="11501" y="11574"/>
                    <a:pt x="11335" y="12105"/>
                  </a:cubicBezTo>
                  <a:lnTo>
                    <a:pt x="11189" y="12670"/>
                  </a:lnTo>
                  <a:cubicBezTo>
                    <a:pt x="10805" y="13993"/>
                    <a:pt x="10372" y="15364"/>
                    <a:pt x="10023" y="16745"/>
                  </a:cubicBezTo>
                  <a:lnTo>
                    <a:pt x="8565" y="16745"/>
                  </a:lnTo>
                  <a:cubicBezTo>
                    <a:pt x="8014" y="15391"/>
                    <a:pt x="7696" y="13949"/>
                    <a:pt x="7617" y="12468"/>
                  </a:cubicBezTo>
                  <a:cubicBezTo>
                    <a:pt x="7528" y="11897"/>
                    <a:pt x="7577" y="11275"/>
                    <a:pt x="7763" y="10733"/>
                  </a:cubicBezTo>
                  <a:cubicBezTo>
                    <a:pt x="7800" y="10929"/>
                    <a:pt x="7911" y="11135"/>
                    <a:pt x="8055" y="11257"/>
                  </a:cubicBezTo>
                  <a:cubicBezTo>
                    <a:pt x="8387" y="11595"/>
                    <a:pt x="8641" y="11396"/>
                    <a:pt x="8711" y="11338"/>
                  </a:cubicBezTo>
                  <a:cubicBezTo>
                    <a:pt x="8915" y="11056"/>
                    <a:pt x="8915" y="10652"/>
                    <a:pt x="8711" y="10370"/>
                  </a:cubicBezTo>
                  <a:cubicBezTo>
                    <a:pt x="8838" y="10347"/>
                    <a:pt x="8948" y="10347"/>
                    <a:pt x="9075" y="10370"/>
                  </a:cubicBezTo>
                  <a:cubicBezTo>
                    <a:pt x="8956" y="10654"/>
                    <a:pt x="8992" y="10987"/>
                    <a:pt x="9185" y="11217"/>
                  </a:cubicBezTo>
                  <a:cubicBezTo>
                    <a:pt x="9305" y="11426"/>
                    <a:pt x="9555" y="11538"/>
                    <a:pt x="9768" y="11459"/>
                  </a:cubicBezTo>
                  <a:cubicBezTo>
                    <a:pt x="9982" y="11359"/>
                    <a:pt x="10118" y="11110"/>
                    <a:pt x="10096" y="10854"/>
                  </a:cubicBezTo>
                  <a:cubicBezTo>
                    <a:pt x="10088" y="10653"/>
                    <a:pt x="9999" y="10438"/>
                    <a:pt x="9877" y="10289"/>
                  </a:cubicBezTo>
                  <a:cubicBezTo>
                    <a:pt x="9996" y="10250"/>
                    <a:pt x="10118" y="10242"/>
                    <a:pt x="10242" y="10249"/>
                  </a:cubicBezTo>
                  <a:close/>
                  <a:moveTo>
                    <a:pt x="10679" y="10491"/>
                  </a:moveTo>
                  <a:cubicBezTo>
                    <a:pt x="10747" y="10561"/>
                    <a:pt x="10784" y="10670"/>
                    <a:pt x="10788" y="10773"/>
                  </a:cubicBezTo>
                  <a:cubicBezTo>
                    <a:pt x="10795" y="10832"/>
                    <a:pt x="10786" y="10889"/>
                    <a:pt x="10752" y="10935"/>
                  </a:cubicBezTo>
                  <a:cubicBezTo>
                    <a:pt x="10718" y="10921"/>
                    <a:pt x="10666" y="10884"/>
                    <a:pt x="10642" y="10854"/>
                  </a:cubicBezTo>
                  <a:cubicBezTo>
                    <a:pt x="10538" y="10641"/>
                    <a:pt x="10609" y="10558"/>
                    <a:pt x="10679" y="10491"/>
                  </a:cubicBezTo>
                  <a:close/>
                  <a:moveTo>
                    <a:pt x="8273" y="10572"/>
                  </a:moveTo>
                  <a:lnTo>
                    <a:pt x="8310" y="10612"/>
                  </a:lnTo>
                  <a:cubicBezTo>
                    <a:pt x="8377" y="10697"/>
                    <a:pt x="8430" y="10823"/>
                    <a:pt x="8419" y="10935"/>
                  </a:cubicBezTo>
                  <a:lnTo>
                    <a:pt x="8346" y="10894"/>
                  </a:lnTo>
                  <a:cubicBezTo>
                    <a:pt x="8346" y="10894"/>
                    <a:pt x="8166" y="10720"/>
                    <a:pt x="8201" y="10652"/>
                  </a:cubicBezTo>
                  <a:lnTo>
                    <a:pt x="8273" y="10572"/>
                  </a:lnTo>
                  <a:close/>
                  <a:moveTo>
                    <a:pt x="9513" y="10572"/>
                  </a:moveTo>
                  <a:cubicBezTo>
                    <a:pt x="9604" y="10636"/>
                    <a:pt x="9645" y="10735"/>
                    <a:pt x="9658" y="10854"/>
                  </a:cubicBezTo>
                  <a:cubicBezTo>
                    <a:pt x="9658" y="10951"/>
                    <a:pt x="9658" y="11015"/>
                    <a:pt x="9658" y="11015"/>
                  </a:cubicBezTo>
                  <a:cubicBezTo>
                    <a:pt x="9658" y="11015"/>
                    <a:pt x="9664" y="11002"/>
                    <a:pt x="9586" y="10935"/>
                  </a:cubicBezTo>
                  <a:cubicBezTo>
                    <a:pt x="9411" y="10712"/>
                    <a:pt x="9486" y="10620"/>
                    <a:pt x="9513" y="10572"/>
                  </a:cubicBezTo>
                  <a:close/>
                  <a:moveTo>
                    <a:pt x="7545" y="17269"/>
                  </a:moveTo>
                  <a:cubicBezTo>
                    <a:pt x="8885" y="17172"/>
                    <a:pt x="10222" y="17197"/>
                    <a:pt x="11554" y="17390"/>
                  </a:cubicBezTo>
                  <a:cubicBezTo>
                    <a:pt x="11624" y="17447"/>
                    <a:pt x="11672" y="17526"/>
                    <a:pt x="11736" y="17592"/>
                  </a:cubicBezTo>
                  <a:cubicBezTo>
                    <a:pt x="11736" y="17640"/>
                    <a:pt x="11443" y="17897"/>
                    <a:pt x="9731" y="17955"/>
                  </a:cubicBezTo>
                  <a:lnTo>
                    <a:pt x="9622" y="17955"/>
                  </a:lnTo>
                  <a:cubicBezTo>
                    <a:pt x="9090" y="18010"/>
                    <a:pt x="8584" y="17995"/>
                    <a:pt x="8055" y="17915"/>
                  </a:cubicBezTo>
                  <a:cubicBezTo>
                    <a:pt x="7950" y="17915"/>
                    <a:pt x="7606" y="17829"/>
                    <a:pt x="7545" y="17713"/>
                  </a:cubicBezTo>
                  <a:cubicBezTo>
                    <a:pt x="7503" y="17569"/>
                    <a:pt x="7503" y="17414"/>
                    <a:pt x="7545" y="17269"/>
                  </a:cubicBezTo>
                  <a:close/>
                  <a:moveTo>
                    <a:pt x="11699" y="18157"/>
                  </a:moveTo>
                  <a:lnTo>
                    <a:pt x="11809" y="18238"/>
                  </a:lnTo>
                  <a:cubicBezTo>
                    <a:pt x="11236" y="18571"/>
                    <a:pt x="10633" y="18766"/>
                    <a:pt x="9986" y="18802"/>
                  </a:cubicBezTo>
                  <a:lnTo>
                    <a:pt x="9658" y="18802"/>
                  </a:lnTo>
                  <a:cubicBezTo>
                    <a:pt x="8915" y="18976"/>
                    <a:pt x="8128" y="18904"/>
                    <a:pt x="7435" y="18560"/>
                  </a:cubicBezTo>
                  <a:cubicBezTo>
                    <a:pt x="7486" y="18471"/>
                    <a:pt x="7544" y="18375"/>
                    <a:pt x="7581" y="18278"/>
                  </a:cubicBezTo>
                  <a:cubicBezTo>
                    <a:pt x="7707" y="18334"/>
                    <a:pt x="7847" y="18378"/>
                    <a:pt x="7982" y="18399"/>
                  </a:cubicBezTo>
                  <a:cubicBezTo>
                    <a:pt x="8306" y="18454"/>
                    <a:pt x="8639" y="18483"/>
                    <a:pt x="8966" y="18480"/>
                  </a:cubicBezTo>
                  <a:lnTo>
                    <a:pt x="9731" y="18480"/>
                  </a:lnTo>
                  <a:cubicBezTo>
                    <a:pt x="10405" y="18494"/>
                    <a:pt x="11052" y="18363"/>
                    <a:pt x="11699" y="18157"/>
                  </a:cubicBezTo>
                  <a:close/>
                  <a:moveTo>
                    <a:pt x="11699" y="18883"/>
                  </a:moveTo>
                  <a:cubicBezTo>
                    <a:pt x="11752" y="18883"/>
                    <a:pt x="11790" y="18987"/>
                    <a:pt x="11772" y="19045"/>
                  </a:cubicBezTo>
                  <a:cubicBezTo>
                    <a:pt x="11694" y="19305"/>
                    <a:pt x="10890" y="19603"/>
                    <a:pt x="9658" y="19690"/>
                  </a:cubicBezTo>
                  <a:cubicBezTo>
                    <a:pt x="8991" y="19820"/>
                    <a:pt x="8309" y="19714"/>
                    <a:pt x="7690" y="19408"/>
                  </a:cubicBezTo>
                  <a:cubicBezTo>
                    <a:pt x="7722" y="19340"/>
                    <a:pt x="7745" y="19293"/>
                    <a:pt x="7800" y="19246"/>
                  </a:cubicBezTo>
                  <a:cubicBezTo>
                    <a:pt x="8086" y="19323"/>
                    <a:pt x="8380" y="19367"/>
                    <a:pt x="8674" y="19367"/>
                  </a:cubicBezTo>
                  <a:cubicBezTo>
                    <a:pt x="9022" y="19364"/>
                    <a:pt x="9387" y="19335"/>
                    <a:pt x="9731" y="19287"/>
                  </a:cubicBezTo>
                  <a:lnTo>
                    <a:pt x="10023" y="19287"/>
                  </a:lnTo>
                  <a:cubicBezTo>
                    <a:pt x="10599" y="19229"/>
                    <a:pt x="11156" y="19101"/>
                    <a:pt x="11699" y="18883"/>
                  </a:cubicBezTo>
                  <a:close/>
                  <a:moveTo>
                    <a:pt x="11371" y="19851"/>
                  </a:moveTo>
                  <a:cubicBezTo>
                    <a:pt x="10686" y="20238"/>
                    <a:pt x="9917" y="20400"/>
                    <a:pt x="9148" y="20376"/>
                  </a:cubicBezTo>
                  <a:cubicBezTo>
                    <a:pt x="8379" y="20376"/>
                    <a:pt x="8081" y="20242"/>
                    <a:pt x="8055" y="20174"/>
                  </a:cubicBezTo>
                  <a:cubicBezTo>
                    <a:pt x="8051" y="20149"/>
                    <a:pt x="8051" y="20119"/>
                    <a:pt x="8055" y="20094"/>
                  </a:cubicBezTo>
                  <a:cubicBezTo>
                    <a:pt x="8360" y="20160"/>
                    <a:pt x="8691" y="20170"/>
                    <a:pt x="9002" y="20174"/>
                  </a:cubicBezTo>
                  <a:lnTo>
                    <a:pt x="9112" y="20174"/>
                  </a:lnTo>
                  <a:cubicBezTo>
                    <a:pt x="9871" y="20178"/>
                    <a:pt x="10642" y="20086"/>
                    <a:pt x="11371" y="19851"/>
                  </a:cubicBezTo>
                  <a:close/>
                  <a:moveTo>
                    <a:pt x="10314" y="20820"/>
                  </a:moveTo>
                  <a:cubicBezTo>
                    <a:pt x="10296" y="20893"/>
                    <a:pt x="10229" y="20943"/>
                    <a:pt x="10169" y="20981"/>
                  </a:cubicBezTo>
                  <a:cubicBezTo>
                    <a:pt x="9905" y="21133"/>
                    <a:pt x="9589" y="21147"/>
                    <a:pt x="9330" y="20981"/>
                  </a:cubicBezTo>
                  <a:cubicBezTo>
                    <a:pt x="9299" y="20964"/>
                    <a:pt x="9265" y="20938"/>
                    <a:pt x="9258" y="20901"/>
                  </a:cubicBezTo>
                  <a:cubicBezTo>
                    <a:pt x="9606" y="20903"/>
                    <a:pt x="9971" y="20880"/>
                    <a:pt x="10314" y="20820"/>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8" name="Freeform 649">
              <a:extLst>
                <a:ext uri="{FF2B5EF4-FFF2-40B4-BE49-F238E27FC236}">
                  <a16:creationId xmlns:a16="http://schemas.microsoft.com/office/drawing/2014/main" id="{8D619678-AAB2-34F6-8084-414414224FBE}"/>
                </a:ext>
              </a:extLst>
            </p:cNvPr>
            <p:cNvSpPr/>
            <p:nvPr/>
          </p:nvSpPr>
          <p:spPr>
            <a:xfrm rot="667434" flipH="1">
              <a:off x="431050" y="2788943"/>
              <a:ext cx="937767" cy="1105039"/>
            </a:xfrm>
            <a:custGeom>
              <a:avLst/>
              <a:gdLst/>
              <a:ahLst/>
              <a:cxnLst>
                <a:cxn ang="0">
                  <a:pos x="wd2" y="hd2"/>
                </a:cxn>
                <a:cxn ang="5400000">
                  <a:pos x="wd2" y="hd2"/>
                </a:cxn>
                <a:cxn ang="10800000">
                  <a:pos x="wd2" y="hd2"/>
                </a:cxn>
                <a:cxn ang="16200000">
                  <a:pos x="wd2" y="hd2"/>
                </a:cxn>
              </a:cxnLst>
              <a:rect l="0" t="0" r="r" b="b"/>
              <a:pathLst>
                <a:path w="21590" h="21537" extrusionOk="0">
                  <a:moveTo>
                    <a:pt x="5307" y="4"/>
                  </a:moveTo>
                  <a:cubicBezTo>
                    <a:pt x="5210" y="-11"/>
                    <a:pt x="5138" y="19"/>
                    <a:pt x="5095" y="93"/>
                  </a:cubicBezTo>
                  <a:cubicBezTo>
                    <a:pt x="4789" y="646"/>
                    <a:pt x="534" y="12039"/>
                    <a:pt x="0" y="17345"/>
                  </a:cubicBezTo>
                  <a:cubicBezTo>
                    <a:pt x="-1" y="17414"/>
                    <a:pt x="37" y="17487"/>
                    <a:pt x="106" y="17524"/>
                  </a:cubicBezTo>
                  <a:cubicBezTo>
                    <a:pt x="1285" y="18083"/>
                    <a:pt x="14123" y="21423"/>
                    <a:pt x="15920" y="21537"/>
                  </a:cubicBezTo>
                  <a:cubicBezTo>
                    <a:pt x="16001" y="21538"/>
                    <a:pt x="16064" y="21509"/>
                    <a:pt x="16097" y="21448"/>
                  </a:cubicBezTo>
                  <a:cubicBezTo>
                    <a:pt x="17793" y="18451"/>
                    <a:pt x="21395" y="6578"/>
                    <a:pt x="21581" y="4556"/>
                  </a:cubicBezTo>
                  <a:cubicBezTo>
                    <a:pt x="21599" y="4503"/>
                    <a:pt x="21590" y="4447"/>
                    <a:pt x="21546" y="4406"/>
                  </a:cubicBezTo>
                  <a:cubicBezTo>
                    <a:pt x="20036" y="3672"/>
                    <a:pt x="18416" y="3113"/>
                    <a:pt x="16734" y="2729"/>
                  </a:cubicBezTo>
                  <a:cubicBezTo>
                    <a:pt x="16699" y="2648"/>
                    <a:pt x="16678" y="2565"/>
                    <a:pt x="16628" y="2489"/>
                  </a:cubicBezTo>
                  <a:cubicBezTo>
                    <a:pt x="16088" y="2132"/>
                    <a:pt x="15451" y="1860"/>
                    <a:pt x="14788" y="1711"/>
                  </a:cubicBezTo>
                  <a:cubicBezTo>
                    <a:pt x="14939" y="1060"/>
                    <a:pt x="14524" y="432"/>
                    <a:pt x="13798" y="183"/>
                  </a:cubicBezTo>
                  <a:cubicBezTo>
                    <a:pt x="13011" y="-62"/>
                    <a:pt x="12142" y="267"/>
                    <a:pt x="11852" y="932"/>
                  </a:cubicBezTo>
                  <a:cubicBezTo>
                    <a:pt x="11846" y="946"/>
                    <a:pt x="11858" y="948"/>
                    <a:pt x="11852" y="962"/>
                  </a:cubicBezTo>
                  <a:cubicBezTo>
                    <a:pt x="11285" y="811"/>
                    <a:pt x="10671" y="797"/>
                    <a:pt x="10083" y="872"/>
                  </a:cubicBezTo>
                  <a:cubicBezTo>
                    <a:pt x="9991" y="907"/>
                    <a:pt x="9912" y="937"/>
                    <a:pt x="9835" y="992"/>
                  </a:cubicBezTo>
                  <a:cubicBezTo>
                    <a:pt x="7419" y="433"/>
                    <a:pt x="5519" y="39"/>
                    <a:pt x="5307" y="4"/>
                  </a:cubicBezTo>
                  <a:close/>
                  <a:moveTo>
                    <a:pt x="5413" y="363"/>
                  </a:moveTo>
                  <a:cubicBezTo>
                    <a:pt x="5990" y="478"/>
                    <a:pt x="7585" y="833"/>
                    <a:pt x="9552" y="1291"/>
                  </a:cubicBezTo>
                  <a:cubicBezTo>
                    <a:pt x="9396" y="1525"/>
                    <a:pt x="9360" y="1782"/>
                    <a:pt x="9446" y="2040"/>
                  </a:cubicBezTo>
                  <a:cubicBezTo>
                    <a:pt x="7827" y="1682"/>
                    <a:pt x="6627" y="1433"/>
                    <a:pt x="6474" y="1411"/>
                  </a:cubicBezTo>
                  <a:cubicBezTo>
                    <a:pt x="6380" y="1397"/>
                    <a:pt x="6303" y="1458"/>
                    <a:pt x="6262" y="1531"/>
                  </a:cubicBezTo>
                  <a:cubicBezTo>
                    <a:pt x="5991" y="2026"/>
                    <a:pt x="2179" y="12017"/>
                    <a:pt x="1627" y="16656"/>
                  </a:cubicBezTo>
                  <a:cubicBezTo>
                    <a:pt x="1620" y="16727"/>
                    <a:pt x="1663" y="16796"/>
                    <a:pt x="1734" y="16835"/>
                  </a:cubicBezTo>
                  <a:cubicBezTo>
                    <a:pt x="2700" y="17301"/>
                    <a:pt x="13296" y="20021"/>
                    <a:pt x="14788" y="20100"/>
                  </a:cubicBezTo>
                  <a:cubicBezTo>
                    <a:pt x="14870" y="20097"/>
                    <a:pt x="14933" y="20043"/>
                    <a:pt x="14965" y="19980"/>
                  </a:cubicBezTo>
                  <a:cubicBezTo>
                    <a:pt x="16415" y="17342"/>
                    <a:pt x="19750" y="6926"/>
                    <a:pt x="19954" y="5155"/>
                  </a:cubicBezTo>
                  <a:cubicBezTo>
                    <a:pt x="19962" y="5098"/>
                    <a:pt x="19933" y="5043"/>
                    <a:pt x="19883" y="5005"/>
                  </a:cubicBezTo>
                  <a:cubicBezTo>
                    <a:pt x="18809" y="4451"/>
                    <a:pt x="17666" y="4021"/>
                    <a:pt x="16451" y="3747"/>
                  </a:cubicBezTo>
                  <a:cubicBezTo>
                    <a:pt x="16664" y="3573"/>
                    <a:pt x="16789" y="3338"/>
                    <a:pt x="16805" y="3088"/>
                  </a:cubicBezTo>
                  <a:cubicBezTo>
                    <a:pt x="18342" y="3468"/>
                    <a:pt x="19829" y="4016"/>
                    <a:pt x="21227" y="4676"/>
                  </a:cubicBezTo>
                  <a:cubicBezTo>
                    <a:pt x="20948" y="6870"/>
                    <a:pt x="17468" y="18051"/>
                    <a:pt x="15814" y="21148"/>
                  </a:cubicBezTo>
                  <a:cubicBezTo>
                    <a:pt x="10614" y="20085"/>
                    <a:pt x="5489" y="18799"/>
                    <a:pt x="460" y="17255"/>
                  </a:cubicBezTo>
                  <a:cubicBezTo>
                    <a:pt x="1003" y="12050"/>
                    <a:pt x="4870" y="1689"/>
                    <a:pt x="5413" y="363"/>
                  </a:cubicBezTo>
                  <a:close/>
                  <a:moveTo>
                    <a:pt x="13090" y="453"/>
                  </a:moveTo>
                  <a:cubicBezTo>
                    <a:pt x="13335" y="409"/>
                    <a:pt x="13537" y="480"/>
                    <a:pt x="13656" y="513"/>
                  </a:cubicBezTo>
                  <a:cubicBezTo>
                    <a:pt x="14154" y="698"/>
                    <a:pt x="14476" y="1136"/>
                    <a:pt x="14399" y="1591"/>
                  </a:cubicBezTo>
                  <a:cubicBezTo>
                    <a:pt x="13712" y="1390"/>
                    <a:pt x="12963" y="1195"/>
                    <a:pt x="12276" y="1052"/>
                  </a:cubicBezTo>
                  <a:cubicBezTo>
                    <a:pt x="12548" y="654"/>
                    <a:pt x="12830" y="499"/>
                    <a:pt x="13090" y="453"/>
                  </a:cubicBezTo>
                  <a:close/>
                  <a:moveTo>
                    <a:pt x="6580" y="1831"/>
                  </a:moveTo>
                  <a:cubicBezTo>
                    <a:pt x="7064" y="1924"/>
                    <a:pt x="8264" y="2175"/>
                    <a:pt x="9765" y="2519"/>
                  </a:cubicBezTo>
                  <a:cubicBezTo>
                    <a:pt x="10926" y="3337"/>
                    <a:pt x="14786" y="4304"/>
                    <a:pt x="15956" y="4017"/>
                  </a:cubicBezTo>
                  <a:cubicBezTo>
                    <a:pt x="17201" y="4305"/>
                    <a:pt x="18397" y="4719"/>
                    <a:pt x="19529" y="5245"/>
                  </a:cubicBezTo>
                  <a:cubicBezTo>
                    <a:pt x="19232" y="7224"/>
                    <a:pt x="16166" y="16994"/>
                    <a:pt x="14682" y="19740"/>
                  </a:cubicBezTo>
                  <a:cubicBezTo>
                    <a:pt x="10410" y="18890"/>
                    <a:pt x="6184" y="17846"/>
                    <a:pt x="2052" y="16596"/>
                  </a:cubicBezTo>
                  <a:cubicBezTo>
                    <a:pt x="2637" y="12057"/>
                    <a:pt x="6080" y="3057"/>
                    <a:pt x="6580" y="1831"/>
                  </a:cubicBezTo>
                  <a:close/>
                  <a:moveTo>
                    <a:pt x="7783" y="4646"/>
                  </a:moveTo>
                  <a:cubicBezTo>
                    <a:pt x="7705" y="4625"/>
                    <a:pt x="7627" y="4654"/>
                    <a:pt x="7571" y="4706"/>
                  </a:cubicBezTo>
                  <a:cubicBezTo>
                    <a:pt x="7192" y="5187"/>
                    <a:pt x="6929" y="5721"/>
                    <a:pt x="6828" y="6293"/>
                  </a:cubicBezTo>
                  <a:cubicBezTo>
                    <a:pt x="6769" y="6494"/>
                    <a:pt x="6711" y="6706"/>
                    <a:pt x="6651" y="6892"/>
                  </a:cubicBezTo>
                  <a:cubicBezTo>
                    <a:pt x="6640" y="6967"/>
                    <a:pt x="6711" y="7041"/>
                    <a:pt x="6793" y="7072"/>
                  </a:cubicBezTo>
                  <a:cubicBezTo>
                    <a:pt x="7378" y="7296"/>
                    <a:pt x="7991" y="7429"/>
                    <a:pt x="8632" y="7461"/>
                  </a:cubicBezTo>
                  <a:lnTo>
                    <a:pt x="8880" y="7461"/>
                  </a:lnTo>
                  <a:cubicBezTo>
                    <a:pt x="8950" y="7453"/>
                    <a:pt x="9020" y="7392"/>
                    <a:pt x="9057" y="7341"/>
                  </a:cubicBezTo>
                  <a:cubicBezTo>
                    <a:pt x="9463" y="6673"/>
                    <a:pt x="9706" y="5965"/>
                    <a:pt x="9765" y="5215"/>
                  </a:cubicBezTo>
                  <a:cubicBezTo>
                    <a:pt x="9757" y="5147"/>
                    <a:pt x="9699" y="5089"/>
                    <a:pt x="9623" y="5065"/>
                  </a:cubicBezTo>
                  <a:cubicBezTo>
                    <a:pt x="9251" y="4940"/>
                    <a:pt x="8850" y="4821"/>
                    <a:pt x="8456" y="4766"/>
                  </a:cubicBezTo>
                  <a:cubicBezTo>
                    <a:pt x="8227" y="4723"/>
                    <a:pt x="8004" y="4703"/>
                    <a:pt x="7783" y="4646"/>
                  </a:cubicBezTo>
                  <a:close/>
                  <a:moveTo>
                    <a:pt x="7819" y="4975"/>
                  </a:moveTo>
                  <a:cubicBezTo>
                    <a:pt x="8005" y="5018"/>
                    <a:pt x="8190" y="5059"/>
                    <a:pt x="8385" y="5095"/>
                  </a:cubicBezTo>
                  <a:cubicBezTo>
                    <a:pt x="8707" y="5143"/>
                    <a:pt x="9030" y="5214"/>
                    <a:pt x="9340" y="5305"/>
                  </a:cubicBezTo>
                  <a:cubicBezTo>
                    <a:pt x="9260" y="5922"/>
                    <a:pt x="9057" y="6512"/>
                    <a:pt x="8739" y="7072"/>
                  </a:cubicBezTo>
                  <a:cubicBezTo>
                    <a:pt x="8195" y="7068"/>
                    <a:pt x="7651" y="6973"/>
                    <a:pt x="7147" y="6802"/>
                  </a:cubicBezTo>
                  <a:cubicBezTo>
                    <a:pt x="7147" y="6630"/>
                    <a:pt x="7202" y="6504"/>
                    <a:pt x="7253" y="6353"/>
                  </a:cubicBezTo>
                  <a:cubicBezTo>
                    <a:pt x="7351" y="5880"/>
                    <a:pt x="7552" y="5400"/>
                    <a:pt x="7819" y="4975"/>
                  </a:cubicBezTo>
                  <a:close/>
                  <a:moveTo>
                    <a:pt x="11463" y="5574"/>
                  </a:moveTo>
                  <a:cubicBezTo>
                    <a:pt x="11362" y="5525"/>
                    <a:pt x="11238" y="5550"/>
                    <a:pt x="11180" y="5634"/>
                  </a:cubicBezTo>
                  <a:cubicBezTo>
                    <a:pt x="11121" y="5722"/>
                    <a:pt x="11149" y="5821"/>
                    <a:pt x="11250" y="5874"/>
                  </a:cubicBezTo>
                  <a:cubicBezTo>
                    <a:pt x="13034" y="6533"/>
                    <a:pt x="14923" y="6998"/>
                    <a:pt x="16840" y="7281"/>
                  </a:cubicBezTo>
                  <a:lnTo>
                    <a:pt x="16911" y="7281"/>
                  </a:lnTo>
                  <a:cubicBezTo>
                    <a:pt x="17026" y="7262"/>
                    <a:pt x="17112" y="7169"/>
                    <a:pt x="17088" y="7072"/>
                  </a:cubicBezTo>
                  <a:cubicBezTo>
                    <a:pt x="17065" y="6975"/>
                    <a:pt x="16955" y="6932"/>
                    <a:pt x="16840" y="6952"/>
                  </a:cubicBezTo>
                  <a:cubicBezTo>
                    <a:pt x="14991" y="6667"/>
                    <a:pt x="13186" y="6209"/>
                    <a:pt x="11463" y="5574"/>
                  </a:cubicBezTo>
                  <a:close/>
                  <a:moveTo>
                    <a:pt x="10791" y="6563"/>
                  </a:moveTo>
                  <a:cubicBezTo>
                    <a:pt x="10709" y="6635"/>
                    <a:pt x="10709" y="6730"/>
                    <a:pt x="10791" y="6802"/>
                  </a:cubicBezTo>
                  <a:cubicBezTo>
                    <a:pt x="11537" y="7311"/>
                    <a:pt x="15736" y="8154"/>
                    <a:pt x="16593" y="8240"/>
                  </a:cubicBezTo>
                  <a:cubicBezTo>
                    <a:pt x="16710" y="8240"/>
                    <a:pt x="16805" y="8159"/>
                    <a:pt x="16805" y="8060"/>
                  </a:cubicBezTo>
                  <a:cubicBezTo>
                    <a:pt x="16805" y="7961"/>
                    <a:pt x="16710" y="7880"/>
                    <a:pt x="16593" y="7880"/>
                  </a:cubicBezTo>
                  <a:cubicBezTo>
                    <a:pt x="15558" y="7751"/>
                    <a:pt x="11591" y="6935"/>
                    <a:pt x="11074" y="6563"/>
                  </a:cubicBezTo>
                  <a:cubicBezTo>
                    <a:pt x="10991" y="6494"/>
                    <a:pt x="10873" y="6494"/>
                    <a:pt x="10791" y="6563"/>
                  </a:cubicBezTo>
                  <a:close/>
                  <a:moveTo>
                    <a:pt x="10543" y="7641"/>
                  </a:moveTo>
                  <a:cubicBezTo>
                    <a:pt x="10458" y="7709"/>
                    <a:pt x="10463" y="7808"/>
                    <a:pt x="10543" y="7880"/>
                  </a:cubicBezTo>
                  <a:cubicBezTo>
                    <a:pt x="10554" y="7890"/>
                    <a:pt x="10565" y="7903"/>
                    <a:pt x="10578" y="7910"/>
                  </a:cubicBezTo>
                  <a:cubicBezTo>
                    <a:pt x="11299" y="8384"/>
                    <a:pt x="15524" y="9218"/>
                    <a:pt x="16380" y="9318"/>
                  </a:cubicBezTo>
                  <a:cubicBezTo>
                    <a:pt x="16495" y="9298"/>
                    <a:pt x="16545" y="9205"/>
                    <a:pt x="16522" y="9108"/>
                  </a:cubicBezTo>
                  <a:cubicBezTo>
                    <a:pt x="16505" y="9038"/>
                    <a:pt x="16464" y="8973"/>
                    <a:pt x="16380" y="8959"/>
                  </a:cubicBezTo>
                  <a:cubicBezTo>
                    <a:pt x="15346" y="8830"/>
                    <a:pt x="11379" y="8006"/>
                    <a:pt x="10861" y="7641"/>
                  </a:cubicBezTo>
                  <a:cubicBezTo>
                    <a:pt x="10781" y="7569"/>
                    <a:pt x="10628" y="7573"/>
                    <a:pt x="10543" y="7641"/>
                  </a:cubicBezTo>
                  <a:close/>
                  <a:moveTo>
                    <a:pt x="9163" y="8479"/>
                  </a:moveTo>
                  <a:lnTo>
                    <a:pt x="8562" y="8929"/>
                  </a:lnTo>
                  <a:lnTo>
                    <a:pt x="8243" y="9168"/>
                  </a:lnTo>
                  <a:cubicBezTo>
                    <a:pt x="8226" y="9125"/>
                    <a:pt x="8185" y="9099"/>
                    <a:pt x="8137" y="9078"/>
                  </a:cubicBezTo>
                  <a:cubicBezTo>
                    <a:pt x="7765" y="8952"/>
                    <a:pt x="7364" y="8868"/>
                    <a:pt x="6970" y="8809"/>
                  </a:cubicBezTo>
                  <a:cubicBezTo>
                    <a:pt x="6741" y="8766"/>
                    <a:pt x="6518" y="8716"/>
                    <a:pt x="6297" y="8659"/>
                  </a:cubicBezTo>
                  <a:cubicBezTo>
                    <a:pt x="6219" y="8638"/>
                    <a:pt x="6141" y="8637"/>
                    <a:pt x="6085" y="8689"/>
                  </a:cubicBezTo>
                  <a:cubicBezTo>
                    <a:pt x="5903" y="8870"/>
                    <a:pt x="5747" y="9092"/>
                    <a:pt x="5661" y="9318"/>
                  </a:cubicBezTo>
                  <a:lnTo>
                    <a:pt x="5413" y="8899"/>
                  </a:lnTo>
                  <a:cubicBezTo>
                    <a:pt x="5365" y="8809"/>
                    <a:pt x="5237" y="8768"/>
                    <a:pt x="5130" y="8809"/>
                  </a:cubicBezTo>
                  <a:cubicBezTo>
                    <a:pt x="5020" y="8859"/>
                    <a:pt x="4974" y="8959"/>
                    <a:pt x="5024" y="9048"/>
                  </a:cubicBezTo>
                  <a:cubicBezTo>
                    <a:pt x="5100" y="9185"/>
                    <a:pt x="5272" y="9473"/>
                    <a:pt x="5484" y="9767"/>
                  </a:cubicBezTo>
                  <a:cubicBezTo>
                    <a:pt x="5424" y="9932"/>
                    <a:pt x="5402" y="10097"/>
                    <a:pt x="5342" y="10276"/>
                  </a:cubicBezTo>
                  <a:cubicBezTo>
                    <a:pt x="5283" y="10456"/>
                    <a:pt x="5198" y="10696"/>
                    <a:pt x="5130" y="10875"/>
                  </a:cubicBezTo>
                  <a:cubicBezTo>
                    <a:pt x="5096" y="10966"/>
                    <a:pt x="5166" y="11051"/>
                    <a:pt x="5271" y="11085"/>
                  </a:cubicBezTo>
                  <a:cubicBezTo>
                    <a:pt x="5857" y="11318"/>
                    <a:pt x="6500" y="11472"/>
                    <a:pt x="7147" y="11504"/>
                  </a:cubicBezTo>
                  <a:lnTo>
                    <a:pt x="7359" y="11504"/>
                  </a:lnTo>
                  <a:cubicBezTo>
                    <a:pt x="7429" y="11496"/>
                    <a:pt x="7505" y="11439"/>
                    <a:pt x="7536" y="11385"/>
                  </a:cubicBezTo>
                  <a:cubicBezTo>
                    <a:pt x="7870" y="10842"/>
                    <a:pt x="8081" y="10250"/>
                    <a:pt x="8208" y="9647"/>
                  </a:cubicBezTo>
                  <a:cubicBezTo>
                    <a:pt x="8462" y="9497"/>
                    <a:pt x="8683" y="9349"/>
                    <a:pt x="8845" y="9198"/>
                  </a:cubicBezTo>
                  <a:cubicBezTo>
                    <a:pt x="9074" y="9033"/>
                    <a:pt x="9276" y="8894"/>
                    <a:pt x="9446" y="8779"/>
                  </a:cubicBezTo>
                  <a:cubicBezTo>
                    <a:pt x="9537" y="8716"/>
                    <a:pt x="9556" y="8587"/>
                    <a:pt x="9482" y="8509"/>
                  </a:cubicBezTo>
                  <a:cubicBezTo>
                    <a:pt x="9407" y="8432"/>
                    <a:pt x="9254" y="8416"/>
                    <a:pt x="9163" y="8479"/>
                  </a:cubicBezTo>
                  <a:close/>
                  <a:moveTo>
                    <a:pt x="6333" y="9018"/>
                  </a:moveTo>
                  <a:lnTo>
                    <a:pt x="6863" y="9138"/>
                  </a:lnTo>
                  <a:cubicBezTo>
                    <a:pt x="7186" y="9190"/>
                    <a:pt x="7509" y="9256"/>
                    <a:pt x="7819" y="9348"/>
                  </a:cubicBezTo>
                  <a:cubicBezTo>
                    <a:pt x="7819" y="9348"/>
                    <a:pt x="7819" y="9425"/>
                    <a:pt x="7819" y="9468"/>
                  </a:cubicBezTo>
                  <a:cubicBezTo>
                    <a:pt x="7403" y="9781"/>
                    <a:pt x="6931" y="10056"/>
                    <a:pt x="6439" y="10276"/>
                  </a:cubicBezTo>
                  <a:cubicBezTo>
                    <a:pt x="6249" y="10103"/>
                    <a:pt x="6087" y="9910"/>
                    <a:pt x="5944" y="9707"/>
                  </a:cubicBezTo>
                  <a:cubicBezTo>
                    <a:pt x="6034" y="9463"/>
                    <a:pt x="6165" y="9231"/>
                    <a:pt x="6333" y="9018"/>
                  </a:cubicBezTo>
                  <a:close/>
                  <a:moveTo>
                    <a:pt x="10048" y="9617"/>
                  </a:moveTo>
                  <a:cubicBezTo>
                    <a:pt x="9953" y="9559"/>
                    <a:pt x="9833" y="9567"/>
                    <a:pt x="9765" y="9647"/>
                  </a:cubicBezTo>
                  <a:cubicBezTo>
                    <a:pt x="9696" y="9728"/>
                    <a:pt x="9705" y="9829"/>
                    <a:pt x="9800" y="9887"/>
                  </a:cubicBezTo>
                  <a:cubicBezTo>
                    <a:pt x="9812" y="9894"/>
                    <a:pt x="9822" y="9912"/>
                    <a:pt x="9835" y="9917"/>
                  </a:cubicBezTo>
                  <a:cubicBezTo>
                    <a:pt x="11616" y="10585"/>
                    <a:pt x="13506" y="11041"/>
                    <a:pt x="15425" y="11325"/>
                  </a:cubicBezTo>
                  <a:lnTo>
                    <a:pt x="15531" y="11325"/>
                  </a:lnTo>
                  <a:cubicBezTo>
                    <a:pt x="15640" y="11300"/>
                    <a:pt x="15690" y="11239"/>
                    <a:pt x="15673" y="11145"/>
                  </a:cubicBezTo>
                  <a:cubicBezTo>
                    <a:pt x="15651" y="11048"/>
                    <a:pt x="15540" y="10978"/>
                    <a:pt x="15425" y="10995"/>
                  </a:cubicBezTo>
                  <a:cubicBezTo>
                    <a:pt x="13576" y="10710"/>
                    <a:pt x="11770" y="10252"/>
                    <a:pt x="10048" y="9617"/>
                  </a:cubicBezTo>
                  <a:close/>
                  <a:moveTo>
                    <a:pt x="7677" y="10037"/>
                  </a:moveTo>
                  <a:cubicBezTo>
                    <a:pt x="7573" y="10403"/>
                    <a:pt x="7431" y="10770"/>
                    <a:pt x="7253" y="11115"/>
                  </a:cubicBezTo>
                  <a:lnTo>
                    <a:pt x="7182" y="11145"/>
                  </a:lnTo>
                  <a:cubicBezTo>
                    <a:pt x="6625" y="11138"/>
                    <a:pt x="6096" y="11012"/>
                    <a:pt x="5590" y="10815"/>
                  </a:cubicBezTo>
                  <a:cubicBezTo>
                    <a:pt x="5641" y="10672"/>
                    <a:pt x="5680" y="10517"/>
                    <a:pt x="5731" y="10366"/>
                  </a:cubicBezTo>
                  <a:lnTo>
                    <a:pt x="5767" y="10187"/>
                  </a:lnTo>
                  <a:cubicBezTo>
                    <a:pt x="5904" y="10352"/>
                    <a:pt x="6083" y="10501"/>
                    <a:pt x="6262" y="10636"/>
                  </a:cubicBezTo>
                  <a:cubicBezTo>
                    <a:pt x="6296" y="10663"/>
                    <a:pt x="6356" y="10666"/>
                    <a:pt x="6404" y="10666"/>
                  </a:cubicBezTo>
                  <a:lnTo>
                    <a:pt x="6474" y="10666"/>
                  </a:lnTo>
                  <a:cubicBezTo>
                    <a:pt x="6909" y="10509"/>
                    <a:pt x="7314" y="10293"/>
                    <a:pt x="7677" y="10037"/>
                  </a:cubicBezTo>
                  <a:close/>
                  <a:moveTo>
                    <a:pt x="9446" y="10636"/>
                  </a:moveTo>
                  <a:cubicBezTo>
                    <a:pt x="9364" y="10701"/>
                    <a:pt x="9334" y="10806"/>
                    <a:pt x="9411" y="10875"/>
                  </a:cubicBezTo>
                  <a:cubicBezTo>
                    <a:pt x="10081" y="11356"/>
                    <a:pt x="14286" y="12191"/>
                    <a:pt x="15142" y="12313"/>
                  </a:cubicBezTo>
                  <a:cubicBezTo>
                    <a:pt x="15250" y="12314"/>
                    <a:pt x="15341" y="12254"/>
                    <a:pt x="15354" y="12163"/>
                  </a:cubicBezTo>
                  <a:cubicBezTo>
                    <a:pt x="15373" y="12081"/>
                    <a:pt x="15341" y="11983"/>
                    <a:pt x="15248" y="11954"/>
                  </a:cubicBezTo>
                  <a:cubicBezTo>
                    <a:pt x="14214" y="11825"/>
                    <a:pt x="10246" y="11001"/>
                    <a:pt x="9729" y="10636"/>
                  </a:cubicBezTo>
                  <a:cubicBezTo>
                    <a:pt x="9647" y="10567"/>
                    <a:pt x="9529" y="10567"/>
                    <a:pt x="9446" y="10636"/>
                  </a:cubicBezTo>
                  <a:close/>
                  <a:moveTo>
                    <a:pt x="9198" y="11684"/>
                  </a:moveTo>
                  <a:cubicBezTo>
                    <a:pt x="9113" y="11752"/>
                    <a:pt x="9118" y="11852"/>
                    <a:pt x="9198" y="11924"/>
                  </a:cubicBezTo>
                  <a:cubicBezTo>
                    <a:pt x="9210" y="11934"/>
                    <a:pt x="9221" y="11946"/>
                    <a:pt x="9234" y="11954"/>
                  </a:cubicBezTo>
                  <a:cubicBezTo>
                    <a:pt x="9895" y="12427"/>
                    <a:pt x="14109" y="13269"/>
                    <a:pt x="14965" y="13391"/>
                  </a:cubicBezTo>
                  <a:cubicBezTo>
                    <a:pt x="15082" y="13391"/>
                    <a:pt x="15178" y="13310"/>
                    <a:pt x="15178" y="13211"/>
                  </a:cubicBezTo>
                  <a:cubicBezTo>
                    <a:pt x="15178" y="13112"/>
                    <a:pt x="15082" y="13032"/>
                    <a:pt x="14965" y="13032"/>
                  </a:cubicBezTo>
                  <a:lnTo>
                    <a:pt x="15001" y="13002"/>
                  </a:lnTo>
                  <a:cubicBezTo>
                    <a:pt x="13958" y="12880"/>
                    <a:pt x="10034" y="12050"/>
                    <a:pt x="9517" y="11684"/>
                  </a:cubicBezTo>
                  <a:cubicBezTo>
                    <a:pt x="9436" y="11612"/>
                    <a:pt x="9283" y="11616"/>
                    <a:pt x="9198" y="11684"/>
                  </a:cubicBezTo>
                  <a:close/>
                  <a:moveTo>
                    <a:pt x="5236" y="12523"/>
                  </a:moveTo>
                  <a:cubicBezTo>
                    <a:pt x="5157" y="12505"/>
                    <a:pt x="5046" y="12534"/>
                    <a:pt x="4988" y="12583"/>
                  </a:cubicBezTo>
                  <a:cubicBezTo>
                    <a:pt x="4610" y="13061"/>
                    <a:pt x="4383" y="13601"/>
                    <a:pt x="4281" y="14170"/>
                  </a:cubicBezTo>
                  <a:cubicBezTo>
                    <a:pt x="4213" y="14378"/>
                    <a:pt x="4163" y="14582"/>
                    <a:pt x="4104" y="14769"/>
                  </a:cubicBezTo>
                  <a:cubicBezTo>
                    <a:pt x="4069" y="14856"/>
                    <a:pt x="4109" y="14945"/>
                    <a:pt x="4210" y="14978"/>
                  </a:cubicBezTo>
                  <a:cubicBezTo>
                    <a:pt x="4798" y="15203"/>
                    <a:pt x="5440" y="15337"/>
                    <a:pt x="6085" y="15368"/>
                  </a:cubicBezTo>
                  <a:lnTo>
                    <a:pt x="6297" y="15368"/>
                  </a:lnTo>
                  <a:cubicBezTo>
                    <a:pt x="6365" y="15360"/>
                    <a:pt x="6405" y="15329"/>
                    <a:pt x="6439" y="15278"/>
                  </a:cubicBezTo>
                  <a:cubicBezTo>
                    <a:pt x="6853" y="14611"/>
                    <a:pt x="7120" y="13873"/>
                    <a:pt x="7182" y="13122"/>
                  </a:cubicBezTo>
                  <a:cubicBezTo>
                    <a:pt x="7191" y="13047"/>
                    <a:pt x="7121" y="12975"/>
                    <a:pt x="7040" y="12942"/>
                  </a:cubicBezTo>
                  <a:cubicBezTo>
                    <a:pt x="6667" y="12819"/>
                    <a:pt x="6302" y="12735"/>
                    <a:pt x="5908" y="12672"/>
                  </a:cubicBezTo>
                  <a:cubicBezTo>
                    <a:pt x="5679" y="12638"/>
                    <a:pt x="5459" y="12579"/>
                    <a:pt x="5236" y="12523"/>
                  </a:cubicBezTo>
                  <a:close/>
                  <a:moveTo>
                    <a:pt x="5236" y="12912"/>
                  </a:moveTo>
                  <a:cubicBezTo>
                    <a:pt x="5423" y="12955"/>
                    <a:pt x="5616" y="12973"/>
                    <a:pt x="5802" y="13002"/>
                  </a:cubicBezTo>
                  <a:cubicBezTo>
                    <a:pt x="6128" y="13052"/>
                    <a:pt x="6445" y="13119"/>
                    <a:pt x="6757" y="13211"/>
                  </a:cubicBezTo>
                  <a:cubicBezTo>
                    <a:pt x="6671" y="13830"/>
                    <a:pt x="6480" y="14450"/>
                    <a:pt x="6156" y="15008"/>
                  </a:cubicBezTo>
                  <a:cubicBezTo>
                    <a:pt x="5603" y="15003"/>
                    <a:pt x="5068" y="14902"/>
                    <a:pt x="4564" y="14709"/>
                  </a:cubicBezTo>
                  <a:cubicBezTo>
                    <a:pt x="4606" y="14566"/>
                    <a:pt x="4628" y="14417"/>
                    <a:pt x="4670" y="14260"/>
                  </a:cubicBezTo>
                  <a:cubicBezTo>
                    <a:pt x="4772" y="13788"/>
                    <a:pt x="4967" y="13334"/>
                    <a:pt x="5236" y="12912"/>
                  </a:cubicBezTo>
                  <a:close/>
                  <a:moveTo>
                    <a:pt x="8774" y="13691"/>
                  </a:moveTo>
                  <a:cubicBezTo>
                    <a:pt x="8679" y="13632"/>
                    <a:pt x="8560" y="13641"/>
                    <a:pt x="8491" y="13721"/>
                  </a:cubicBezTo>
                  <a:cubicBezTo>
                    <a:pt x="8422" y="13801"/>
                    <a:pt x="8432" y="13932"/>
                    <a:pt x="8526" y="13990"/>
                  </a:cubicBezTo>
                  <a:cubicBezTo>
                    <a:pt x="8538" y="13997"/>
                    <a:pt x="8549" y="13985"/>
                    <a:pt x="8562" y="13990"/>
                  </a:cubicBezTo>
                  <a:cubicBezTo>
                    <a:pt x="10340" y="14657"/>
                    <a:pt x="12236" y="15143"/>
                    <a:pt x="14152" y="15428"/>
                  </a:cubicBezTo>
                  <a:lnTo>
                    <a:pt x="14222" y="15428"/>
                  </a:lnTo>
                  <a:cubicBezTo>
                    <a:pt x="14333" y="15406"/>
                    <a:pt x="14420" y="15313"/>
                    <a:pt x="14399" y="15218"/>
                  </a:cubicBezTo>
                  <a:cubicBezTo>
                    <a:pt x="14388" y="15124"/>
                    <a:pt x="14299" y="15059"/>
                    <a:pt x="14187" y="15068"/>
                  </a:cubicBezTo>
                  <a:cubicBezTo>
                    <a:pt x="14179" y="15069"/>
                    <a:pt x="14159" y="15067"/>
                    <a:pt x="14152" y="15068"/>
                  </a:cubicBezTo>
                  <a:cubicBezTo>
                    <a:pt x="12306" y="14781"/>
                    <a:pt x="10495" y="14323"/>
                    <a:pt x="8774" y="13691"/>
                  </a:cubicBezTo>
                  <a:close/>
                  <a:moveTo>
                    <a:pt x="8172" y="14709"/>
                  </a:moveTo>
                  <a:cubicBezTo>
                    <a:pt x="8090" y="14774"/>
                    <a:pt x="8060" y="14879"/>
                    <a:pt x="8137" y="14949"/>
                  </a:cubicBezTo>
                  <a:cubicBezTo>
                    <a:pt x="8799" y="15429"/>
                    <a:pt x="13012" y="16294"/>
                    <a:pt x="13868" y="16416"/>
                  </a:cubicBezTo>
                  <a:cubicBezTo>
                    <a:pt x="13972" y="16414"/>
                    <a:pt x="14061" y="16323"/>
                    <a:pt x="14081" y="16236"/>
                  </a:cubicBezTo>
                  <a:cubicBezTo>
                    <a:pt x="14101" y="16152"/>
                    <a:pt x="14068" y="16089"/>
                    <a:pt x="13975" y="16057"/>
                  </a:cubicBezTo>
                  <a:cubicBezTo>
                    <a:pt x="12932" y="15928"/>
                    <a:pt x="8973" y="15075"/>
                    <a:pt x="8456" y="14709"/>
                  </a:cubicBezTo>
                  <a:cubicBezTo>
                    <a:pt x="8373" y="14641"/>
                    <a:pt x="8255" y="14641"/>
                    <a:pt x="8172" y="14709"/>
                  </a:cubicBezTo>
                  <a:close/>
                  <a:moveTo>
                    <a:pt x="7925" y="15757"/>
                  </a:moveTo>
                  <a:cubicBezTo>
                    <a:pt x="7840" y="15825"/>
                    <a:pt x="7845" y="15955"/>
                    <a:pt x="7925" y="16027"/>
                  </a:cubicBezTo>
                  <a:cubicBezTo>
                    <a:pt x="7936" y="16037"/>
                    <a:pt x="7947" y="16049"/>
                    <a:pt x="7960" y="16057"/>
                  </a:cubicBezTo>
                  <a:cubicBezTo>
                    <a:pt x="8630" y="16530"/>
                    <a:pt x="12843" y="17372"/>
                    <a:pt x="13692" y="17494"/>
                  </a:cubicBezTo>
                  <a:cubicBezTo>
                    <a:pt x="13809" y="17494"/>
                    <a:pt x="13904" y="17413"/>
                    <a:pt x="13904" y="17315"/>
                  </a:cubicBezTo>
                  <a:cubicBezTo>
                    <a:pt x="13904" y="17216"/>
                    <a:pt x="13809" y="17135"/>
                    <a:pt x="13692" y="17135"/>
                  </a:cubicBezTo>
                  <a:lnTo>
                    <a:pt x="13727" y="17105"/>
                  </a:lnTo>
                  <a:cubicBezTo>
                    <a:pt x="12692" y="16983"/>
                    <a:pt x="8769" y="16153"/>
                    <a:pt x="8243" y="15787"/>
                  </a:cubicBezTo>
                  <a:cubicBezTo>
                    <a:pt x="8163" y="15715"/>
                    <a:pt x="8010" y="15689"/>
                    <a:pt x="7925" y="15757"/>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9" name="Freeform 672">
              <a:extLst>
                <a:ext uri="{FF2B5EF4-FFF2-40B4-BE49-F238E27FC236}">
                  <a16:creationId xmlns:a16="http://schemas.microsoft.com/office/drawing/2014/main" id="{C64DE155-15A5-2B84-1F62-350A8BDD27D7}"/>
                </a:ext>
              </a:extLst>
            </p:cNvPr>
            <p:cNvSpPr/>
            <p:nvPr/>
          </p:nvSpPr>
          <p:spPr>
            <a:xfrm rot="667436">
              <a:off x="40489" y="3815304"/>
              <a:ext cx="341153" cy="452954"/>
            </a:xfrm>
            <a:custGeom>
              <a:avLst/>
              <a:gdLst/>
              <a:ahLst/>
              <a:cxnLst>
                <a:cxn ang="0">
                  <a:pos x="wd2" y="hd2"/>
                </a:cxn>
                <a:cxn ang="5400000">
                  <a:pos x="wd2" y="hd2"/>
                </a:cxn>
                <a:cxn ang="10800000">
                  <a:pos x="wd2" y="hd2"/>
                </a:cxn>
                <a:cxn ang="16200000">
                  <a:pos x="wd2" y="hd2"/>
                </a:cxn>
              </a:cxnLst>
              <a:rect l="0" t="0" r="r" b="b"/>
              <a:pathLst>
                <a:path w="21337" h="21396" extrusionOk="0">
                  <a:moveTo>
                    <a:pt x="21018" y="3689"/>
                  </a:moveTo>
                  <a:cubicBezTo>
                    <a:pt x="19636" y="1343"/>
                    <a:pt x="16020" y="-204"/>
                    <a:pt x="14384" y="22"/>
                  </a:cubicBezTo>
                  <a:cubicBezTo>
                    <a:pt x="14091" y="56"/>
                    <a:pt x="13831" y="182"/>
                    <a:pt x="13670" y="369"/>
                  </a:cubicBezTo>
                  <a:cubicBezTo>
                    <a:pt x="11751" y="2011"/>
                    <a:pt x="9988" y="3753"/>
                    <a:pt x="8395" y="5583"/>
                  </a:cubicBezTo>
                  <a:cubicBezTo>
                    <a:pt x="7467" y="4984"/>
                    <a:pt x="6193" y="4793"/>
                    <a:pt x="5032" y="5079"/>
                  </a:cubicBezTo>
                  <a:cubicBezTo>
                    <a:pt x="4571" y="5270"/>
                    <a:pt x="4065" y="5739"/>
                    <a:pt x="4364" y="6816"/>
                  </a:cubicBezTo>
                  <a:cubicBezTo>
                    <a:pt x="5105" y="8279"/>
                    <a:pt x="6345" y="9567"/>
                    <a:pt x="7958" y="10553"/>
                  </a:cubicBezTo>
                  <a:cubicBezTo>
                    <a:pt x="5953" y="12551"/>
                    <a:pt x="1047" y="17608"/>
                    <a:pt x="1047" y="17660"/>
                  </a:cubicBezTo>
                  <a:cubicBezTo>
                    <a:pt x="1039" y="17706"/>
                    <a:pt x="1039" y="17753"/>
                    <a:pt x="1047" y="17799"/>
                  </a:cubicBezTo>
                  <a:cubicBezTo>
                    <a:pt x="1047" y="17799"/>
                    <a:pt x="172" y="20075"/>
                    <a:pt x="10" y="20892"/>
                  </a:cubicBezTo>
                  <a:cubicBezTo>
                    <a:pt x="-29" y="21044"/>
                    <a:pt x="52" y="21200"/>
                    <a:pt x="218" y="21292"/>
                  </a:cubicBezTo>
                  <a:cubicBezTo>
                    <a:pt x="321" y="21358"/>
                    <a:pt x="451" y="21395"/>
                    <a:pt x="586" y="21396"/>
                  </a:cubicBezTo>
                  <a:lnTo>
                    <a:pt x="794" y="21396"/>
                  </a:lnTo>
                  <a:cubicBezTo>
                    <a:pt x="2047" y="20845"/>
                    <a:pt x="3142" y="20113"/>
                    <a:pt x="4018" y="19241"/>
                  </a:cubicBezTo>
                  <a:cubicBezTo>
                    <a:pt x="4571" y="18616"/>
                    <a:pt x="9017" y="13541"/>
                    <a:pt x="10169" y="11995"/>
                  </a:cubicBezTo>
                  <a:cubicBezTo>
                    <a:pt x="11570" y="12900"/>
                    <a:pt x="13249" y="13527"/>
                    <a:pt x="15052" y="13819"/>
                  </a:cubicBezTo>
                  <a:lnTo>
                    <a:pt x="15237" y="13819"/>
                  </a:lnTo>
                  <a:cubicBezTo>
                    <a:pt x="16032" y="13897"/>
                    <a:pt x="16796" y="13562"/>
                    <a:pt x="17102" y="13003"/>
                  </a:cubicBezTo>
                  <a:cubicBezTo>
                    <a:pt x="17346" y="12021"/>
                    <a:pt x="16850" y="11017"/>
                    <a:pt x="15812" y="10396"/>
                  </a:cubicBezTo>
                  <a:cubicBezTo>
                    <a:pt x="16987" y="9301"/>
                    <a:pt x="18116" y="8172"/>
                    <a:pt x="19244" y="7060"/>
                  </a:cubicBezTo>
                  <a:cubicBezTo>
                    <a:pt x="19843" y="6469"/>
                    <a:pt x="20419" y="5878"/>
                    <a:pt x="21018" y="5322"/>
                  </a:cubicBezTo>
                  <a:cubicBezTo>
                    <a:pt x="21018" y="5322"/>
                    <a:pt x="21018" y="5322"/>
                    <a:pt x="21018" y="5322"/>
                  </a:cubicBezTo>
                  <a:cubicBezTo>
                    <a:pt x="21571" y="4801"/>
                    <a:pt x="21294" y="4175"/>
                    <a:pt x="21018" y="3689"/>
                  </a:cubicBezTo>
                  <a:close/>
                  <a:moveTo>
                    <a:pt x="15559" y="995"/>
                  </a:moveTo>
                  <a:cubicBezTo>
                    <a:pt x="17485" y="1550"/>
                    <a:pt x="19058" y="2637"/>
                    <a:pt x="19959" y="4036"/>
                  </a:cubicBezTo>
                  <a:cubicBezTo>
                    <a:pt x="20043" y="4176"/>
                    <a:pt x="20113" y="4322"/>
                    <a:pt x="20166" y="4470"/>
                  </a:cubicBezTo>
                  <a:cubicBezTo>
                    <a:pt x="17960" y="3611"/>
                    <a:pt x="16039" y="2387"/>
                    <a:pt x="14545" y="891"/>
                  </a:cubicBezTo>
                  <a:lnTo>
                    <a:pt x="14730" y="891"/>
                  </a:lnTo>
                  <a:cubicBezTo>
                    <a:pt x="15012" y="890"/>
                    <a:pt x="15292" y="925"/>
                    <a:pt x="15559" y="995"/>
                  </a:cubicBezTo>
                  <a:close/>
                  <a:moveTo>
                    <a:pt x="3074" y="18668"/>
                  </a:moveTo>
                  <a:cubicBezTo>
                    <a:pt x="2568" y="19151"/>
                    <a:pt x="2005" y="19599"/>
                    <a:pt x="1393" y="20006"/>
                  </a:cubicBezTo>
                  <a:cubicBezTo>
                    <a:pt x="1646" y="19241"/>
                    <a:pt x="1991" y="18268"/>
                    <a:pt x="2084" y="18112"/>
                  </a:cubicBezTo>
                  <a:cubicBezTo>
                    <a:pt x="2636" y="17538"/>
                    <a:pt x="6921" y="13037"/>
                    <a:pt x="8833" y="11161"/>
                  </a:cubicBezTo>
                  <a:lnTo>
                    <a:pt x="9247" y="11421"/>
                  </a:lnTo>
                  <a:cubicBezTo>
                    <a:pt x="8487" y="12464"/>
                    <a:pt x="4594" y="16947"/>
                    <a:pt x="3074" y="18668"/>
                  </a:cubicBezTo>
                  <a:close/>
                  <a:moveTo>
                    <a:pt x="16020" y="12638"/>
                  </a:moveTo>
                  <a:cubicBezTo>
                    <a:pt x="16020" y="12829"/>
                    <a:pt x="15628" y="12898"/>
                    <a:pt x="15098" y="12898"/>
                  </a:cubicBezTo>
                  <a:cubicBezTo>
                    <a:pt x="12795" y="12812"/>
                    <a:pt x="6023" y="8676"/>
                    <a:pt x="5470" y="6625"/>
                  </a:cubicBezTo>
                  <a:cubicBezTo>
                    <a:pt x="5470" y="6434"/>
                    <a:pt x="5308" y="5965"/>
                    <a:pt x="5585" y="5843"/>
                  </a:cubicBezTo>
                  <a:cubicBezTo>
                    <a:pt x="5861" y="5722"/>
                    <a:pt x="7036" y="5930"/>
                    <a:pt x="7888" y="6365"/>
                  </a:cubicBezTo>
                  <a:cubicBezTo>
                    <a:pt x="7888" y="6538"/>
                    <a:pt x="7681" y="6712"/>
                    <a:pt x="7589" y="6869"/>
                  </a:cubicBezTo>
                  <a:cubicBezTo>
                    <a:pt x="7543" y="6964"/>
                    <a:pt x="7543" y="7069"/>
                    <a:pt x="7589" y="7164"/>
                  </a:cubicBezTo>
                  <a:cubicBezTo>
                    <a:pt x="8872" y="9320"/>
                    <a:pt x="11437" y="10887"/>
                    <a:pt x="14499" y="11387"/>
                  </a:cubicBezTo>
                  <a:lnTo>
                    <a:pt x="14637" y="11387"/>
                  </a:lnTo>
                  <a:cubicBezTo>
                    <a:pt x="14802" y="11386"/>
                    <a:pt x="14959" y="11336"/>
                    <a:pt x="15075" y="11248"/>
                  </a:cubicBezTo>
                  <a:cubicBezTo>
                    <a:pt x="15144" y="11168"/>
                    <a:pt x="15222" y="11093"/>
                    <a:pt x="15306" y="11022"/>
                  </a:cubicBezTo>
                  <a:cubicBezTo>
                    <a:pt x="15848" y="11454"/>
                    <a:pt x="16110" y="12046"/>
                    <a:pt x="16020" y="12638"/>
                  </a:cubicBezTo>
                  <a:close/>
                  <a:moveTo>
                    <a:pt x="18323" y="6486"/>
                  </a:moveTo>
                  <a:cubicBezTo>
                    <a:pt x="17010" y="7824"/>
                    <a:pt x="15651" y="9197"/>
                    <a:pt x="14223" y="10466"/>
                  </a:cubicBezTo>
                  <a:cubicBezTo>
                    <a:pt x="11792" y="9961"/>
                    <a:pt x="9763" y="8696"/>
                    <a:pt x="8648" y="6990"/>
                  </a:cubicBezTo>
                  <a:cubicBezTo>
                    <a:pt x="10114" y="5022"/>
                    <a:pt x="11859" y="3181"/>
                    <a:pt x="13854" y="1499"/>
                  </a:cubicBezTo>
                  <a:cubicBezTo>
                    <a:pt x="15365" y="2994"/>
                    <a:pt x="17271" y="4237"/>
                    <a:pt x="19452" y="5148"/>
                  </a:cubicBezTo>
                  <a:lnTo>
                    <a:pt x="19590" y="5148"/>
                  </a:lnTo>
                  <a:cubicBezTo>
                    <a:pt x="19175" y="5652"/>
                    <a:pt x="18761" y="6069"/>
                    <a:pt x="18323" y="6486"/>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30" name="Freeform 593">
              <a:extLst>
                <a:ext uri="{FF2B5EF4-FFF2-40B4-BE49-F238E27FC236}">
                  <a16:creationId xmlns:a16="http://schemas.microsoft.com/office/drawing/2014/main" id="{ACDBC48E-3AD3-DFEE-4FF0-459B3DAB139D}"/>
                </a:ext>
              </a:extLst>
            </p:cNvPr>
            <p:cNvSpPr/>
            <p:nvPr/>
          </p:nvSpPr>
          <p:spPr>
            <a:xfrm rot="667436">
              <a:off x="653518" y="5299046"/>
              <a:ext cx="520618" cy="324795"/>
            </a:xfrm>
            <a:custGeom>
              <a:avLst/>
              <a:gdLst/>
              <a:ahLst/>
              <a:cxnLst>
                <a:cxn ang="0">
                  <a:pos x="wd2" y="hd2"/>
                </a:cxn>
                <a:cxn ang="5400000">
                  <a:pos x="wd2" y="hd2"/>
                </a:cxn>
                <a:cxn ang="10800000">
                  <a:pos x="wd2" y="hd2"/>
                </a:cxn>
                <a:cxn ang="16200000">
                  <a:pos x="wd2" y="hd2"/>
                </a:cxn>
              </a:cxnLst>
              <a:rect l="0" t="0" r="r" b="b"/>
              <a:pathLst>
                <a:path w="20656" h="20850" extrusionOk="0">
                  <a:moveTo>
                    <a:pt x="19299" y="4520"/>
                  </a:moveTo>
                  <a:cubicBezTo>
                    <a:pt x="18539" y="647"/>
                    <a:pt x="17954" y="127"/>
                    <a:pt x="17531" y="104"/>
                  </a:cubicBezTo>
                  <a:cubicBezTo>
                    <a:pt x="17107" y="80"/>
                    <a:pt x="3764" y="-605"/>
                    <a:pt x="1133" y="1875"/>
                  </a:cubicBezTo>
                  <a:cubicBezTo>
                    <a:pt x="1009" y="1844"/>
                    <a:pt x="883" y="1915"/>
                    <a:pt x="797" y="2064"/>
                  </a:cubicBezTo>
                  <a:cubicBezTo>
                    <a:pt x="775" y="2171"/>
                    <a:pt x="775" y="2287"/>
                    <a:pt x="797" y="2394"/>
                  </a:cubicBezTo>
                  <a:cubicBezTo>
                    <a:pt x="-372" y="4969"/>
                    <a:pt x="-153" y="18479"/>
                    <a:pt x="797" y="20037"/>
                  </a:cubicBezTo>
                  <a:cubicBezTo>
                    <a:pt x="2245" y="20746"/>
                    <a:pt x="3763" y="20995"/>
                    <a:pt x="5269" y="20769"/>
                  </a:cubicBezTo>
                  <a:cubicBezTo>
                    <a:pt x="10662" y="20769"/>
                    <a:pt x="19094" y="19636"/>
                    <a:pt x="20380" y="18408"/>
                  </a:cubicBezTo>
                  <a:cubicBezTo>
                    <a:pt x="21228" y="17203"/>
                    <a:pt x="19913" y="7638"/>
                    <a:pt x="19299" y="4520"/>
                  </a:cubicBezTo>
                  <a:close/>
                  <a:moveTo>
                    <a:pt x="18101" y="2702"/>
                  </a:moveTo>
                  <a:cubicBezTo>
                    <a:pt x="19121" y="7094"/>
                    <a:pt x="19751" y="11698"/>
                    <a:pt x="19971" y="16376"/>
                  </a:cubicBezTo>
                  <a:cubicBezTo>
                    <a:pt x="18247" y="13482"/>
                    <a:pt x="16308" y="10943"/>
                    <a:pt x="14198" y="8819"/>
                  </a:cubicBezTo>
                  <a:cubicBezTo>
                    <a:pt x="15495" y="6576"/>
                    <a:pt x="16664" y="4149"/>
                    <a:pt x="17691" y="1568"/>
                  </a:cubicBezTo>
                  <a:cubicBezTo>
                    <a:pt x="17860" y="1913"/>
                    <a:pt x="17997" y="2295"/>
                    <a:pt x="18101" y="2702"/>
                  </a:cubicBezTo>
                  <a:close/>
                  <a:moveTo>
                    <a:pt x="16946" y="1261"/>
                  </a:moveTo>
                  <a:cubicBezTo>
                    <a:pt x="15382" y="5111"/>
                    <a:pt x="12284" y="11487"/>
                    <a:pt x="10106" y="11842"/>
                  </a:cubicBezTo>
                  <a:cubicBezTo>
                    <a:pt x="8950" y="11635"/>
                    <a:pt x="7879" y="10753"/>
                    <a:pt x="7096" y="9362"/>
                  </a:cubicBezTo>
                  <a:cubicBezTo>
                    <a:pt x="6804" y="8961"/>
                    <a:pt x="6511" y="8559"/>
                    <a:pt x="6234" y="8228"/>
                  </a:cubicBezTo>
                  <a:cubicBezTo>
                    <a:pt x="5415" y="7284"/>
                    <a:pt x="4582" y="6174"/>
                    <a:pt x="3779" y="5087"/>
                  </a:cubicBezTo>
                  <a:cubicBezTo>
                    <a:pt x="2975" y="4001"/>
                    <a:pt x="2507" y="3387"/>
                    <a:pt x="1849" y="2607"/>
                  </a:cubicBezTo>
                  <a:cubicBezTo>
                    <a:pt x="3968" y="1285"/>
                    <a:pt x="11480" y="1001"/>
                    <a:pt x="16946" y="1261"/>
                  </a:cubicBezTo>
                  <a:close/>
                  <a:moveTo>
                    <a:pt x="1250" y="3339"/>
                  </a:moveTo>
                  <a:cubicBezTo>
                    <a:pt x="1937" y="4166"/>
                    <a:pt x="2712" y="5087"/>
                    <a:pt x="3311" y="6008"/>
                  </a:cubicBezTo>
                  <a:cubicBezTo>
                    <a:pt x="3910" y="6929"/>
                    <a:pt x="4962" y="8205"/>
                    <a:pt x="5795" y="9197"/>
                  </a:cubicBezTo>
                  <a:lnTo>
                    <a:pt x="6146" y="9645"/>
                  </a:lnTo>
                  <a:cubicBezTo>
                    <a:pt x="4198" y="12116"/>
                    <a:pt x="2477" y="15018"/>
                    <a:pt x="1031" y="18266"/>
                  </a:cubicBezTo>
                  <a:cubicBezTo>
                    <a:pt x="563" y="15101"/>
                    <a:pt x="520" y="5488"/>
                    <a:pt x="1250" y="3339"/>
                  </a:cubicBezTo>
                  <a:close/>
                  <a:moveTo>
                    <a:pt x="1499" y="19352"/>
                  </a:moveTo>
                  <a:cubicBezTo>
                    <a:pt x="1806" y="17581"/>
                    <a:pt x="5474" y="11794"/>
                    <a:pt x="6731" y="10401"/>
                  </a:cubicBezTo>
                  <a:cubicBezTo>
                    <a:pt x="7585" y="11843"/>
                    <a:pt x="8720" y="12768"/>
                    <a:pt x="9946" y="13023"/>
                  </a:cubicBezTo>
                  <a:lnTo>
                    <a:pt x="10194" y="13023"/>
                  </a:lnTo>
                  <a:cubicBezTo>
                    <a:pt x="11543" y="12537"/>
                    <a:pt x="12765" y="11381"/>
                    <a:pt x="13687" y="9716"/>
                  </a:cubicBezTo>
                  <a:cubicBezTo>
                    <a:pt x="15888" y="11864"/>
                    <a:pt x="17882" y="14522"/>
                    <a:pt x="19606" y="17604"/>
                  </a:cubicBezTo>
                  <a:cubicBezTo>
                    <a:pt x="17121" y="19022"/>
                    <a:pt x="3705" y="20273"/>
                    <a:pt x="1484" y="19352"/>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31" name="Freeform 623">
              <a:extLst>
                <a:ext uri="{FF2B5EF4-FFF2-40B4-BE49-F238E27FC236}">
                  <a16:creationId xmlns:a16="http://schemas.microsoft.com/office/drawing/2014/main" id="{77BBF013-7E97-C5C0-7026-5E5B02D877D5}"/>
                </a:ext>
              </a:extLst>
            </p:cNvPr>
            <p:cNvSpPr/>
            <p:nvPr/>
          </p:nvSpPr>
          <p:spPr>
            <a:xfrm rot="667436">
              <a:off x="1499362" y="2743513"/>
              <a:ext cx="846905" cy="819119"/>
            </a:xfrm>
            <a:custGeom>
              <a:avLst/>
              <a:gdLst/>
              <a:ahLst/>
              <a:cxnLst>
                <a:cxn ang="0">
                  <a:pos x="wd2" y="hd2"/>
                </a:cxn>
                <a:cxn ang="5400000">
                  <a:pos x="wd2" y="hd2"/>
                </a:cxn>
                <a:cxn ang="10800000">
                  <a:pos x="wd2" y="hd2"/>
                </a:cxn>
                <a:cxn ang="16200000">
                  <a:pos x="wd2" y="hd2"/>
                </a:cxn>
              </a:cxnLst>
              <a:rect l="0" t="0" r="r" b="b"/>
              <a:pathLst>
                <a:path w="21579" h="21592" extrusionOk="0">
                  <a:moveTo>
                    <a:pt x="18640" y="1"/>
                  </a:moveTo>
                  <a:cubicBezTo>
                    <a:pt x="18537" y="-8"/>
                    <a:pt x="18426" y="76"/>
                    <a:pt x="18366" y="163"/>
                  </a:cubicBezTo>
                  <a:cubicBezTo>
                    <a:pt x="18329" y="240"/>
                    <a:pt x="18329" y="330"/>
                    <a:pt x="18366" y="406"/>
                  </a:cubicBezTo>
                  <a:cubicBezTo>
                    <a:pt x="18460" y="562"/>
                    <a:pt x="18608" y="729"/>
                    <a:pt x="18758" y="933"/>
                  </a:cubicBezTo>
                  <a:lnTo>
                    <a:pt x="18993" y="1257"/>
                  </a:lnTo>
                  <a:cubicBezTo>
                    <a:pt x="18129" y="1829"/>
                    <a:pt x="14628" y="4162"/>
                    <a:pt x="12845" y="5510"/>
                  </a:cubicBezTo>
                  <a:cubicBezTo>
                    <a:pt x="12197" y="4919"/>
                    <a:pt x="11092" y="3819"/>
                    <a:pt x="11083" y="3809"/>
                  </a:cubicBezTo>
                  <a:cubicBezTo>
                    <a:pt x="11000" y="3741"/>
                    <a:pt x="10852" y="3741"/>
                    <a:pt x="10769" y="3809"/>
                  </a:cubicBezTo>
                  <a:cubicBezTo>
                    <a:pt x="10722" y="3809"/>
                    <a:pt x="5951" y="6691"/>
                    <a:pt x="3642" y="8184"/>
                  </a:cubicBezTo>
                  <a:cubicBezTo>
                    <a:pt x="3590" y="8221"/>
                    <a:pt x="3579" y="8283"/>
                    <a:pt x="3564" y="8346"/>
                  </a:cubicBezTo>
                  <a:cubicBezTo>
                    <a:pt x="3545" y="8406"/>
                    <a:pt x="3545" y="8489"/>
                    <a:pt x="3564" y="8548"/>
                  </a:cubicBezTo>
                  <a:cubicBezTo>
                    <a:pt x="3771" y="8814"/>
                    <a:pt x="3981" y="9053"/>
                    <a:pt x="4230" y="9278"/>
                  </a:cubicBezTo>
                  <a:cubicBezTo>
                    <a:pt x="4271" y="9315"/>
                    <a:pt x="4331" y="9318"/>
                    <a:pt x="4386" y="9318"/>
                  </a:cubicBezTo>
                  <a:cubicBezTo>
                    <a:pt x="4426" y="9327"/>
                    <a:pt x="4464" y="9327"/>
                    <a:pt x="4504" y="9318"/>
                  </a:cubicBezTo>
                  <a:lnTo>
                    <a:pt x="10730" y="5470"/>
                  </a:lnTo>
                  <a:cubicBezTo>
                    <a:pt x="11096" y="5809"/>
                    <a:pt x="12150" y="6766"/>
                    <a:pt x="12610" y="7212"/>
                  </a:cubicBezTo>
                  <a:cubicBezTo>
                    <a:pt x="12696" y="7278"/>
                    <a:pt x="12837" y="7278"/>
                    <a:pt x="12923" y="7212"/>
                  </a:cubicBezTo>
                  <a:cubicBezTo>
                    <a:pt x="14669" y="5883"/>
                    <a:pt x="18944" y="3135"/>
                    <a:pt x="19854" y="2553"/>
                  </a:cubicBezTo>
                  <a:cubicBezTo>
                    <a:pt x="19967" y="2718"/>
                    <a:pt x="20094" y="2886"/>
                    <a:pt x="20207" y="3080"/>
                  </a:cubicBezTo>
                  <a:lnTo>
                    <a:pt x="20442" y="3485"/>
                  </a:lnTo>
                  <a:cubicBezTo>
                    <a:pt x="20491" y="3557"/>
                    <a:pt x="20592" y="3612"/>
                    <a:pt x="20677" y="3606"/>
                  </a:cubicBezTo>
                  <a:cubicBezTo>
                    <a:pt x="20761" y="3599"/>
                    <a:pt x="20834" y="3522"/>
                    <a:pt x="20872" y="3444"/>
                  </a:cubicBezTo>
                  <a:cubicBezTo>
                    <a:pt x="21211" y="2540"/>
                    <a:pt x="21435" y="1608"/>
                    <a:pt x="21577" y="649"/>
                  </a:cubicBezTo>
                  <a:cubicBezTo>
                    <a:pt x="21595" y="519"/>
                    <a:pt x="21505" y="395"/>
                    <a:pt x="21381" y="366"/>
                  </a:cubicBezTo>
                  <a:cubicBezTo>
                    <a:pt x="20475" y="176"/>
                    <a:pt x="19564" y="43"/>
                    <a:pt x="18640" y="1"/>
                  </a:cubicBezTo>
                  <a:close/>
                  <a:moveTo>
                    <a:pt x="19110" y="528"/>
                  </a:moveTo>
                  <a:cubicBezTo>
                    <a:pt x="19794" y="581"/>
                    <a:pt x="20474" y="677"/>
                    <a:pt x="21146" y="811"/>
                  </a:cubicBezTo>
                  <a:cubicBezTo>
                    <a:pt x="21032" y="1492"/>
                    <a:pt x="20847" y="2140"/>
                    <a:pt x="20637" y="2796"/>
                  </a:cubicBezTo>
                  <a:cubicBezTo>
                    <a:pt x="20498" y="2524"/>
                    <a:pt x="20326" y="2257"/>
                    <a:pt x="20128" y="2027"/>
                  </a:cubicBezTo>
                  <a:cubicBezTo>
                    <a:pt x="20042" y="1960"/>
                    <a:pt x="19941" y="1960"/>
                    <a:pt x="19854" y="2027"/>
                  </a:cubicBezTo>
                  <a:cubicBezTo>
                    <a:pt x="19798" y="2027"/>
                    <a:pt x="14909" y="5224"/>
                    <a:pt x="12845" y="6766"/>
                  </a:cubicBezTo>
                  <a:cubicBezTo>
                    <a:pt x="12178" y="6165"/>
                    <a:pt x="10965" y="4984"/>
                    <a:pt x="10965" y="4984"/>
                  </a:cubicBezTo>
                  <a:cubicBezTo>
                    <a:pt x="10880" y="4925"/>
                    <a:pt x="10776" y="4925"/>
                    <a:pt x="10691" y="4984"/>
                  </a:cubicBezTo>
                  <a:lnTo>
                    <a:pt x="4465" y="8873"/>
                  </a:lnTo>
                  <a:cubicBezTo>
                    <a:pt x="4380" y="8776"/>
                    <a:pt x="4275" y="8624"/>
                    <a:pt x="4190" y="8508"/>
                  </a:cubicBezTo>
                  <a:cubicBezTo>
                    <a:pt x="6274" y="7034"/>
                    <a:pt x="10109" y="4740"/>
                    <a:pt x="10926" y="4255"/>
                  </a:cubicBezTo>
                  <a:cubicBezTo>
                    <a:pt x="11273" y="4594"/>
                    <a:pt x="12220" y="5550"/>
                    <a:pt x="12727" y="5996"/>
                  </a:cubicBezTo>
                  <a:cubicBezTo>
                    <a:pt x="12814" y="6063"/>
                    <a:pt x="12954" y="6063"/>
                    <a:pt x="13040" y="5996"/>
                  </a:cubicBezTo>
                  <a:cubicBezTo>
                    <a:pt x="14993" y="4513"/>
                    <a:pt x="19455" y="1570"/>
                    <a:pt x="19502" y="1541"/>
                  </a:cubicBezTo>
                  <a:cubicBezTo>
                    <a:pt x="19604" y="1471"/>
                    <a:pt x="19640" y="1327"/>
                    <a:pt x="19580" y="1217"/>
                  </a:cubicBezTo>
                  <a:cubicBezTo>
                    <a:pt x="19461" y="1014"/>
                    <a:pt x="19332" y="794"/>
                    <a:pt x="19189" y="609"/>
                  </a:cubicBezTo>
                  <a:lnTo>
                    <a:pt x="19110" y="528"/>
                  </a:lnTo>
                  <a:close/>
                  <a:moveTo>
                    <a:pt x="1371" y="1338"/>
                  </a:moveTo>
                  <a:cubicBezTo>
                    <a:pt x="1241" y="1338"/>
                    <a:pt x="1136" y="1447"/>
                    <a:pt x="1136" y="1581"/>
                  </a:cubicBezTo>
                  <a:cubicBezTo>
                    <a:pt x="1136" y="4907"/>
                    <a:pt x="1319" y="8267"/>
                    <a:pt x="1488" y="11506"/>
                  </a:cubicBezTo>
                  <a:cubicBezTo>
                    <a:pt x="1601" y="13843"/>
                    <a:pt x="1706" y="16240"/>
                    <a:pt x="1763" y="18635"/>
                  </a:cubicBezTo>
                  <a:lnTo>
                    <a:pt x="235" y="18635"/>
                  </a:lnTo>
                  <a:cubicBezTo>
                    <a:pt x="111" y="18630"/>
                    <a:pt x="6" y="18709"/>
                    <a:pt x="0" y="18837"/>
                  </a:cubicBezTo>
                  <a:cubicBezTo>
                    <a:pt x="-5" y="18981"/>
                    <a:pt x="106" y="19116"/>
                    <a:pt x="235" y="19121"/>
                  </a:cubicBezTo>
                  <a:lnTo>
                    <a:pt x="1763" y="19121"/>
                  </a:lnTo>
                  <a:cubicBezTo>
                    <a:pt x="1763" y="19877"/>
                    <a:pt x="1763" y="20593"/>
                    <a:pt x="1763" y="21349"/>
                  </a:cubicBezTo>
                  <a:cubicBezTo>
                    <a:pt x="1763" y="21483"/>
                    <a:pt x="1868" y="21592"/>
                    <a:pt x="1998" y="21592"/>
                  </a:cubicBezTo>
                  <a:cubicBezTo>
                    <a:pt x="2127" y="21592"/>
                    <a:pt x="2233" y="21483"/>
                    <a:pt x="2233" y="21349"/>
                  </a:cubicBezTo>
                  <a:cubicBezTo>
                    <a:pt x="2233" y="20602"/>
                    <a:pt x="2233" y="19868"/>
                    <a:pt x="2233" y="19121"/>
                  </a:cubicBezTo>
                  <a:cubicBezTo>
                    <a:pt x="4513" y="19169"/>
                    <a:pt x="6867" y="19162"/>
                    <a:pt x="9242" y="19162"/>
                  </a:cubicBezTo>
                  <a:lnTo>
                    <a:pt x="21225" y="19162"/>
                  </a:lnTo>
                  <a:cubicBezTo>
                    <a:pt x="21354" y="19162"/>
                    <a:pt x="21460" y="19052"/>
                    <a:pt x="21460" y="18918"/>
                  </a:cubicBezTo>
                  <a:cubicBezTo>
                    <a:pt x="21460" y="18785"/>
                    <a:pt x="21354" y="18675"/>
                    <a:pt x="21225" y="18675"/>
                  </a:cubicBezTo>
                  <a:lnTo>
                    <a:pt x="21146" y="18635"/>
                  </a:lnTo>
                  <a:lnTo>
                    <a:pt x="18484" y="18635"/>
                  </a:lnTo>
                  <a:cubicBezTo>
                    <a:pt x="18437" y="17510"/>
                    <a:pt x="18344" y="14981"/>
                    <a:pt x="18288" y="12518"/>
                  </a:cubicBezTo>
                  <a:cubicBezTo>
                    <a:pt x="18232" y="10055"/>
                    <a:pt x="18178" y="7655"/>
                    <a:pt x="18131" y="6685"/>
                  </a:cubicBezTo>
                  <a:cubicBezTo>
                    <a:pt x="18122" y="6561"/>
                    <a:pt x="18017" y="6492"/>
                    <a:pt x="17896" y="6483"/>
                  </a:cubicBezTo>
                  <a:cubicBezTo>
                    <a:pt x="17408" y="6483"/>
                    <a:pt x="16896" y="6483"/>
                    <a:pt x="16408" y="6483"/>
                  </a:cubicBezTo>
                  <a:cubicBezTo>
                    <a:pt x="16290" y="6492"/>
                    <a:pt x="16178" y="6562"/>
                    <a:pt x="16173" y="6685"/>
                  </a:cubicBezTo>
                  <a:cubicBezTo>
                    <a:pt x="16117" y="7655"/>
                    <a:pt x="16258" y="16345"/>
                    <a:pt x="16408" y="18594"/>
                  </a:cubicBezTo>
                  <a:lnTo>
                    <a:pt x="14998" y="18594"/>
                  </a:lnTo>
                  <a:cubicBezTo>
                    <a:pt x="14895" y="16655"/>
                    <a:pt x="14731" y="13126"/>
                    <a:pt x="14646" y="11303"/>
                  </a:cubicBezTo>
                  <a:cubicBezTo>
                    <a:pt x="14158" y="11303"/>
                    <a:pt x="13636" y="11303"/>
                    <a:pt x="13158" y="11303"/>
                  </a:cubicBezTo>
                  <a:cubicBezTo>
                    <a:pt x="13102" y="12273"/>
                    <a:pt x="13234" y="16597"/>
                    <a:pt x="13393" y="18594"/>
                  </a:cubicBezTo>
                  <a:lnTo>
                    <a:pt x="11161" y="18594"/>
                  </a:lnTo>
                  <a:cubicBezTo>
                    <a:pt x="11161" y="17567"/>
                    <a:pt x="11031" y="15697"/>
                    <a:pt x="10965" y="13855"/>
                  </a:cubicBezTo>
                  <a:cubicBezTo>
                    <a:pt x="10899" y="12012"/>
                    <a:pt x="10855" y="10087"/>
                    <a:pt x="10808" y="9156"/>
                  </a:cubicBezTo>
                  <a:cubicBezTo>
                    <a:pt x="10804" y="9033"/>
                    <a:pt x="10692" y="8923"/>
                    <a:pt x="10573" y="8913"/>
                  </a:cubicBezTo>
                  <a:cubicBezTo>
                    <a:pt x="10085" y="8913"/>
                    <a:pt x="9573" y="8913"/>
                    <a:pt x="9085" y="8913"/>
                  </a:cubicBezTo>
                  <a:cubicBezTo>
                    <a:pt x="8965" y="8922"/>
                    <a:pt x="8898" y="9032"/>
                    <a:pt x="8890" y="9156"/>
                  </a:cubicBezTo>
                  <a:cubicBezTo>
                    <a:pt x="8833" y="10126"/>
                    <a:pt x="8926" y="16490"/>
                    <a:pt x="9085" y="18594"/>
                  </a:cubicBezTo>
                  <a:lnTo>
                    <a:pt x="7676" y="18594"/>
                  </a:lnTo>
                  <a:cubicBezTo>
                    <a:pt x="7572" y="16733"/>
                    <a:pt x="7417" y="14787"/>
                    <a:pt x="7323" y="12964"/>
                  </a:cubicBezTo>
                  <a:cubicBezTo>
                    <a:pt x="6845" y="12964"/>
                    <a:pt x="6361" y="12964"/>
                    <a:pt x="5835" y="12964"/>
                  </a:cubicBezTo>
                  <a:cubicBezTo>
                    <a:pt x="5816" y="14844"/>
                    <a:pt x="5907" y="16721"/>
                    <a:pt x="6070" y="18594"/>
                  </a:cubicBezTo>
                  <a:cubicBezTo>
                    <a:pt x="4756" y="18594"/>
                    <a:pt x="3470" y="18572"/>
                    <a:pt x="2193" y="18513"/>
                  </a:cubicBezTo>
                  <a:cubicBezTo>
                    <a:pt x="2193" y="17970"/>
                    <a:pt x="2193" y="17436"/>
                    <a:pt x="2193" y="16893"/>
                  </a:cubicBezTo>
                  <a:lnTo>
                    <a:pt x="3016" y="16893"/>
                  </a:lnTo>
                  <a:cubicBezTo>
                    <a:pt x="3145" y="16893"/>
                    <a:pt x="3251" y="16784"/>
                    <a:pt x="3251" y="16650"/>
                  </a:cubicBezTo>
                  <a:cubicBezTo>
                    <a:pt x="3251" y="16516"/>
                    <a:pt x="3145" y="16407"/>
                    <a:pt x="3016" y="16407"/>
                  </a:cubicBezTo>
                  <a:lnTo>
                    <a:pt x="2154" y="16407"/>
                  </a:lnTo>
                  <a:cubicBezTo>
                    <a:pt x="2154" y="15748"/>
                    <a:pt x="2190" y="15133"/>
                    <a:pt x="2115" y="14503"/>
                  </a:cubicBezTo>
                  <a:lnTo>
                    <a:pt x="3016" y="14503"/>
                  </a:lnTo>
                  <a:cubicBezTo>
                    <a:pt x="3145" y="14503"/>
                    <a:pt x="3251" y="14394"/>
                    <a:pt x="3251" y="14260"/>
                  </a:cubicBezTo>
                  <a:cubicBezTo>
                    <a:pt x="3251" y="14126"/>
                    <a:pt x="3145" y="14017"/>
                    <a:pt x="3016" y="14017"/>
                  </a:cubicBezTo>
                  <a:lnTo>
                    <a:pt x="2115" y="14017"/>
                  </a:lnTo>
                  <a:cubicBezTo>
                    <a:pt x="2115" y="13358"/>
                    <a:pt x="2035" y="12703"/>
                    <a:pt x="1998" y="12073"/>
                  </a:cubicBezTo>
                  <a:lnTo>
                    <a:pt x="2859" y="12073"/>
                  </a:lnTo>
                  <a:cubicBezTo>
                    <a:pt x="2989" y="12073"/>
                    <a:pt x="3094" y="11964"/>
                    <a:pt x="3094" y="11830"/>
                  </a:cubicBezTo>
                  <a:cubicBezTo>
                    <a:pt x="3094" y="11696"/>
                    <a:pt x="2989" y="11587"/>
                    <a:pt x="2859" y="11587"/>
                  </a:cubicBezTo>
                  <a:lnTo>
                    <a:pt x="1919" y="11587"/>
                  </a:lnTo>
                  <a:lnTo>
                    <a:pt x="1919" y="11425"/>
                  </a:lnTo>
                  <a:cubicBezTo>
                    <a:pt x="1919" y="10833"/>
                    <a:pt x="1869" y="10203"/>
                    <a:pt x="1841" y="9602"/>
                  </a:cubicBezTo>
                  <a:lnTo>
                    <a:pt x="2820" y="9602"/>
                  </a:lnTo>
                  <a:cubicBezTo>
                    <a:pt x="2949" y="9602"/>
                    <a:pt x="3055" y="9493"/>
                    <a:pt x="3055" y="9359"/>
                  </a:cubicBezTo>
                  <a:cubicBezTo>
                    <a:pt x="3055" y="9225"/>
                    <a:pt x="2950" y="9116"/>
                    <a:pt x="2820" y="9116"/>
                  </a:cubicBezTo>
                  <a:lnTo>
                    <a:pt x="1802" y="9116"/>
                  </a:lnTo>
                  <a:cubicBezTo>
                    <a:pt x="1802" y="8466"/>
                    <a:pt x="1752" y="7852"/>
                    <a:pt x="1723" y="7212"/>
                  </a:cubicBezTo>
                  <a:lnTo>
                    <a:pt x="2467" y="7212"/>
                  </a:lnTo>
                  <a:cubicBezTo>
                    <a:pt x="2597" y="7212"/>
                    <a:pt x="2702" y="7103"/>
                    <a:pt x="2702" y="6969"/>
                  </a:cubicBezTo>
                  <a:cubicBezTo>
                    <a:pt x="2702" y="6835"/>
                    <a:pt x="2597" y="6726"/>
                    <a:pt x="2467" y="6726"/>
                  </a:cubicBezTo>
                  <a:lnTo>
                    <a:pt x="1684" y="6726"/>
                  </a:lnTo>
                  <a:cubicBezTo>
                    <a:pt x="1684" y="6066"/>
                    <a:pt x="1655" y="5411"/>
                    <a:pt x="1645" y="4781"/>
                  </a:cubicBezTo>
                  <a:lnTo>
                    <a:pt x="2467" y="4781"/>
                  </a:lnTo>
                  <a:cubicBezTo>
                    <a:pt x="2597" y="4781"/>
                    <a:pt x="2702" y="4672"/>
                    <a:pt x="2702" y="4538"/>
                  </a:cubicBezTo>
                  <a:cubicBezTo>
                    <a:pt x="2698" y="4406"/>
                    <a:pt x="2595" y="4300"/>
                    <a:pt x="2467" y="4295"/>
                  </a:cubicBezTo>
                  <a:lnTo>
                    <a:pt x="1606" y="4295"/>
                  </a:lnTo>
                  <a:cubicBezTo>
                    <a:pt x="1606" y="3393"/>
                    <a:pt x="1606" y="2483"/>
                    <a:pt x="1606" y="1581"/>
                  </a:cubicBezTo>
                  <a:cubicBezTo>
                    <a:pt x="1606" y="1447"/>
                    <a:pt x="1500" y="1338"/>
                    <a:pt x="1371" y="1338"/>
                  </a:cubicBezTo>
                  <a:close/>
                  <a:moveTo>
                    <a:pt x="16526" y="6928"/>
                  </a:moveTo>
                  <a:lnTo>
                    <a:pt x="17544" y="6928"/>
                  </a:lnTo>
                  <a:cubicBezTo>
                    <a:pt x="17544" y="7151"/>
                    <a:pt x="17544" y="7428"/>
                    <a:pt x="17544" y="7738"/>
                  </a:cubicBezTo>
                  <a:lnTo>
                    <a:pt x="17466" y="7738"/>
                  </a:lnTo>
                  <a:cubicBezTo>
                    <a:pt x="17183" y="7974"/>
                    <a:pt x="16865" y="8169"/>
                    <a:pt x="16526" y="8305"/>
                  </a:cubicBezTo>
                  <a:cubicBezTo>
                    <a:pt x="16629" y="7762"/>
                    <a:pt x="16634" y="7300"/>
                    <a:pt x="16643" y="7009"/>
                  </a:cubicBezTo>
                  <a:lnTo>
                    <a:pt x="16526" y="6928"/>
                  </a:lnTo>
                  <a:close/>
                  <a:moveTo>
                    <a:pt x="17583" y="8346"/>
                  </a:moveTo>
                  <a:cubicBezTo>
                    <a:pt x="17583" y="8627"/>
                    <a:pt x="17583" y="8917"/>
                    <a:pt x="17583" y="9237"/>
                  </a:cubicBezTo>
                  <a:cubicBezTo>
                    <a:pt x="17583" y="9237"/>
                    <a:pt x="17600" y="9237"/>
                    <a:pt x="17544" y="9237"/>
                  </a:cubicBezTo>
                  <a:cubicBezTo>
                    <a:pt x="17238" y="9488"/>
                    <a:pt x="16857" y="9676"/>
                    <a:pt x="16487" y="9804"/>
                  </a:cubicBezTo>
                  <a:cubicBezTo>
                    <a:pt x="16637" y="9523"/>
                    <a:pt x="16643" y="9173"/>
                    <a:pt x="16643" y="8873"/>
                  </a:cubicBezTo>
                  <a:lnTo>
                    <a:pt x="16526" y="8873"/>
                  </a:lnTo>
                  <a:cubicBezTo>
                    <a:pt x="16900" y="8748"/>
                    <a:pt x="17254" y="8569"/>
                    <a:pt x="17583" y="8346"/>
                  </a:cubicBezTo>
                  <a:close/>
                  <a:moveTo>
                    <a:pt x="9320" y="9480"/>
                  </a:moveTo>
                  <a:cubicBezTo>
                    <a:pt x="9658" y="9480"/>
                    <a:pt x="10001" y="9480"/>
                    <a:pt x="10339" y="9480"/>
                  </a:cubicBezTo>
                  <a:cubicBezTo>
                    <a:pt x="10339" y="9645"/>
                    <a:pt x="10339" y="9813"/>
                    <a:pt x="10339" y="10007"/>
                  </a:cubicBezTo>
                  <a:cubicBezTo>
                    <a:pt x="10339" y="10007"/>
                    <a:pt x="10356" y="10007"/>
                    <a:pt x="10299" y="10007"/>
                  </a:cubicBezTo>
                  <a:cubicBezTo>
                    <a:pt x="10002" y="10247"/>
                    <a:pt x="9676" y="10442"/>
                    <a:pt x="9320" y="10574"/>
                  </a:cubicBezTo>
                  <a:cubicBezTo>
                    <a:pt x="9330" y="10128"/>
                    <a:pt x="9320" y="9742"/>
                    <a:pt x="9320" y="9480"/>
                  </a:cubicBezTo>
                  <a:close/>
                  <a:moveTo>
                    <a:pt x="17622" y="9845"/>
                  </a:moveTo>
                  <a:cubicBezTo>
                    <a:pt x="17622" y="10136"/>
                    <a:pt x="17622" y="10426"/>
                    <a:pt x="17622" y="10736"/>
                  </a:cubicBezTo>
                  <a:cubicBezTo>
                    <a:pt x="17306" y="10995"/>
                    <a:pt x="16950" y="11177"/>
                    <a:pt x="16565" y="11303"/>
                  </a:cubicBezTo>
                  <a:cubicBezTo>
                    <a:pt x="16677" y="11002"/>
                    <a:pt x="16653" y="10682"/>
                    <a:pt x="16643" y="10371"/>
                  </a:cubicBezTo>
                  <a:lnTo>
                    <a:pt x="16526" y="10371"/>
                  </a:lnTo>
                  <a:cubicBezTo>
                    <a:pt x="16914" y="10246"/>
                    <a:pt x="17281" y="10073"/>
                    <a:pt x="17622" y="9845"/>
                  </a:cubicBezTo>
                  <a:close/>
                  <a:moveTo>
                    <a:pt x="10378" y="10574"/>
                  </a:moveTo>
                  <a:cubicBezTo>
                    <a:pt x="10378" y="10826"/>
                    <a:pt x="10378" y="11103"/>
                    <a:pt x="10378" y="11384"/>
                  </a:cubicBezTo>
                  <a:cubicBezTo>
                    <a:pt x="10378" y="11384"/>
                    <a:pt x="10404" y="11384"/>
                    <a:pt x="10339" y="11384"/>
                  </a:cubicBezTo>
                  <a:cubicBezTo>
                    <a:pt x="10033" y="11635"/>
                    <a:pt x="9691" y="11824"/>
                    <a:pt x="9320" y="11951"/>
                  </a:cubicBezTo>
                  <a:cubicBezTo>
                    <a:pt x="9358" y="11670"/>
                    <a:pt x="9320" y="11382"/>
                    <a:pt x="9320" y="11100"/>
                  </a:cubicBezTo>
                  <a:cubicBezTo>
                    <a:pt x="9696" y="10984"/>
                    <a:pt x="10050" y="10798"/>
                    <a:pt x="10378" y="10574"/>
                  </a:cubicBezTo>
                  <a:close/>
                  <a:moveTo>
                    <a:pt x="17622" y="11303"/>
                  </a:moveTo>
                  <a:lnTo>
                    <a:pt x="17622" y="12194"/>
                  </a:lnTo>
                  <a:cubicBezTo>
                    <a:pt x="17292" y="12458"/>
                    <a:pt x="16922" y="12667"/>
                    <a:pt x="16526" y="12802"/>
                  </a:cubicBezTo>
                  <a:cubicBezTo>
                    <a:pt x="16685" y="12453"/>
                    <a:pt x="16692" y="12150"/>
                    <a:pt x="16682" y="11830"/>
                  </a:cubicBezTo>
                  <a:lnTo>
                    <a:pt x="16526" y="11830"/>
                  </a:lnTo>
                  <a:cubicBezTo>
                    <a:pt x="16921" y="11709"/>
                    <a:pt x="17277" y="11536"/>
                    <a:pt x="17622" y="11303"/>
                  </a:cubicBezTo>
                  <a:close/>
                  <a:moveTo>
                    <a:pt x="10417" y="11951"/>
                  </a:moveTo>
                  <a:cubicBezTo>
                    <a:pt x="10417" y="12210"/>
                    <a:pt x="10417" y="12477"/>
                    <a:pt x="10417" y="12761"/>
                  </a:cubicBezTo>
                  <a:lnTo>
                    <a:pt x="10378" y="12761"/>
                  </a:lnTo>
                  <a:cubicBezTo>
                    <a:pt x="10065" y="13020"/>
                    <a:pt x="9703" y="13203"/>
                    <a:pt x="9320" y="13328"/>
                  </a:cubicBezTo>
                  <a:cubicBezTo>
                    <a:pt x="9358" y="13047"/>
                    <a:pt x="9369" y="12757"/>
                    <a:pt x="9360" y="12437"/>
                  </a:cubicBezTo>
                  <a:cubicBezTo>
                    <a:pt x="9731" y="12317"/>
                    <a:pt x="10093" y="12174"/>
                    <a:pt x="10417" y="11951"/>
                  </a:cubicBezTo>
                  <a:close/>
                  <a:moveTo>
                    <a:pt x="17661" y="12761"/>
                  </a:moveTo>
                  <a:lnTo>
                    <a:pt x="17661" y="13652"/>
                  </a:lnTo>
                  <a:cubicBezTo>
                    <a:pt x="17328" y="13925"/>
                    <a:pt x="16931" y="14169"/>
                    <a:pt x="16526" y="14301"/>
                  </a:cubicBezTo>
                  <a:cubicBezTo>
                    <a:pt x="16713" y="13981"/>
                    <a:pt x="16731" y="13658"/>
                    <a:pt x="16721" y="13328"/>
                  </a:cubicBezTo>
                  <a:lnTo>
                    <a:pt x="16526" y="13288"/>
                  </a:lnTo>
                  <a:cubicBezTo>
                    <a:pt x="16926" y="13178"/>
                    <a:pt x="17316" y="12998"/>
                    <a:pt x="17661" y="12761"/>
                  </a:cubicBezTo>
                  <a:close/>
                  <a:moveTo>
                    <a:pt x="10456" y="13328"/>
                  </a:moveTo>
                  <a:cubicBezTo>
                    <a:pt x="10456" y="13522"/>
                    <a:pt x="10456" y="13702"/>
                    <a:pt x="10456" y="13895"/>
                  </a:cubicBezTo>
                  <a:cubicBezTo>
                    <a:pt x="10461" y="13970"/>
                    <a:pt x="10460" y="14064"/>
                    <a:pt x="10456" y="14139"/>
                  </a:cubicBezTo>
                  <a:cubicBezTo>
                    <a:pt x="10456" y="14139"/>
                    <a:pt x="10464" y="14139"/>
                    <a:pt x="10417" y="14139"/>
                  </a:cubicBezTo>
                  <a:cubicBezTo>
                    <a:pt x="10098" y="14401"/>
                    <a:pt x="9709" y="14617"/>
                    <a:pt x="9320" y="14746"/>
                  </a:cubicBezTo>
                  <a:lnTo>
                    <a:pt x="9320" y="13855"/>
                  </a:lnTo>
                  <a:cubicBezTo>
                    <a:pt x="9715" y="13729"/>
                    <a:pt x="10110" y="13562"/>
                    <a:pt x="10456" y="13328"/>
                  </a:cubicBezTo>
                  <a:close/>
                  <a:moveTo>
                    <a:pt x="17661" y="14260"/>
                  </a:moveTo>
                  <a:cubicBezTo>
                    <a:pt x="17661" y="14561"/>
                    <a:pt x="17661" y="14870"/>
                    <a:pt x="17661" y="15151"/>
                  </a:cubicBezTo>
                  <a:cubicBezTo>
                    <a:pt x="17323" y="15424"/>
                    <a:pt x="16938" y="15594"/>
                    <a:pt x="16526" y="15718"/>
                  </a:cubicBezTo>
                  <a:cubicBezTo>
                    <a:pt x="16760" y="15427"/>
                    <a:pt x="16731" y="15126"/>
                    <a:pt x="16721" y="14787"/>
                  </a:cubicBezTo>
                  <a:lnTo>
                    <a:pt x="16526" y="14787"/>
                  </a:lnTo>
                  <a:cubicBezTo>
                    <a:pt x="16930" y="14679"/>
                    <a:pt x="17314" y="14499"/>
                    <a:pt x="17661" y="14260"/>
                  </a:cubicBezTo>
                  <a:close/>
                  <a:moveTo>
                    <a:pt x="10456" y="14706"/>
                  </a:moveTo>
                  <a:lnTo>
                    <a:pt x="10456" y="15516"/>
                  </a:lnTo>
                  <a:cubicBezTo>
                    <a:pt x="10131" y="15780"/>
                    <a:pt x="9754" y="15996"/>
                    <a:pt x="9360" y="16123"/>
                  </a:cubicBezTo>
                  <a:cubicBezTo>
                    <a:pt x="9425" y="15862"/>
                    <a:pt x="9408" y="15543"/>
                    <a:pt x="9399" y="15232"/>
                  </a:cubicBezTo>
                  <a:lnTo>
                    <a:pt x="9320" y="15232"/>
                  </a:lnTo>
                  <a:cubicBezTo>
                    <a:pt x="9720" y="15116"/>
                    <a:pt x="10110" y="14943"/>
                    <a:pt x="10456" y="14706"/>
                  </a:cubicBezTo>
                  <a:close/>
                  <a:moveTo>
                    <a:pt x="17661" y="15718"/>
                  </a:moveTo>
                  <a:cubicBezTo>
                    <a:pt x="17661" y="16009"/>
                    <a:pt x="17661" y="16298"/>
                    <a:pt x="17661" y="16569"/>
                  </a:cubicBezTo>
                  <a:cubicBezTo>
                    <a:pt x="17661" y="16569"/>
                    <a:pt x="17602" y="16569"/>
                    <a:pt x="17583" y="16569"/>
                  </a:cubicBezTo>
                  <a:cubicBezTo>
                    <a:pt x="17267" y="16823"/>
                    <a:pt x="16905" y="17005"/>
                    <a:pt x="16526" y="17136"/>
                  </a:cubicBezTo>
                  <a:cubicBezTo>
                    <a:pt x="16789" y="16884"/>
                    <a:pt x="16779" y="16584"/>
                    <a:pt x="16761" y="16245"/>
                  </a:cubicBezTo>
                  <a:lnTo>
                    <a:pt x="16526" y="16245"/>
                  </a:lnTo>
                  <a:cubicBezTo>
                    <a:pt x="16933" y="16142"/>
                    <a:pt x="17311" y="15956"/>
                    <a:pt x="17661" y="15718"/>
                  </a:cubicBezTo>
                  <a:close/>
                  <a:moveTo>
                    <a:pt x="10456" y="16083"/>
                  </a:moveTo>
                  <a:cubicBezTo>
                    <a:pt x="10456" y="16364"/>
                    <a:pt x="10456" y="16641"/>
                    <a:pt x="10456" y="16893"/>
                  </a:cubicBezTo>
                  <a:cubicBezTo>
                    <a:pt x="10456" y="16893"/>
                    <a:pt x="10464" y="16893"/>
                    <a:pt x="10417" y="16893"/>
                  </a:cubicBezTo>
                  <a:cubicBezTo>
                    <a:pt x="10094" y="17155"/>
                    <a:pt x="9751" y="17372"/>
                    <a:pt x="9360" y="17501"/>
                  </a:cubicBezTo>
                  <a:cubicBezTo>
                    <a:pt x="9500" y="17248"/>
                    <a:pt x="9486" y="16960"/>
                    <a:pt x="9477" y="16650"/>
                  </a:cubicBezTo>
                  <a:lnTo>
                    <a:pt x="9320" y="16650"/>
                  </a:lnTo>
                  <a:cubicBezTo>
                    <a:pt x="9723" y="16529"/>
                    <a:pt x="10106" y="16321"/>
                    <a:pt x="10456" y="16083"/>
                  </a:cubicBezTo>
                  <a:close/>
                  <a:moveTo>
                    <a:pt x="17740" y="17136"/>
                  </a:moveTo>
                  <a:cubicBezTo>
                    <a:pt x="17740" y="17728"/>
                    <a:pt x="17761" y="18226"/>
                    <a:pt x="17818" y="18594"/>
                  </a:cubicBezTo>
                  <a:lnTo>
                    <a:pt x="16643" y="18594"/>
                  </a:lnTo>
                  <a:cubicBezTo>
                    <a:pt x="16643" y="18352"/>
                    <a:pt x="16643" y="18062"/>
                    <a:pt x="16643" y="17703"/>
                  </a:cubicBezTo>
                  <a:cubicBezTo>
                    <a:pt x="17042" y="17575"/>
                    <a:pt x="17392" y="17375"/>
                    <a:pt x="17740" y="17136"/>
                  </a:cubicBezTo>
                  <a:close/>
                  <a:moveTo>
                    <a:pt x="10534" y="17460"/>
                  </a:moveTo>
                  <a:cubicBezTo>
                    <a:pt x="10534" y="17887"/>
                    <a:pt x="10534" y="18274"/>
                    <a:pt x="10534" y="18594"/>
                  </a:cubicBezTo>
                  <a:lnTo>
                    <a:pt x="9438" y="18594"/>
                  </a:lnTo>
                  <a:cubicBezTo>
                    <a:pt x="9438" y="18420"/>
                    <a:pt x="9438" y="18210"/>
                    <a:pt x="9438" y="17987"/>
                  </a:cubicBezTo>
                  <a:cubicBezTo>
                    <a:pt x="9838" y="17873"/>
                    <a:pt x="10189" y="17699"/>
                    <a:pt x="10534" y="17460"/>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32" name="Freeform 635">
              <a:extLst>
                <a:ext uri="{FF2B5EF4-FFF2-40B4-BE49-F238E27FC236}">
                  <a16:creationId xmlns:a16="http://schemas.microsoft.com/office/drawing/2014/main" id="{68A7FC47-80C7-8209-D028-8B26C0B1A4DA}"/>
                </a:ext>
              </a:extLst>
            </p:cNvPr>
            <p:cNvSpPr/>
            <p:nvPr/>
          </p:nvSpPr>
          <p:spPr>
            <a:xfrm rot="667436">
              <a:off x="1307591" y="3594502"/>
              <a:ext cx="792683" cy="426267"/>
            </a:xfrm>
            <a:custGeom>
              <a:avLst/>
              <a:gdLst/>
              <a:ahLst/>
              <a:cxnLst>
                <a:cxn ang="0">
                  <a:pos x="wd2" y="hd2"/>
                </a:cxn>
                <a:cxn ang="5400000">
                  <a:pos x="wd2" y="hd2"/>
                </a:cxn>
                <a:cxn ang="10800000">
                  <a:pos x="wd2" y="hd2"/>
                </a:cxn>
                <a:cxn ang="16200000">
                  <a:pos x="wd2" y="hd2"/>
                </a:cxn>
              </a:cxnLst>
              <a:rect l="0" t="0" r="r" b="b"/>
              <a:pathLst>
                <a:path w="21570" h="21454" extrusionOk="0">
                  <a:moveTo>
                    <a:pt x="19763" y="107"/>
                  </a:moveTo>
                  <a:cubicBezTo>
                    <a:pt x="19286" y="400"/>
                    <a:pt x="18998" y="1267"/>
                    <a:pt x="19010" y="2195"/>
                  </a:cubicBezTo>
                  <a:cubicBezTo>
                    <a:pt x="19140" y="3584"/>
                    <a:pt x="19768" y="3355"/>
                    <a:pt x="20139" y="3355"/>
                  </a:cubicBezTo>
                  <a:cubicBezTo>
                    <a:pt x="20285" y="3309"/>
                    <a:pt x="20412" y="3309"/>
                    <a:pt x="20557" y="3355"/>
                  </a:cubicBezTo>
                  <a:cubicBezTo>
                    <a:pt x="20748" y="3448"/>
                    <a:pt x="21059" y="3700"/>
                    <a:pt x="21059" y="4051"/>
                  </a:cubicBezTo>
                  <a:cubicBezTo>
                    <a:pt x="20877" y="4778"/>
                    <a:pt x="20489" y="5253"/>
                    <a:pt x="20056" y="5289"/>
                  </a:cubicBezTo>
                  <a:cubicBezTo>
                    <a:pt x="19905" y="5270"/>
                    <a:pt x="19805" y="5174"/>
                    <a:pt x="19805" y="4748"/>
                  </a:cubicBezTo>
                  <a:cubicBezTo>
                    <a:pt x="19799" y="4492"/>
                    <a:pt x="19650" y="4273"/>
                    <a:pt x="19512" y="4283"/>
                  </a:cubicBezTo>
                  <a:cubicBezTo>
                    <a:pt x="19372" y="4303"/>
                    <a:pt x="19297" y="4566"/>
                    <a:pt x="19303" y="4825"/>
                  </a:cubicBezTo>
                  <a:cubicBezTo>
                    <a:pt x="19303" y="5582"/>
                    <a:pt x="19604" y="6217"/>
                    <a:pt x="20014" y="6217"/>
                  </a:cubicBezTo>
                  <a:lnTo>
                    <a:pt x="20097" y="6217"/>
                  </a:lnTo>
                  <a:cubicBezTo>
                    <a:pt x="20759" y="6156"/>
                    <a:pt x="21336" y="5356"/>
                    <a:pt x="21561" y="4206"/>
                  </a:cubicBezTo>
                  <a:cubicBezTo>
                    <a:pt x="21591" y="3836"/>
                    <a:pt x="21587" y="2930"/>
                    <a:pt x="20725" y="2505"/>
                  </a:cubicBezTo>
                  <a:cubicBezTo>
                    <a:pt x="20520" y="2430"/>
                    <a:pt x="20303" y="2430"/>
                    <a:pt x="20097" y="2505"/>
                  </a:cubicBezTo>
                  <a:cubicBezTo>
                    <a:pt x="19626" y="2597"/>
                    <a:pt x="19542" y="2374"/>
                    <a:pt x="19512" y="2041"/>
                  </a:cubicBezTo>
                  <a:cubicBezTo>
                    <a:pt x="19482" y="1707"/>
                    <a:pt x="19751" y="1202"/>
                    <a:pt x="19972" y="1035"/>
                  </a:cubicBezTo>
                  <a:cubicBezTo>
                    <a:pt x="20192" y="868"/>
                    <a:pt x="20181" y="1035"/>
                    <a:pt x="20181" y="1035"/>
                  </a:cubicBezTo>
                  <a:cubicBezTo>
                    <a:pt x="20251" y="1254"/>
                    <a:pt x="20397" y="1316"/>
                    <a:pt x="20516" y="1190"/>
                  </a:cubicBezTo>
                  <a:cubicBezTo>
                    <a:pt x="20635" y="1054"/>
                    <a:pt x="20669" y="797"/>
                    <a:pt x="20599" y="571"/>
                  </a:cubicBezTo>
                  <a:cubicBezTo>
                    <a:pt x="20424" y="64"/>
                    <a:pt x="20058" y="-145"/>
                    <a:pt x="19763" y="107"/>
                  </a:cubicBezTo>
                  <a:close/>
                  <a:moveTo>
                    <a:pt x="17087" y="2582"/>
                  </a:moveTo>
                  <a:cubicBezTo>
                    <a:pt x="16835" y="2760"/>
                    <a:pt x="16670" y="3059"/>
                    <a:pt x="16585" y="3355"/>
                  </a:cubicBezTo>
                  <a:cubicBezTo>
                    <a:pt x="16441" y="3807"/>
                    <a:pt x="16441" y="4373"/>
                    <a:pt x="16585" y="4825"/>
                  </a:cubicBezTo>
                  <a:cubicBezTo>
                    <a:pt x="16775" y="5547"/>
                    <a:pt x="17316" y="5540"/>
                    <a:pt x="17798" y="5521"/>
                  </a:cubicBezTo>
                  <a:cubicBezTo>
                    <a:pt x="18278" y="5502"/>
                    <a:pt x="18405" y="5738"/>
                    <a:pt x="18425" y="5830"/>
                  </a:cubicBezTo>
                  <a:cubicBezTo>
                    <a:pt x="18445" y="5923"/>
                    <a:pt x="18356" y="6128"/>
                    <a:pt x="18216" y="6294"/>
                  </a:cubicBezTo>
                  <a:cubicBezTo>
                    <a:pt x="17978" y="6644"/>
                    <a:pt x="17659" y="6644"/>
                    <a:pt x="17421" y="6294"/>
                  </a:cubicBezTo>
                  <a:cubicBezTo>
                    <a:pt x="17408" y="6269"/>
                    <a:pt x="17395" y="6314"/>
                    <a:pt x="17379" y="6294"/>
                  </a:cubicBezTo>
                  <a:cubicBezTo>
                    <a:pt x="17264" y="6153"/>
                    <a:pt x="17121" y="6159"/>
                    <a:pt x="17045" y="6372"/>
                  </a:cubicBezTo>
                  <a:cubicBezTo>
                    <a:pt x="16968" y="6585"/>
                    <a:pt x="16971" y="6849"/>
                    <a:pt x="17087" y="6991"/>
                  </a:cubicBezTo>
                  <a:cubicBezTo>
                    <a:pt x="17297" y="7318"/>
                    <a:pt x="17564" y="7525"/>
                    <a:pt x="17839" y="7532"/>
                  </a:cubicBezTo>
                  <a:cubicBezTo>
                    <a:pt x="18075" y="7499"/>
                    <a:pt x="18318" y="7325"/>
                    <a:pt x="18508" y="7068"/>
                  </a:cubicBezTo>
                  <a:cubicBezTo>
                    <a:pt x="18807" y="6769"/>
                    <a:pt x="18957" y="6210"/>
                    <a:pt x="18885" y="5598"/>
                  </a:cubicBezTo>
                  <a:cubicBezTo>
                    <a:pt x="18804" y="5172"/>
                    <a:pt x="18559" y="4593"/>
                    <a:pt x="17798" y="4593"/>
                  </a:cubicBezTo>
                  <a:lnTo>
                    <a:pt x="17756" y="4593"/>
                  </a:lnTo>
                  <a:cubicBezTo>
                    <a:pt x="17185" y="4593"/>
                    <a:pt x="17003" y="4361"/>
                    <a:pt x="17003" y="4361"/>
                  </a:cubicBezTo>
                  <a:cubicBezTo>
                    <a:pt x="16990" y="4172"/>
                    <a:pt x="17029" y="3977"/>
                    <a:pt x="17087" y="3819"/>
                  </a:cubicBezTo>
                  <a:cubicBezTo>
                    <a:pt x="17217" y="3246"/>
                    <a:pt x="17689" y="3340"/>
                    <a:pt x="18090" y="3510"/>
                  </a:cubicBezTo>
                  <a:cubicBezTo>
                    <a:pt x="18221" y="3555"/>
                    <a:pt x="18359" y="3365"/>
                    <a:pt x="18383" y="3123"/>
                  </a:cubicBezTo>
                  <a:cubicBezTo>
                    <a:pt x="18411" y="2884"/>
                    <a:pt x="18304" y="2634"/>
                    <a:pt x="18174" y="2582"/>
                  </a:cubicBezTo>
                  <a:cubicBezTo>
                    <a:pt x="17673" y="2369"/>
                    <a:pt x="17338" y="2404"/>
                    <a:pt x="17087" y="2582"/>
                  </a:cubicBezTo>
                  <a:close/>
                  <a:moveTo>
                    <a:pt x="15289" y="4825"/>
                  </a:moveTo>
                  <a:cubicBezTo>
                    <a:pt x="14865" y="4883"/>
                    <a:pt x="14486" y="5294"/>
                    <a:pt x="14285" y="5985"/>
                  </a:cubicBezTo>
                  <a:cubicBezTo>
                    <a:pt x="14039" y="7360"/>
                    <a:pt x="14464" y="8837"/>
                    <a:pt x="15205" y="9311"/>
                  </a:cubicBezTo>
                  <a:cubicBezTo>
                    <a:pt x="15411" y="9499"/>
                    <a:pt x="15644" y="9613"/>
                    <a:pt x="15874" y="9620"/>
                  </a:cubicBezTo>
                  <a:cubicBezTo>
                    <a:pt x="16274" y="9647"/>
                    <a:pt x="16622" y="9283"/>
                    <a:pt x="16794" y="8615"/>
                  </a:cubicBezTo>
                  <a:cubicBezTo>
                    <a:pt x="16796" y="8606"/>
                    <a:pt x="16792" y="8547"/>
                    <a:pt x="16794" y="8537"/>
                  </a:cubicBezTo>
                  <a:cubicBezTo>
                    <a:pt x="16846" y="8312"/>
                    <a:pt x="16791" y="8092"/>
                    <a:pt x="16669" y="7996"/>
                  </a:cubicBezTo>
                  <a:cubicBezTo>
                    <a:pt x="16547" y="7888"/>
                    <a:pt x="16396" y="7929"/>
                    <a:pt x="16334" y="8151"/>
                  </a:cubicBezTo>
                  <a:cubicBezTo>
                    <a:pt x="16104" y="9021"/>
                    <a:pt x="15534" y="8630"/>
                    <a:pt x="15414" y="8537"/>
                  </a:cubicBezTo>
                  <a:cubicBezTo>
                    <a:pt x="15258" y="8404"/>
                    <a:pt x="15118" y="8218"/>
                    <a:pt x="14996" y="7996"/>
                  </a:cubicBezTo>
                  <a:cubicBezTo>
                    <a:pt x="15379" y="7780"/>
                    <a:pt x="15723" y="7282"/>
                    <a:pt x="15958" y="6681"/>
                  </a:cubicBezTo>
                  <a:cubicBezTo>
                    <a:pt x="16082" y="6300"/>
                    <a:pt x="16082" y="5825"/>
                    <a:pt x="15958" y="5444"/>
                  </a:cubicBezTo>
                  <a:cubicBezTo>
                    <a:pt x="15833" y="5009"/>
                    <a:pt x="15555" y="4796"/>
                    <a:pt x="15289" y="4825"/>
                  </a:cubicBezTo>
                  <a:close/>
                  <a:moveTo>
                    <a:pt x="9560" y="5289"/>
                  </a:moveTo>
                  <a:cubicBezTo>
                    <a:pt x="9373" y="5127"/>
                    <a:pt x="9187" y="5555"/>
                    <a:pt x="9142" y="6217"/>
                  </a:cubicBezTo>
                  <a:cubicBezTo>
                    <a:pt x="9096" y="6878"/>
                    <a:pt x="9205" y="7525"/>
                    <a:pt x="9392" y="7687"/>
                  </a:cubicBezTo>
                  <a:lnTo>
                    <a:pt x="9643" y="7687"/>
                  </a:lnTo>
                  <a:cubicBezTo>
                    <a:pt x="9823" y="7745"/>
                    <a:pt x="10008" y="7745"/>
                    <a:pt x="10187" y="7687"/>
                  </a:cubicBezTo>
                  <a:cubicBezTo>
                    <a:pt x="10365" y="7541"/>
                    <a:pt x="10479" y="6926"/>
                    <a:pt x="10438" y="6294"/>
                  </a:cubicBezTo>
                  <a:cubicBezTo>
                    <a:pt x="10437" y="6265"/>
                    <a:pt x="10440" y="6246"/>
                    <a:pt x="10438" y="6217"/>
                  </a:cubicBezTo>
                  <a:cubicBezTo>
                    <a:pt x="10398" y="5585"/>
                    <a:pt x="10240" y="5147"/>
                    <a:pt x="10061" y="5289"/>
                  </a:cubicBezTo>
                  <a:cubicBezTo>
                    <a:pt x="9896" y="5356"/>
                    <a:pt x="9725" y="5356"/>
                    <a:pt x="9560" y="5289"/>
                  </a:cubicBezTo>
                  <a:close/>
                  <a:moveTo>
                    <a:pt x="15330" y="5753"/>
                  </a:moveTo>
                  <a:cubicBezTo>
                    <a:pt x="15441" y="5753"/>
                    <a:pt x="15479" y="5815"/>
                    <a:pt x="15539" y="5908"/>
                  </a:cubicBezTo>
                  <a:cubicBezTo>
                    <a:pt x="15573" y="6017"/>
                    <a:pt x="15573" y="6108"/>
                    <a:pt x="15539" y="6217"/>
                  </a:cubicBezTo>
                  <a:cubicBezTo>
                    <a:pt x="15339" y="6665"/>
                    <a:pt x="15093" y="7017"/>
                    <a:pt x="14787" y="7145"/>
                  </a:cubicBezTo>
                  <a:cubicBezTo>
                    <a:pt x="14742" y="6899"/>
                    <a:pt x="14742" y="6618"/>
                    <a:pt x="14787" y="6372"/>
                  </a:cubicBezTo>
                  <a:cubicBezTo>
                    <a:pt x="14910" y="6000"/>
                    <a:pt x="15095" y="5789"/>
                    <a:pt x="15330" y="5753"/>
                  </a:cubicBezTo>
                  <a:close/>
                  <a:moveTo>
                    <a:pt x="13114" y="6758"/>
                  </a:moveTo>
                  <a:cubicBezTo>
                    <a:pt x="12751" y="6399"/>
                    <a:pt x="12299" y="6497"/>
                    <a:pt x="11985" y="6991"/>
                  </a:cubicBezTo>
                  <a:cubicBezTo>
                    <a:pt x="11747" y="7369"/>
                    <a:pt x="11791" y="7987"/>
                    <a:pt x="11734" y="8537"/>
                  </a:cubicBezTo>
                  <a:cubicBezTo>
                    <a:pt x="11639" y="8229"/>
                    <a:pt x="11527" y="7928"/>
                    <a:pt x="11441" y="7609"/>
                  </a:cubicBezTo>
                  <a:cubicBezTo>
                    <a:pt x="11381" y="7379"/>
                    <a:pt x="11231" y="7265"/>
                    <a:pt x="11107" y="7377"/>
                  </a:cubicBezTo>
                  <a:cubicBezTo>
                    <a:pt x="10983" y="7490"/>
                    <a:pt x="10962" y="7766"/>
                    <a:pt x="11023" y="7996"/>
                  </a:cubicBezTo>
                  <a:cubicBezTo>
                    <a:pt x="11203" y="8636"/>
                    <a:pt x="11388" y="9259"/>
                    <a:pt x="11609" y="9852"/>
                  </a:cubicBezTo>
                  <a:cubicBezTo>
                    <a:pt x="11911" y="10655"/>
                    <a:pt x="12136" y="11564"/>
                    <a:pt x="12320" y="12482"/>
                  </a:cubicBezTo>
                  <a:cubicBezTo>
                    <a:pt x="12352" y="12676"/>
                    <a:pt x="12461" y="12800"/>
                    <a:pt x="12570" y="12791"/>
                  </a:cubicBezTo>
                  <a:lnTo>
                    <a:pt x="12654" y="12869"/>
                  </a:lnTo>
                  <a:cubicBezTo>
                    <a:pt x="12787" y="12797"/>
                    <a:pt x="12860" y="12495"/>
                    <a:pt x="12821" y="12250"/>
                  </a:cubicBezTo>
                  <a:cubicBezTo>
                    <a:pt x="12620" y="11256"/>
                    <a:pt x="12351" y="10341"/>
                    <a:pt x="12027" y="9465"/>
                  </a:cubicBezTo>
                  <a:cubicBezTo>
                    <a:pt x="12017" y="9436"/>
                    <a:pt x="11995" y="9418"/>
                    <a:pt x="11985" y="9388"/>
                  </a:cubicBezTo>
                  <a:cubicBezTo>
                    <a:pt x="11987" y="9346"/>
                    <a:pt x="12031" y="9354"/>
                    <a:pt x="12027" y="9311"/>
                  </a:cubicBezTo>
                  <a:cubicBezTo>
                    <a:pt x="11958" y="8744"/>
                    <a:pt x="12089" y="8159"/>
                    <a:pt x="12320" y="7764"/>
                  </a:cubicBezTo>
                  <a:cubicBezTo>
                    <a:pt x="12505" y="7541"/>
                    <a:pt x="12719" y="7541"/>
                    <a:pt x="12905" y="7764"/>
                  </a:cubicBezTo>
                  <a:cubicBezTo>
                    <a:pt x="13286" y="8060"/>
                    <a:pt x="13573" y="9159"/>
                    <a:pt x="13783" y="10084"/>
                  </a:cubicBezTo>
                  <a:cubicBezTo>
                    <a:pt x="13853" y="10399"/>
                    <a:pt x="13922" y="10694"/>
                    <a:pt x="13992" y="10935"/>
                  </a:cubicBezTo>
                  <a:cubicBezTo>
                    <a:pt x="14032" y="11094"/>
                    <a:pt x="14107" y="11168"/>
                    <a:pt x="14201" y="11167"/>
                  </a:cubicBezTo>
                  <a:lnTo>
                    <a:pt x="14327" y="11012"/>
                  </a:lnTo>
                  <a:cubicBezTo>
                    <a:pt x="14440" y="10885"/>
                    <a:pt x="14479" y="10603"/>
                    <a:pt x="14410" y="10394"/>
                  </a:cubicBezTo>
                  <a:cubicBezTo>
                    <a:pt x="14341" y="10142"/>
                    <a:pt x="14294" y="9886"/>
                    <a:pt x="14243" y="9620"/>
                  </a:cubicBezTo>
                  <a:cubicBezTo>
                    <a:pt x="13992" y="8639"/>
                    <a:pt x="13675" y="7203"/>
                    <a:pt x="13114" y="6758"/>
                  </a:cubicBezTo>
                  <a:close/>
                  <a:moveTo>
                    <a:pt x="10187" y="8383"/>
                  </a:moveTo>
                  <a:cubicBezTo>
                    <a:pt x="10063" y="8491"/>
                    <a:pt x="10004" y="8771"/>
                    <a:pt x="10061" y="9001"/>
                  </a:cubicBezTo>
                  <a:lnTo>
                    <a:pt x="10312" y="10007"/>
                  </a:lnTo>
                  <a:cubicBezTo>
                    <a:pt x="10629" y="11150"/>
                    <a:pt x="10896" y="12341"/>
                    <a:pt x="11107" y="13565"/>
                  </a:cubicBezTo>
                  <a:cubicBezTo>
                    <a:pt x="11134" y="13770"/>
                    <a:pt x="11244" y="13949"/>
                    <a:pt x="11358" y="13951"/>
                  </a:cubicBezTo>
                  <a:lnTo>
                    <a:pt x="11441" y="13874"/>
                  </a:lnTo>
                  <a:cubicBezTo>
                    <a:pt x="11570" y="13803"/>
                    <a:pt x="11635" y="13576"/>
                    <a:pt x="11609" y="13333"/>
                  </a:cubicBezTo>
                  <a:cubicBezTo>
                    <a:pt x="11397" y="12055"/>
                    <a:pt x="11107" y="10806"/>
                    <a:pt x="10772" y="9620"/>
                  </a:cubicBezTo>
                  <a:lnTo>
                    <a:pt x="10521" y="8615"/>
                  </a:lnTo>
                  <a:cubicBezTo>
                    <a:pt x="10461" y="8396"/>
                    <a:pt x="10305" y="8271"/>
                    <a:pt x="10187" y="8383"/>
                  </a:cubicBezTo>
                  <a:close/>
                  <a:moveTo>
                    <a:pt x="1364" y="9001"/>
                  </a:moveTo>
                  <a:cubicBezTo>
                    <a:pt x="828" y="8957"/>
                    <a:pt x="315" y="9482"/>
                    <a:pt x="25" y="10316"/>
                  </a:cubicBezTo>
                  <a:cubicBezTo>
                    <a:pt x="-9" y="10451"/>
                    <a:pt x="-9" y="10568"/>
                    <a:pt x="25" y="10703"/>
                  </a:cubicBezTo>
                  <a:cubicBezTo>
                    <a:pt x="106" y="11055"/>
                    <a:pt x="2020" y="19459"/>
                    <a:pt x="2451" y="21144"/>
                  </a:cubicBezTo>
                  <a:cubicBezTo>
                    <a:pt x="2490" y="21303"/>
                    <a:pt x="2565" y="21455"/>
                    <a:pt x="2660" y="21454"/>
                  </a:cubicBezTo>
                  <a:lnTo>
                    <a:pt x="2660" y="21376"/>
                  </a:lnTo>
                  <a:cubicBezTo>
                    <a:pt x="3234" y="21170"/>
                    <a:pt x="3790" y="20731"/>
                    <a:pt x="4249" y="20061"/>
                  </a:cubicBezTo>
                  <a:cubicBezTo>
                    <a:pt x="4700" y="19073"/>
                    <a:pt x="4762" y="17667"/>
                    <a:pt x="4458" y="16504"/>
                  </a:cubicBezTo>
                  <a:cubicBezTo>
                    <a:pt x="4295" y="15491"/>
                    <a:pt x="3931" y="14708"/>
                    <a:pt x="3413" y="14261"/>
                  </a:cubicBezTo>
                  <a:cubicBezTo>
                    <a:pt x="3095" y="14027"/>
                    <a:pt x="2750" y="13900"/>
                    <a:pt x="2409" y="13951"/>
                  </a:cubicBezTo>
                  <a:cubicBezTo>
                    <a:pt x="2468" y="13766"/>
                    <a:pt x="2487" y="13607"/>
                    <a:pt x="2534" y="13410"/>
                  </a:cubicBezTo>
                  <a:cubicBezTo>
                    <a:pt x="2761" y="12499"/>
                    <a:pt x="2761" y="11459"/>
                    <a:pt x="2534" y="10548"/>
                  </a:cubicBezTo>
                  <a:cubicBezTo>
                    <a:pt x="2309" y="9695"/>
                    <a:pt x="1876" y="9065"/>
                    <a:pt x="1364" y="9001"/>
                  </a:cubicBezTo>
                  <a:close/>
                  <a:moveTo>
                    <a:pt x="8472" y="9775"/>
                  </a:moveTo>
                  <a:cubicBezTo>
                    <a:pt x="8127" y="10155"/>
                    <a:pt x="7972" y="10903"/>
                    <a:pt x="8054" y="11631"/>
                  </a:cubicBezTo>
                  <a:cubicBezTo>
                    <a:pt x="8135" y="12112"/>
                    <a:pt x="8383" y="12637"/>
                    <a:pt x="9225" y="12637"/>
                  </a:cubicBezTo>
                  <a:cubicBezTo>
                    <a:pt x="9776" y="12637"/>
                    <a:pt x="9916" y="12761"/>
                    <a:pt x="9936" y="12946"/>
                  </a:cubicBezTo>
                  <a:cubicBezTo>
                    <a:pt x="9956" y="13131"/>
                    <a:pt x="9662" y="13797"/>
                    <a:pt x="9602" y="13797"/>
                  </a:cubicBezTo>
                  <a:cubicBezTo>
                    <a:pt x="9541" y="13797"/>
                    <a:pt x="9320" y="13954"/>
                    <a:pt x="9183" y="13719"/>
                  </a:cubicBezTo>
                  <a:cubicBezTo>
                    <a:pt x="9084" y="13542"/>
                    <a:pt x="8945" y="13613"/>
                    <a:pt x="8849" y="13797"/>
                  </a:cubicBezTo>
                  <a:cubicBezTo>
                    <a:pt x="8753" y="13977"/>
                    <a:pt x="8753" y="14235"/>
                    <a:pt x="8849" y="14415"/>
                  </a:cubicBezTo>
                  <a:cubicBezTo>
                    <a:pt x="8979" y="14670"/>
                    <a:pt x="9161" y="14809"/>
                    <a:pt x="9351" y="14802"/>
                  </a:cubicBezTo>
                  <a:cubicBezTo>
                    <a:pt x="9524" y="14770"/>
                    <a:pt x="9669" y="14679"/>
                    <a:pt x="9811" y="14493"/>
                  </a:cubicBezTo>
                  <a:cubicBezTo>
                    <a:pt x="10181" y="14143"/>
                    <a:pt x="10400" y="13402"/>
                    <a:pt x="10354" y="12637"/>
                  </a:cubicBezTo>
                  <a:cubicBezTo>
                    <a:pt x="10284" y="12174"/>
                    <a:pt x="10025" y="11554"/>
                    <a:pt x="9183" y="11554"/>
                  </a:cubicBezTo>
                  <a:cubicBezTo>
                    <a:pt x="8702" y="11609"/>
                    <a:pt x="8513" y="11371"/>
                    <a:pt x="8472" y="11167"/>
                  </a:cubicBezTo>
                  <a:cubicBezTo>
                    <a:pt x="8433" y="10963"/>
                    <a:pt x="8693" y="10394"/>
                    <a:pt x="8723" y="10394"/>
                  </a:cubicBezTo>
                  <a:cubicBezTo>
                    <a:pt x="8753" y="10394"/>
                    <a:pt x="8884" y="10283"/>
                    <a:pt x="8974" y="10394"/>
                  </a:cubicBezTo>
                  <a:cubicBezTo>
                    <a:pt x="9072" y="10570"/>
                    <a:pt x="9242" y="10590"/>
                    <a:pt x="9351" y="10394"/>
                  </a:cubicBezTo>
                  <a:cubicBezTo>
                    <a:pt x="9441" y="10215"/>
                    <a:pt x="9406" y="9943"/>
                    <a:pt x="9309" y="9775"/>
                  </a:cubicBezTo>
                  <a:cubicBezTo>
                    <a:pt x="9058" y="9413"/>
                    <a:pt x="8723" y="9413"/>
                    <a:pt x="8472" y="9775"/>
                  </a:cubicBezTo>
                  <a:close/>
                  <a:moveTo>
                    <a:pt x="820" y="10162"/>
                  </a:moveTo>
                  <a:cubicBezTo>
                    <a:pt x="1280" y="9737"/>
                    <a:pt x="1844" y="10084"/>
                    <a:pt x="2075" y="10935"/>
                  </a:cubicBezTo>
                  <a:cubicBezTo>
                    <a:pt x="2234" y="11614"/>
                    <a:pt x="2235" y="12344"/>
                    <a:pt x="2075" y="13023"/>
                  </a:cubicBezTo>
                  <a:cubicBezTo>
                    <a:pt x="1938" y="13603"/>
                    <a:pt x="1704" y="14107"/>
                    <a:pt x="1405" y="14415"/>
                  </a:cubicBezTo>
                  <a:lnTo>
                    <a:pt x="569" y="10626"/>
                  </a:lnTo>
                  <a:cubicBezTo>
                    <a:pt x="652" y="10441"/>
                    <a:pt x="704" y="10269"/>
                    <a:pt x="820" y="10162"/>
                  </a:cubicBezTo>
                  <a:close/>
                  <a:moveTo>
                    <a:pt x="6591" y="12018"/>
                  </a:moveTo>
                  <a:cubicBezTo>
                    <a:pt x="6473" y="12147"/>
                    <a:pt x="6404" y="12411"/>
                    <a:pt x="6465" y="12637"/>
                  </a:cubicBezTo>
                  <a:lnTo>
                    <a:pt x="6465" y="12791"/>
                  </a:lnTo>
                  <a:cubicBezTo>
                    <a:pt x="6676" y="13495"/>
                    <a:pt x="7239" y="15354"/>
                    <a:pt x="7009" y="16040"/>
                  </a:cubicBezTo>
                  <a:cubicBezTo>
                    <a:pt x="6949" y="16225"/>
                    <a:pt x="6789" y="16349"/>
                    <a:pt x="6549" y="16349"/>
                  </a:cubicBezTo>
                  <a:cubicBezTo>
                    <a:pt x="5787" y="16330"/>
                    <a:pt x="5410" y="14710"/>
                    <a:pt x="5085" y="12946"/>
                  </a:cubicBezTo>
                  <a:cubicBezTo>
                    <a:pt x="5041" y="12714"/>
                    <a:pt x="4876" y="12555"/>
                    <a:pt x="4751" y="12637"/>
                  </a:cubicBezTo>
                  <a:cubicBezTo>
                    <a:pt x="4630" y="12692"/>
                    <a:pt x="4558" y="12954"/>
                    <a:pt x="4584" y="13178"/>
                  </a:cubicBezTo>
                  <a:cubicBezTo>
                    <a:pt x="4814" y="14474"/>
                    <a:pt x="5326" y="17200"/>
                    <a:pt x="6549" y="17200"/>
                  </a:cubicBezTo>
                  <a:cubicBezTo>
                    <a:pt x="6894" y="17319"/>
                    <a:pt x="7214" y="17098"/>
                    <a:pt x="7427" y="16581"/>
                  </a:cubicBezTo>
                  <a:cubicBezTo>
                    <a:pt x="7606" y="15838"/>
                    <a:pt x="7606" y="14926"/>
                    <a:pt x="7427" y="14183"/>
                  </a:cubicBezTo>
                  <a:lnTo>
                    <a:pt x="7887" y="14725"/>
                  </a:lnTo>
                  <a:lnTo>
                    <a:pt x="8138" y="14957"/>
                  </a:lnTo>
                  <a:cubicBezTo>
                    <a:pt x="8152" y="14975"/>
                    <a:pt x="8206" y="14944"/>
                    <a:pt x="8222" y="14957"/>
                  </a:cubicBezTo>
                  <a:cubicBezTo>
                    <a:pt x="8348" y="15062"/>
                    <a:pt x="8457" y="14958"/>
                    <a:pt x="8514" y="14725"/>
                  </a:cubicBezTo>
                  <a:cubicBezTo>
                    <a:pt x="8571" y="14492"/>
                    <a:pt x="8515" y="14211"/>
                    <a:pt x="8389" y="14106"/>
                  </a:cubicBezTo>
                  <a:lnTo>
                    <a:pt x="8138" y="13874"/>
                  </a:lnTo>
                  <a:cubicBezTo>
                    <a:pt x="7664" y="13497"/>
                    <a:pt x="7256" y="12903"/>
                    <a:pt x="6925" y="12172"/>
                  </a:cubicBezTo>
                  <a:cubicBezTo>
                    <a:pt x="6856" y="11954"/>
                    <a:pt x="6710" y="11891"/>
                    <a:pt x="6591" y="12018"/>
                  </a:cubicBezTo>
                  <a:close/>
                  <a:moveTo>
                    <a:pt x="3245" y="15112"/>
                  </a:moveTo>
                  <a:cubicBezTo>
                    <a:pt x="3635" y="15448"/>
                    <a:pt x="3927" y="16046"/>
                    <a:pt x="4040" y="16813"/>
                  </a:cubicBezTo>
                  <a:cubicBezTo>
                    <a:pt x="4295" y="17682"/>
                    <a:pt x="4266" y="18775"/>
                    <a:pt x="3914" y="19520"/>
                  </a:cubicBezTo>
                  <a:cubicBezTo>
                    <a:pt x="3586" y="19948"/>
                    <a:pt x="3178" y="20212"/>
                    <a:pt x="2785" y="20371"/>
                  </a:cubicBezTo>
                  <a:cubicBezTo>
                    <a:pt x="2535" y="19371"/>
                    <a:pt x="2076" y="17284"/>
                    <a:pt x="1615" y="15266"/>
                  </a:cubicBezTo>
                  <a:lnTo>
                    <a:pt x="1656" y="15266"/>
                  </a:lnTo>
                  <a:cubicBezTo>
                    <a:pt x="2162" y="14844"/>
                    <a:pt x="2720" y="14785"/>
                    <a:pt x="3245" y="15112"/>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33" name="Freeform 662">
              <a:extLst>
                <a:ext uri="{FF2B5EF4-FFF2-40B4-BE49-F238E27FC236}">
                  <a16:creationId xmlns:a16="http://schemas.microsoft.com/office/drawing/2014/main" id="{DB167F81-620C-88B8-68D9-CC55B8701BD6}"/>
                </a:ext>
              </a:extLst>
            </p:cNvPr>
            <p:cNvSpPr/>
            <p:nvPr/>
          </p:nvSpPr>
          <p:spPr>
            <a:xfrm rot="667436">
              <a:off x="1882363" y="4329640"/>
              <a:ext cx="521481" cy="435267"/>
            </a:xfrm>
            <a:custGeom>
              <a:avLst/>
              <a:gdLst/>
              <a:ahLst/>
              <a:cxnLst>
                <a:cxn ang="0">
                  <a:pos x="wd2" y="hd2"/>
                </a:cxn>
                <a:cxn ang="5400000">
                  <a:pos x="wd2" y="hd2"/>
                </a:cxn>
                <a:cxn ang="10800000">
                  <a:pos x="wd2" y="hd2"/>
                </a:cxn>
                <a:cxn ang="16200000">
                  <a:pos x="wd2" y="hd2"/>
                </a:cxn>
              </a:cxnLst>
              <a:rect l="0" t="0" r="r" b="b"/>
              <a:pathLst>
                <a:path w="21229" h="21553" extrusionOk="0">
                  <a:moveTo>
                    <a:pt x="11209" y="4"/>
                  </a:moveTo>
                  <a:cubicBezTo>
                    <a:pt x="8896" y="-42"/>
                    <a:pt x="6760" y="330"/>
                    <a:pt x="5516" y="612"/>
                  </a:cubicBezTo>
                  <a:cubicBezTo>
                    <a:pt x="448" y="1742"/>
                    <a:pt x="-272" y="8020"/>
                    <a:pt x="73" y="11190"/>
                  </a:cubicBezTo>
                  <a:cubicBezTo>
                    <a:pt x="562" y="14488"/>
                    <a:pt x="2682" y="17103"/>
                    <a:pt x="5391" y="17735"/>
                  </a:cubicBezTo>
                  <a:cubicBezTo>
                    <a:pt x="5511" y="18682"/>
                    <a:pt x="5883" y="20938"/>
                    <a:pt x="6767" y="21540"/>
                  </a:cubicBezTo>
                  <a:cubicBezTo>
                    <a:pt x="6826" y="21558"/>
                    <a:pt x="6896" y="21558"/>
                    <a:pt x="6955" y="21540"/>
                  </a:cubicBezTo>
                  <a:lnTo>
                    <a:pt x="7080" y="21540"/>
                  </a:lnTo>
                  <a:cubicBezTo>
                    <a:pt x="7177" y="21498"/>
                    <a:pt x="7220" y="21422"/>
                    <a:pt x="7268" y="21311"/>
                  </a:cubicBezTo>
                  <a:cubicBezTo>
                    <a:pt x="7342" y="21111"/>
                    <a:pt x="7428" y="20842"/>
                    <a:pt x="7518" y="20550"/>
                  </a:cubicBezTo>
                  <a:cubicBezTo>
                    <a:pt x="7715" y="19823"/>
                    <a:pt x="8015" y="19183"/>
                    <a:pt x="8394" y="18572"/>
                  </a:cubicBezTo>
                  <a:lnTo>
                    <a:pt x="9457" y="18572"/>
                  </a:lnTo>
                  <a:cubicBezTo>
                    <a:pt x="11647" y="18481"/>
                    <a:pt x="16203" y="18313"/>
                    <a:pt x="18842" y="15908"/>
                  </a:cubicBezTo>
                  <a:cubicBezTo>
                    <a:pt x="20460" y="14418"/>
                    <a:pt x="21328" y="12055"/>
                    <a:pt x="21220" y="9592"/>
                  </a:cubicBezTo>
                  <a:cubicBezTo>
                    <a:pt x="21131" y="6546"/>
                    <a:pt x="19904" y="3717"/>
                    <a:pt x="17841" y="1982"/>
                  </a:cubicBezTo>
                  <a:cubicBezTo>
                    <a:pt x="16012" y="534"/>
                    <a:pt x="13522" y="49"/>
                    <a:pt x="11209" y="4"/>
                  </a:cubicBezTo>
                  <a:close/>
                  <a:moveTo>
                    <a:pt x="10834" y="765"/>
                  </a:moveTo>
                  <a:cubicBezTo>
                    <a:pt x="13115" y="618"/>
                    <a:pt x="15401" y="1253"/>
                    <a:pt x="17403" y="2591"/>
                  </a:cubicBezTo>
                  <a:cubicBezTo>
                    <a:pt x="19265" y="4146"/>
                    <a:pt x="20387" y="6697"/>
                    <a:pt x="20469" y="9440"/>
                  </a:cubicBezTo>
                  <a:cubicBezTo>
                    <a:pt x="20624" y="11654"/>
                    <a:pt x="19858" y="13798"/>
                    <a:pt x="18404" y="15147"/>
                  </a:cubicBezTo>
                  <a:cubicBezTo>
                    <a:pt x="15960" y="17370"/>
                    <a:pt x="11554" y="17491"/>
                    <a:pt x="9395" y="17582"/>
                  </a:cubicBezTo>
                  <a:cubicBezTo>
                    <a:pt x="8958" y="17571"/>
                    <a:pt x="8513" y="17650"/>
                    <a:pt x="8081" y="17735"/>
                  </a:cubicBezTo>
                  <a:cubicBezTo>
                    <a:pt x="8032" y="17717"/>
                    <a:pt x="8005" y="17717"/>
                    <a:pt x="7956" y="17735"/>
                  </a:cubicBezTo>
                  <a:cubicBezTo>
                    <a:pt x="7426" y="18448"/>
                    <a:pt x="6997" y="19251"/>
                    <a:pt x="6767" y="20170"/>
                  </a:cubicBezTo>
                  <a:cubicBezTo>
                    <a:pt x="6383" y="19215"/>
                    <a:pt x="6171" y="18183"/>
                    <a:pt x="6079" y="17126"/>
                  </a:cubicBezTo>
                  <a:cubicBezTo>
                    <a:pt x="6060" y="16934"/>
                    <a:pt x="5920" y="16796"/>
                    <a:pt x="5766" y="16745"/>
                  </a:cubicBezTo>
                  <a:cubicBezTo>
                    <a:pt x="3253" y="16284"/>
                    <a:pt x="1241" y="13994"/>
                    <a:pt x="761" y="10962"/>
                  </a:cubicBezTo>
                  <a:cubicBezTo>
                    <a:pt x="761" y="10962"/>
                    <a:pt x="3" y="2630"/>
                    <a:pt x="5641" y="1373"/>
                  </a:cubicBezTo>
                  <a:cubicBezTo>
                    <a:pt x="7362" y="982"/>
                    <a:pt x="9083" y="786"/>
                    <a:pt x="10834" y="765"/>
                  </a:cubicBezTo>
                  <a:close/>
                  <a:moveTo>
                    <a:pt x="16027" y="4874"/>
                  </a:moveTo>
                  <a:cubicBezTo>
                    <a:pt x="15078" y="5004"/>
                    <a:pt x="14078" y="5094"/>
                    <a:pt x="13149" y="5330"/>
                  </a:cubicBezTo>
                  <a:cubicBezTo>
                    <a:pt x="12928" y="5384"/>
                    <a:pt x="12731" y="5455"/>
                    <a:pt x="12523" y="5559"/>
                  </a:cubicBezTo>
                  <a:cubicBezTo>
                    <a:pt x="12280" y="5704"/>
                    <a:pt x="12043" y="5852"/>
                    <a:pt x="11772" y="5863"/>
                  </a:cubicBezTo>
                  <a:cubicBezTo>
                    <a:pt x="11628" y="5827"/>
                    <a:pt x="11458" y="5731"/>
                    <a:pt x="11334" y="5635"/>
                  </a:cubicBezTo>
                  <a:cubicBezTo>
                    <a:pt x="11153" y="5469"/>
                    <a:pt x="10936" y="5407"/>
                    <a:pt x="10709" y="5407"/>
                  </a:cubicBezTo>
                  <a:cubicBezTo>
                    <a:pt x="10413" y="5414"/>
                    <a:pt x="10162" y="5527"/>
                    <a:pt x="9958" y="5787"/>
                  </a:cubicBezTo>
                  <a:cubicBezTo>
                    <a:pt x="9838" y="5915"/>
                    <a:pt x="9782" y="5939"/>
                    <a:pt x="9708" y="5939"/>
                  </a:cubicBezTo>
                  <a:cubicBezTo>
                    <a:pt x="9624" y="5909"/>
                    <a:pt x="9533" y="5841"/>
                    <a:pt x="9457" y="5787"/>
                  </a:cubicBezTo>
                  <a:cubicBezTo>
                    <a:pt x="9143" y="5482"/>
                    <a:pt x="8759" y="5430"/>
                    <a:pt x="8394" y="5635"/>
                  </a:cubicBezTo>
                  <a:cubicBezTo>
                    <a:pt x="8105" y="5789"/>
                    <a:pt x="7865" y="6065"/>
                    <a:pt x="7706" y="6396"/>
                  </a:cubicBezTo>
                  <a:cubicBezTo>
                    <a:pt x="7511" y="6724"/>
                    <a:pt x="7418" y="6758"/>
                    <a:pt x="7268" y="6776"/>
                  </a:cubicBezTo>
                  <a:cubicBezTo>
                    <a:pt x="7004" y="6590"/>
                    <a:pt x="6742" y="6418"/>
                    <a:pt x="6517" y="6168"/>
                  </a:cubicBezTo>
                  <a:cubicBezTo>
                    <a:pt x="6360" y="5990"/>
                    <a:pt x="6198" y="5772"/>
                    <a:pt x="6016" y="5635"/>
                  </a:cubicBezTo>
                  <a:cubicBezTo>
                    <a:pt x="5888" y="5516"/>
                    <a:pt x="5707" y="5516"/>
                    <a:pt x="5578" y="5635"/>
                  </a:cubicBezTo>
                  <a:cubicBezTo>
                    <a:pt x="5402" y="5850"/>
                    <a:pt x="5273" y="6139"/>
                    <a:pt x="5140" y="6396"/>
                  </a:cubicBezTo>
                  <a:cubicBezTo>
                    <a:pt x="5005" y="6651"/>
                    <a:pt x="4712" y="7197"/>
                    <a:pt x="4577" y="7233"/>
                  </a:cubicBezTo>
                  <a:cubicBezTo>
                    <a:pt x="4442" y="7269"/>
                    <a:pt x="3952" y="6903"/>
                    <a:pt x="3576" y="6320"/>
                  </a:cubicBezTo>
                  <a:lnTo>
                    <a:pt x="3201" y="5787"/>
                  </a:lnTo>
                  <a:cubicBezTo>
                    <a:pt x="3057" y="5606"/>
                    <a:pt x="2787" y="5613"/>
                    <a:pt x="2638" y="5787"/>
                  </a:cubicBezTo>
                  <a:cubicBezTo>
                    <a:pt x="2485" y="5976"/>
                    <a:pt x="2495" y="6219"/>
                    <a:pt x="2638" y="6396"/>
                  </a:cubicBezTo>
                  <a:cubicBezTo>
                    <a:pt x="2750" y="6540"/>
                    <a:pt x="2853" y="6693"/>
                    <a:pt x="2951" y="6852"/>
                  </a:cubicBezTo>
                  <a:cubicBezTo>
                    <a:pt x="3311" y="7399"/>
                    <a:pt x="3793" y="8146"/>
                    <a:pt x="4452" y="8146"/>
                  </a:cubicBezTo>
                  <a:lnTo>
                    <a:pt x="4765" y="8146"/>
                  </a:lnTo>
                  <a:cubicBezTo>
                    <a:pt x="5185" y="8019"/>
                    <a:pt x="5466" y="7475"/>
                    <a:pt x="5766" y="6929"/>
                  </a:cubicBezTo>
                  <a:lnTo>
                    <a:pt x="5954" y="6700"/>
                  </a:lnTo>
                  <a:lnTo>
                    <a:pt x="6079" y="6852"/>
                  </a:lnTo>
                  <a:cubicBezTo>
                    <a:pt x="6649" y="7436"/>
                    <a:pt x="6920" y="7671"/>
                    <a:pt x="7205" y="7690"/>
                  </a:cubicBezTo>
                  <a:cubicBezTo>
                    <a:pt x="7662" y="7715"/>
                    <a:pt x="8133" y="7429"/>
                    <a:pt x="8331" y="6929"/>
                  </a:cubicBezTo>
                  <a:cubicBezTo>
                    <a:pt x="8466" y="6710"/>
                    <a:pt x="8494" y="6545"/>
                    <a:pt x="8644" y="6472"/>
                  </a:cubicBezTo>
                  <a:cubicBezTo>
                    <a:pt x="8794" y="6399"/>
                    <a:pt x="8902" y="6457"/>
                    <a:pt x="9082" y="6548"/>
                  </a:cubicBezTo>
                  <a:cubicBezTo>
                    <a:pt x="9270" y="6715"/>
                    <a:pt x="9475" y="6841"/>
                    <a:pt x="9708" y="6852"/>
                  </a:cubicBezTo>
                  <a:cubicBezTo>
                    <a:pt x="9971" y="6845"/>
                    <a:pt x="10219" y="6709"/>
                    <a:pt x="10396" y="6472"/>
                  </a:cubicBezTo>
                  <a:cubicBezTo>
                    <a:pt x="10471" y="6363"/>
                    <a:pt x="10592" y="6327"/>
                    <a:pt x="10709" y="6320"/>
                  </a:cubicBezTo>
                  <a:cubicBezTo>
                    <a:pt x="10803" y="6355"/>
                    <a:pt x="10937" y="6335"/>
                    <a:pt x="11022" y="6396"/>
                  </a:cubicBezTo>
                  <a:cubicBezTo>
                    <a:pt x="11235" y="6573"/>
                    <a:pt x="11452" y="6750"/>
                    <a:pt x="11710" y="6776"/>
                  </a:cubicBezTo>
                  <a:cubicBezTo>
                    <a:pt x="12076" y="6759"/>
                    <a:pt x="12436" y="6647"/>
                    <a:pt x="12773" y="6472"/>
                  </a:cubicBezTo>
                  <a:cubicBezTo>
                    <a:pt x="12942" y="6383"/>
                    <a:pt x="13094" y="6288"/>
                    <a:pt x="13274" y="6244"/>
                  </a:cubicBezTo>
                  <a:cubicBezTo>
                    <a:pt x="14188" y="6025"/>
                    <a:pt x="15190" y="5896"/>
                    <a:pt x="16089" y="5787"/>
                  </a:cubicBezTo>
                  <a:cubicBezTo>
                    <a:pt x="16295" y="5759"/>
                    <a:pt x="16425" y="5504"/>
                    <a:pt x="16402" y="5254"/>
                  </a:cubicBezTo>
                  <a:cubicBezTo>
                    <a:pt x="16386" y="5007"/>
                    <a:pt x="16225" y="4856"/>
                    <a:pt x="16027" y="4874"/>
                  </a:cubicBezTo>
                  <a:close/>
                  <a:moveTo>
                    <a:pt x="18529" y="8146"/>
                  </a:moveTo>
                  <a:cubicBezTo>
                    <a:pt x="17869" y="7885"/>
                    <a:pt x="17092" y="8036"/>
                    <a:pt x="16527" y="8527"/>
                  </a:cubicBezTo>
                  <a:cubicBezTo>
                    <a:pt x="16225" y="8786"/>
                    <a:pt x="15893" y="8932"/>
                    <a:pt x="15526" y="8983"/>
                  </a:cubicBezTo>
                  <a:cubicBezTo>
                    <a:pt x="15314" y="8991"/>
                    <a:pt x="15129" y="8915"/>
                    <a:pt x="14963" y="8755"/>
                  </a:cubicBezTo>
                  <a:cubicBezTo>
                    <a:pt x="14711" y="8538"/>
                    <a:pt x="14395" y="8408"/>
                    <a:pt x="14087" y="8374"/>
                  </a:cubicBezTo>
                  <a:cubicBezTo>
                    <a:pt x="13639" y="8373"/>
                    <a:pt x="13206" y="8587"/>
                    <a:pt x="12898" y="8983"/>
                  </a:cubicBezTo>
                  <a:cubicBezTo>
                    <a:pt x="12772" y="9136"/>
                    <a:pt x="12675" y="9251"/>
                    <a:pt x="12523" y="9364"/>
                  </a:cubicBezTo>
                  <a:cubicBezTo>
                    <a:pt x="10679" y="10584"/>
                    <a:pt x="7400" y="10600"/>
                    <a:pt x="5015" y="10581"/>
                  </a:cubicBezTo>
                  <a:lnTo>
                    <a:pt x="4077" y="10581"/>
                  </a:lnTo>
                  <a:cubicBezTo>
                    <a:pt x="3870" y="10581"/>
                    <a:pt x="3701" y="10786"/>
                    <a:pt x="3701" y="11038"/>
                  </a:cubicBezTo>
                  <a:cubicBezTo>
                    <a:pt x="3709" y="11285"/>
                    <a:pt x="3873" y="11485"/>
                    <a:pt x="4077" y="11495"/>
                  </a:cubicBezTo>
                  <a:lnTo>
                    <a:pt x="5829" y="11495"/>
                  </a:lnTo>
                  <a:cubicBezTo>
                    <a:pt x="8214" y="11702"/>
                    <a:pt x="10612" y="11271"/>
                    <a:pt x="12836" y="10201"/>
                  </a:cubicBezTo>
                  <a:cubicBezTo>
                    <a:pt x="13040" y="10064"/>
                    <a:pt x="13235" y="9869"/>
                    <a:pt x="13399" y="9668"/>
                  </a:cubicBezTo>
                  <a:cubicBezTo>
                    <a:pt x="13566" y="9435"/>
                    <a:pt x="13833" y="9298"/>
                    <a:pt x="14087" y="9288"/>
                  </a:cubicBezTo>
                  <a:cubicBezTo>
                    <a:pt x="14271" y="9323"/>
                    <a:pt x="14436" y="9383"/>
                    <a:pt x="14588" y="9516"/>
                  </a:cubicBezTo>
                  <a:cubicBezTo>
                    <a:pt x="14884" y="9789"/>
                    <a:pt x="15219" y="9935"/>
                    <a:pt x="15589" y="9896"/>
                  </a:cubicBezTo>
                  <a:cubicBezTo>
                    <a:pt x="16059" y="9825"/>
                    <a:pt x="16504" y="9676"/>
                    <a:pt x="16903" y="9364"/>
                  </a:cubicBezTo>
                  <a:cubicBezTo>
                    <a:pt x="17276" y="8993"/>
                    <a:pt x="17822" y="8869"/>
                    <a:pt x="18279" y="9059"/>
                  </a:cubicBezTo>
                  <a:cubicBezTo>
                    <a:pt x="18477" y="9133"/>
                    <a:pt x="18646" y="8992"/>
                    <a:pt x="18717" y="8755"/>
                  </a:cubicBezTo>
                  <a:cubicBezTo>
                    <a:pt x="18777" y="8514"/>
                    <a:pt x="18724" y="8232"/>
                    <a:pt x="18529" y="8146"/>
                  </a:cubicBezTo>
                  <a:close/>
                  <a:moveTo>
                    <a:pt x="16277" y="11875"/>
                  </a:moveTo>
                  <a:cubicBezTo>
                    <a:pt x="16228" y="11884"/>
                    <a:pt x="16194" y="11920"/>
                    <a:pt x="16152" y="11951"/>
                  </a:cubicBezTo>
                  <a:cubicBezTo>
                    <a:pt x="15573" y="12175"/>
                    <a:pt x="15000" y="12372"/>
                    <a:pt x="14400" y="12484"/>
                  </a:cubicBezTo>
                  <a:cubicBezTo>
                    <a:pt x="13951" y="12565"/>
                    <a:pt x="13526" y="12651"/>
                    <a:pt x="13086" y="12788"/>
                  </a:cubicBezTo>
                  <a:cubicBezTo>
                    <a:pt x="12825" y="12873"/>
                    <a:pt x="12521" y="13035"/>
                    <a:pt x="12273" y="13169"/>
                  </a:cubicBezTo>
                  <a:cubicBezTo>
                    <a:pt x="11944" y="13367"/>
                    <a:pt x="11637" y="13431"/>
                    <a:pt x="11272" y="13473"/>
                  </a:cubicBezTo>
                  <a:cubicBezTo>
                    <a:pt x="10987" y="13471"/>
                    <a:pt x="10667" y="13427"/>
                    <a:pt x="10396" y="13321"/>
                  </a:cubicBezTo>
                  <a:cubicBezTo>
                    <a:pt x="10017" y="13182"/>
                    <a:pt x="9603" y="13162"/>
                    <a:pt x="9207" y="13169"/>
                  </a:cubicBezTo>
                  <a:cubicBezTo>
                    <a:pt x="8635" y="13227"/>
                    <a:pt x="8073" y="13301"/>
                    <a:pt x="7518" y="13473"/>
                  </a:cubicBezTo>
                  <a:cubicBezTo>
                    <a:pt x="6897" y="13660"/>
                    <a:pt x="6278" y="13785"/>
                    <a:pt x="5641" y="13854"/>
                  </a:cubicBezTo>
                  <a:cubicBezTo>
                    <a:pt x="5434" y="13843"/>
                    <a:pt x="5274" y="14059"/>
                    <a:pt x="5266" y="14310"/>
                  </a:cubicBezTo>
                  <a:cubicBezTo>
                    <a:pt x="5265" y="14559"/>
                    <a:pt x="5438" y="14748"/>
                    <a:pt x="5641" y="14767"/>
                  </a:cubicBezTo>
                  <a:cubicBezTo>
                    <a:pt x="6318" y="14696"/>
                    <a:pt x="6983" y="14582"/>
                    <a:pt x="7643" y="14386"/>
                  </a:cubicBezTo>
                  <a:cubicBezTo>
                    <a:pt x="8160" y="14230"/>
                    <a:pt x="8676" y="14143"/>
                    <a:pt x="9207" y="14082"/>
                  </a:cubicBezTo>
                  <a:cubicBezTo>
                    <a:pt x="9533" y="14072"/>
                    <a:pt x="9838" y="14104"/>
                    <a:pt x="10146" y="14234"/>
                  </a:cubicBezTo>
                  <a:cubicBezTo>
                    <a:pt x="10483" y="14345"/>
                    <a:pt x="10859" y="14377"/>
                    <a:pt x="11209" y="14386"/>
                  </a:cubicBezTo>
                  <a:cubicBezTo>
                    <a:pt x="11667" y="14340"/>
                    <a:pt x="12109" y="14248"/>
                    <a:pt x="12523" y="14006"/>
                  </a:cubicBezTo>
                  <a:cubicBezTo>
                    <a:pt x="12748" y="13897"/>
                    <a:pt x="13001" y="13774"/>
                    <a:pt x="13211" y="13701"/>
                  </a:cubicBezTo>
                  <a:cubicBezTo>
                    <a:pt x="13421" y="13629"/>
                    <a:pt x="14043" y="13488"/>
                    <a:pt x="14463" y="13397"/>
                  </a:cubicBezTo>
                  <a:cubicBezTo>
                    <a:pt x="15132" y="13283"/>
                    <a:pt x="15765" y="13061"/>
                    <a:pt x="16402" y="12788"/>
                  </a:cubicBezTo>
                  <a:cubicBezTo>
                    <a:pt x="16607" y="12749"/>
                    <a:pt x="16748" y="12504"/>
                    <a:pt x="16715" y="12256"/>
                  </a:cubicBezTo>
                  <a:cubicBezTo>
                    <a:pt x="16682" y="12007"/>
                    <a:pt x="16481" y="11836"/>
                    <a:pt x="16277" y="11875"/>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34" name="Freeform 671">
              <a:extLst>
                <a:ext uri="{FF2B5EF4-FFF2-40B4-BE49-F238E27FC236}">
                  <a16:creationId xmlns:a16="http://schemas.microsoft.com/office/drawing/2014/main" id="{A068DA83-AAEC-7146-E205-B2D78B286A47}"/>
                </a:ext>
              </a:extLst>
            </p:cNvPr>
            <p:cNvSpPr/>
            <p:nvPr/>
          </p:nvSpPr>
          <p:spPr>
            <a:xfrm rot="667434" flipH="1">
              <a:off x="1581683" y="3947585"/>
              <a:ext cx="224637" cy="445763"/>
            </a:xfrm>
            <a:custGeom>
              <a:avLst/>
              <a:gdLst/>
              <a:ahLst/>
              <a:cxnLst>
                <a:cxn ang="0">
                  <a:pos x="wd2" y="hd2"/>
                </a:cxn>
                <a:cxn ang="5400000">
                  <a:pos x="wd2" y="hd2"/>
                </a:cxn>
                <a:cxn ang="10800000">
                  <a:pos x="wd2" y="hd2"/>
                </a:cxn>
                <a:cxn ang="16200000">
                  <a:pos x="wd2" y="hd2"/>
                </a:cxn>
              </a:cxnLst>
              <a:rect l="0" t="0" r="r" b="b"/>
              <a:pathLst>
                <a:path w="21209" h="21337" extrusionOk="0">
                  <a:moveTo>
                    <a:pt x="21122" y="8659"/>
                  </a:moveTo>
                  <a:cubicBezTo>
                    <a:pt x="20352" y="7880"/>
                    <a:pt x="18807" y="7374"/>
                    <a:pt x="17088" y="7338"/>
                  </a:cubicBezTo>
                  <a:cubicBezTo>
                    <a:pt x="17088" y="6088"/>
                    <a:pt x="17088" y="4838"/>
                    <a:pt x="17088" y="3605"/>
                  </a:cubicBezTo>
                  <a:lnTo>
                    <a:pt x="17088" y="1756"/>
                  </a:lnTo>
                  <a:cubicBezTo>
                    <a:pt x="17088" y="1756"/>
                    <a:pt x="17088" y="1756"/>
                    <a:pt x="17088" y="1756"/>
                  </a:cubicBezTo>
                  <a:cubicBezTo>
                    <a:pt x="17088" y="1263"/>
                    <a:pt x="16288" y="929"/>
                    <a:pt x="15418" y="682"/>
                  </a:cubicBezTo>
                  <a:cubicBezTo>
                    <a:pt x="12023" y="-263"/>
                    <a:pt x="7890" y="-223"/>
                    <a:pt x="4569" y="788"/>
                  </a:cubicBezTo>
                  <a:cubicBezTo>
                    <a:pt x="4306" y="946"/>
                    <a:pt x="4158" y="1145"/>
                    <a:pt x="4151" y="1351"/>
                  </a:cubicBezTo>
                  <a:cubicBezTo>
                    <a:pt x="3891" y="3239"/>
                    <a:pt x="3891" y="5134"/>
                    <a:pt x="4151" y="7021"/>
                  </a:cubicBezTo>
                  <a:cubicBezTo>
                    <a:pt x="2621" y="7021"/>
                    <a:pt x="674" y="7373"/>
                    <a:pt x="152" y="8042"/>
                  </a:cubicBezTo>
                  <a:cubicBezTo>
                    <a:pt x="-126" y="8377"/>
                    <a:pt x="-161" y="8940"/>
                    <a:pt x="1265" y="9574"/>
                  </a:cubicBezTo>
                  <a:cubicBezTo>
                    <a:pt x="3568" y="10297"/>
                    <a:pt x="6207" y="10698"/>
                    <a:pt x="8916" y="10736"/>
                  </a:cubicBezTo>
                  <a:cubicBezTo>
                    <a:pt x="8916" y="12973"/>
                    <a:pt x="9194" y="18325"/>
                    <a:pt x="9194" y="18379"/>
                  </a:cubicBezTo>
                  <a:cubicBezTo>
                    <a:pt x="9177" y="18431"/>
                    <a:pt x="9177" y="18484"/>
                    <a:pt x="9194" y="18537"/>
                  </a:cubicBezTo>
                  <a:cubicBezTo>
                    <a:pt x="9194" y="18537"/>
                    <a:pt x="10654" y="20474"/>
                    <a:pt x="11350" y="21108"/>
                  </a:cubicBezTo>
                  <a:cubicBezTo>
                    <a:pt x="11503" y="21249"/>
                    <a:pt x="11796" y="21337"/>
                    <a:pt x="12115" y="21337"/>
                  </a:cubicBezTo>
                  <a:cubicBezTo>
                    <a:pt x="12423" y="21334"/>
                    <a:pt x="12709" y="21255"/>
                    <a:pt x="12880" y="21125"/>
                  </a:cubicBezTo>
                  <a:cubicBezTo>
                    <a:pt x="13634" y="20217"/>
                    <a:pt x="14013" y="19240"/>
                    <a:pt x="13993" y="18255"/>
                  </a:cubicBezTo>
                  <a:cubicBezTo>
                    <a:pt x="13993" y="17621"/>
                    <a:pt x="13228" y="12427"/>
                    <a:pt x="12811" y="10807"/>
                  </a:cubicBezTo>
                  <a:cubicBezTo>
                    <a:pt x="15203" y="10885"/>
                    <a:pt x="17596" y="10655"/>
                    <a:pt x="19766" y="10138"/>
                  </a:cubicBezTo>
                  <a:cubicBezTo>
                    <a:pt x="20867" y="9877"/>
                    <a:pt x="21439" y="9253"/>
                    <a:pt x="21122" y="8659"/>
                  </a:cubicBezTo>
                  <a:close/>
                  <a:moveTo>
                    <a:pt x="15418" y="2390"/>
                  </a:moveTo>
                  <a:lnTo>
                    <a:pt x="15418" y="3623"/>
                  </a:lnTo>
                  <a:cubicBezTo>
                    <a:pt x="15418" y="5084"/>
                    <a:pt x="15418" y="6598"/>
                    <a:pt x="15418" y="8060"/>
                  </a:cubicBezTo>
                  <a:cubicBezTo>
                    <a:pt x="12454" y="8646"/>
                    <a:pt x="9141" y="8582"/>
                    <a:pt x="6273" y="7884"/>
                  </a:cubicBezTo>
                  <a:cubicBezTo>
                    <a:pt x="5760" y="5976"/>
                    <a:pt x="5655" y="4045"/>
                    <a:pt x="5960" y="2126"/>
                  </a:cubicBezTo>
                  <a:cubicBezTo>
                    <a:pt x="7998" y="2410"/>
                    <a:pt x="10105" y="2546"/>
                    <a:pt x="12219" y="2531"/>
                  </a:cubicBezTo>
                  <a:cubicBezTo>
                    <a:pt x="13304" y="2540"/>
                    <a:pt x="14388" y="2493"/>
                    <a:pt x="15453" y="2390"/>
                  </a:cubicBezTo>
                  <a:close/>
                  <a:moveTo>
                    <a:pt x="14619" y="1386"/>
                  </a:moveTo>
                  <a:lnTo>
                    <a:pt x="15071" y="1527"/>
                  </a:lnTo>
                  <a:cubicBezTo>
                    <a:pt x="12052" y="1738"/>
                    <a:pt x="8980" y="1649"/>
                    <a:pt x="6029" y="1263"/>
                  </a:cubicBezTo>
                  <a:cubicBezTo>
                    <a:pt x="8768" y="625"/>
                    <a:pt x="11933" y="657"/>
                    <a:pt x="14619" y="1351"/>
                  </a:cubicBezTo>
                  <a:close/>
                  <a:moveTo>
                    <a:pt x="12045" y="19646"/>
                  </a:moveTo>
                  <a:cubicBezTo>
                    <a:pt x="11558" y="19065"/>
                    <a:pt x="11106" y="18449"/>
                    <a:pt x="10932" y="18255"/>
                  </a:cubicBezTo>
                  <a:cubicBezTo>
                    <a:pt x="10932" y="17586"/>
                    <a:pt x="10654" y="12867"/>
                    <a:pt x="10654" y="10772"/>
                  </a:cubicBezTo>
                  <a:lnTo>
                    <a:pt x="11141" y="10772"/>
                  </a:lnTo>
                  <a:cubicBezTo>
                    <a:pt x="11419" y="11723"/>
                    <a:pt x="11976" y="15667"/>
                    <a:pt x="12324" y="18255"/>
                  </a:cubicBezTo>
                  <a:cubicBezTo>
                    <a:pt x="12308" y="18722"/>
                    <a:pt x="12215" y="19187"/>
                    <a:pt x="12045" y="19646"/>
                  </a:cubicBezTo>
                  <a:close/>
                  <a:moveTo>
                    <a:pt x="19000" y="9381"/>
                  </a:moveTo>
                  <a:cubicBezTo>
                    <a:pt x="16531" y="10243"/>
                    <a:pt x="5299" y="10067"/>
                    <a:pt x="2586" y="8870"/>
                  </a:cubicBezTo>
                  <a:cubicBezTo>
                    <a:pt x="2100" y="8659"/>
                    <a:pt x="1856" y="8447"/>
                    <a:pt x="1926" y="8342"/>
                  </a:cubicBezTo>
                  <a:cubicBezTo>
                    <a:pt x="1995" y="8236"/>
                    <a:pt x="3351" y="7884"/>
                    <a:pt x="4569" y="7866"/>
                  </a:cubicBezTo>
                  <a:cubicBezTo>
                    <a:pt x="4569" y="8007"/>
                    <a:pt x="4569" y="8166"/>
                    <a:pt x="4743" y="8289"/>
                  </a:cubicBezTo>
                  <a:cubicBezTo>
                    <a:pt x="4809" y="8391"/>
                    <a:pt x="4944" y="8479"/>
                    <a:pt x="5125" y="8535"/>
                  </a:cubicBezTo>
                  <a:cubicBezTo>
                    <a:pt x="6927" y="9087"/>
                    <a:pt x="9002" y="9367"/>
                    <a:pt x="11106" y="9345"/>
                  </a:cubicBezTo>
                  <a:cubicBezTo>
                    <a:pt x="13020" y="9348"/>
                    <a:pt x="14915" y="9150"/>
                    <a:pt x="16671" y="8764"/>
                  </a:cubicBezTo>
                  <a:cubicBezTo>
                    <a:pt x="16977" y="8707"/>
                    <a:pt x="17184" y="8560"/>
                    <a:pt x="17192" y="8395"/>
                  </a:cubicBezTo>
                  <a:lnTo>
                    <a:pt x="17192" y="8218"/>
                  </a:lnTo>
                  <a:cubicBezTo>
                    <a:pt x="18236" y="8218"/>
                    <a:pt x="19453" y="8606"/>
                    <a:pt x="19627" y="8923"/>
                  </a:cubicBezTo>
                  <a:cubicBezTo>
                    <a:pt x="19800" y="9240"/>
                    <a:pt x="19174" y="9257"/>
                    <a:pt x="18827" y="9381"/>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35" name="Freeform 672">
              <a:extLst>
                <a:ext uri="{FF2B5EF4-FFF2-40B4-BE49-F238E27FC236}">
                  <a16:creationId xmlns:a16="http://schemas.microsoft.com/office/drawing/2014/main" id="{1FD6398B-9626-4D39-BB78-6EDA49A3512C}"/>
                </a:ext>
              </a:extLst>
            </p:cNvPr>
            <p:cNvSpPr/>
            <p:nvPr/>
          </p:nvSpPr>
          <p:spPr>
            <a:xfrm rot="667436">
              <a:off x="1977290" y="3815302"/>
              <a:ext cx="341152" cy="452958"/>
            </a:xfrm>
            <a:custGeom>
              <a:avLst/>
              <a:gdLst/>
              <a:ahLst/>
              <a:cxnLst>
                <a:cxn ang="0">
                  <a:pos x="wd2" y="hd2"/>
                </a:cxn>
                <a:cxn ang="5400000">
                  <a:pos x="wd2" y="hd2"/>
                </a:cxn>
                <a:cxn ang="10800000">
                  <a:pos x="wd2" y="hd2"/>
                </a:cxn>
                <a:cxn ang="16200000">
                  <a:pos x="wd2" y="hd2"/>
                </a:cxn>
              </a:cxnLst>
              <a:rect l="0" t="0" r="r" b="b"/>
              <a:pathLst>
                <a:path w="21337" h="21396" extrusionOk="0">
                  <a:moveTo>
                    <a:pt x="21018" y="3689"/>
                  </a:moveTo>
                  <a:cubicBezTo>
                    <a:pt x="19636" y="1343"/>
                    <a:pt x="16020" y="-204"/>
                    <a:pt x="14384" y="22"/>
                  </a:cubicBezTo>
                  <a:cubicBezTo>
                    <a:pt x="14091" y="56"/>
                    <a:pt x="13831" y="182"/>
                    <a:pt x="13670" y="369"/>
                  </a:cubicBezTo>
                  <a:cubicBezTo>
                    <a:pt x="11751" y="2011"/>
                    <a:pt x="9988" y="3753"/>
                    <a:pt x="8395" y="5583"/>
                  </a:cubicBezTo>
                  <a:cubicBezTo>
                    <a:pt x="7467" y="4984"/>
                    <a:pt x="6193" y="4793"/>
                    <a:pt x="5032" y="5079"/>
                  </a:cubicBezTo>
                  <a:cubicBezTo>
                    <a:pt x="4571" y="5270"/>
                    <a:pt x="4065" y="5739"/>
                    <a:pt x="4364" y="6816"/>
                  </a:cubicBezTo>
                  <a:cubicBezTo>
                    <a:pt x="5105" y="8279"/>
                    <a:pt x="6345" y="9567"/>
                    <a:pt x="7958" y="10553"/>
                  </a:cubicBezTo>
                  <a:cubicBezTo>
                    <a:pt x="5953" y="12551"/>
                    <a:pt x="1047" y="17608"/>
                    <a:pt x="1047" y="17660"/>
                  </a:cubicBezTo>
                  <a:cubicBezTo>
                    <a:pt x="1039" y="17706"/>
                    <a:pt x="1039" y="17753"/>
                    <a:pt x="1047" y="17799"/>
                  </a:cubicBezTo>
                  <a:cubicBezTo>
                    <a:pt x="1047" y="17799"/>
                    <a:pt x="172" y="20075"/>
                    <a:pt x="10" y="20892"/>
                  </a:cubicBezTo>
                  <a:cubicBezTo>
                    <a:pt x="-29" y="21044"/>
                    <a:pt x="52" y="21200"/>
                    <a:pt x="218" y="21292"/>
                  </a:cubicBezTo>
                  <a:cubicBezTo>
                    <a:pt x="321" y="21358"/>
                    <a:pt x="451" y="21395"/>
                    <a:pt x="586" y="21396"/>
                  </a:cubicBezTo>
                  <a:lnTo>
                    <a:pt x="794" y="21396"/>
                  </a:lnTo>
                  <a:cubicBezTo>
                    <a:pt x="2047" y="20845"/>
                    <a:pt x="3142" y="20113"/>
                    <a:pt x="4018" y="19241"/>
                  </a:cubicBezTo>
                  <a:cubicBezTo>
                    <a:pt x="4571" y="18616"/>
                    <a:pt x="9017" y="13541"/>
                    <a:pt x="10169" y="11995"/>
                  </a:cubicBezTo>
                  <a:cubicBezTo>
                    <a:pt x="11570" y="12900"/>
                    <a:pt x="13249" y="13527"/>
                    <a:pt x="15052" y="13819"/>
                  </a:cubicBezTo>
                  <a:lnTo>
                    <a:pt x="15237" y="13819"/>
                  </a:lnTo>
                  <a:cubicBezTo>
                    <a:pt x="16032" y="13897"/>
                    <a:pt x="16796" y="13562"/>
                    <a:pt x="17102" y="13003"/>
                  </a:cubicBezTo>
                  <a:cubicBezTo>
                    <a:pt x="17346" y="12021"/>
                    <a:pt x="16850" y="11017"/>
                    <a:pt x="15812" y="10396"/>
                  </a:cubicBezTo>
                  <a:cubicBezTo>
                    <a:pt x="16987" y="9301"/>
                    <a:pt x="18116" y="8172"/>
                    <a:pt x="19244" y="7060"/>
                  </a:cubicBezTo>
                  <a:cubicBezTo>
                    <a:pt x="19843" y="6469"/>
                    <a:pt x="20419" y="5878"/>
                    <a:pt x="21018" y="5322"/>
                  </a:cubicBezTo>
                  <a:cubicBezTo>
                    <a:pt x="21018" y="5322"/>
                    <a:pt x="21018" y="5322"/>
                    <a:pt x="21018" y="5322"/>
                  </a:cubicBezTo>
                  <a:cubicBezTo>
                    <a:pt x="21571" y="4801"/>
                    <a:pt x="21294" y="4175"/>
                    <a:pt x="21018" y="3689"/>
                  </a:cubicBezTo>
                  <a:close/>
                  <a:moveTo>
                    <a:pt x="15559" y="995"/>
                  </a:moveTo>
                  <a:cubicBezTo>
                    <a:pt x="17485" y="1550"/>
                    <a:pt x="19058" y="2637"/>
                    <a:pt x="19959" y="4036"/>
                  </a:cubicBezTo>
                  <a:cubicBezTo>
                    <a:pt x="20043" y="4176"/>
                    <a:pt x="20113" y="4322"/>
                    <a:pt x="20166" y="4470"/>
                  </a:cubicBezTo>
                  <a:cubicBezTo>
                    <a:pt x="17960" y="3611"/>
                    <a:pt x="16039" y="2387"/>
                    <a:pt x="14545" y="891"/>
                  </a:cubicBezTo>
                  <a:lnTo>
                    <a:pt x="14730" y="891"/>
                  </a:lnTo>
                  <a:cubicBezTo>
                    <a:pt x="15012" y="890"/>
                    <a:pt x="15292" y="925"/>
                    <a:pt x="15559" y="995"/>
                  </a:cubicBezTo>
                  <a:close/>
                  <a:moveTo>
                    <a:pt x="3074" y="18668"/>
                  </a:moveTo>
                  <a:cubicBezTo>
                    <a:pt x="2568" y="19151"/>
                    <a:pt x="2005" y="19599"/>
                    <a:pt x="1393" y="20006"/>
                  </a:cubicBezTo>
                  <a:cubicBezTo>
                    <a:pt x="1646" y="19241"/>
                    <a:pt x="1991" y="18268"/>
                    <a:pt x="2084" y="18112"/>
                  </a:cubicBezTo>
                  <a:cubicBezTo>
                    <a:pt x="2636" y="17538"/>
                    <a:pt x="6921" y="13037"/>
                    <a:pt x="8833" y="11161"/>
                  </a:cubicBezTo>
                  <a:lnTo>
                    <a:pt x="9247" y="11421"/>
                  </a:lnTo>
                  <a:cubicBezTo>
                    <a:pt x="8487" y="12464"/>
                    <a:pt x="4594" y="16947"/>
                    <a:pt x="3074" y="18668"/>
                  </a:cubicBezTo>
                  <a:close/>
                  <a:moveTo>
                    <a:pt x="16020" y="12638"/>
                  </a:moveTo>
                  <a:cubicBezTo>
                    <a:pt x="16020" y="12829"/>
                    <a:pt x="15628" y="12898"/>
                    <a:pt x="15098" y="12898"/>
                  </a:cubicBezTo>
                  <a:cubicBezTo>
                    <a:pt x="12795" y="12812"/>
                    <a:pt x="6023" y="8676"/>
                    <a:pt x="5470" y="6625"/>
                  </a:cubicBezTo>
                  <a:cubicBezTo>
                    <a:pt x="5470" y="6434"/>
                    <a:pt x="5308" y="5965"/>
                    <a:pt x="5585" y="5843"/>
                  </a:cubicBezTo>
                  <a:cubicBezTo>
                    <a:pt x="5861" y="5722"/>
                    <a:pt x="7036" y="5930"/>
                    <a:pt x="7888" y="6365"/>
                  </a:cubicBezTo>
                  <a:cubicBezTo>
                    <a:pt x="7888" y="6538"/>
                    <a:pt x="7681" y="6712"/>
                    <a:pt x="7589" y="6869"/>
                  </a:cubicBezTo>
                  <a:cubicBezTo>
                    <a:pt x="7543" y="6964"/>
                    <a:pt x="7543" y="7069"/>
                    <a:pt x="7589" y="7164"/>
                  </a:cubicBezTo>
                  <a:cubicBezTo>
                    <a:pt x="8872" y="9320"/>
                    <a:pt x="11437" y="10887"/>
                    <a:pt x="14499" y="11387"/>
                  </a:cubicBezTo>
                  <a:lnTo>
                    <a:pt x="14637" y="11387"/>
                  </a:lnTo>
                  <a:cubicBezTo>
                    <a:pt x="14802" y="11386"/>
                    <a:pt x="14959" y="11336"/>
                    <a:pt x="15075" y="11248"/>
                  </a:cubicBezTo>
                  <a:cubicBezTo>
                    <a:pt x="15144" y="11168"/>
                    <a:pt x="15222" y="11093"/>
                    <a:pt x="15306" y="11022"/>
                  </a:cubicBezTo>
                  <a:cubicBezTo>
                    <a:pt x="15848" y="11454"/>
                    <a:pt x="16110" y="12046"/>
                    <a:pt x="16020" y="12638"/>
                  </a:cubicBezTo>
                  <a:close/>
                  <a:moveTo>
                    <a:pt x="18323" y="6486"/>
                  </a:moveTo>
                  <a:cubicBezTo>
                    <a:pt x="17010" y="7824"/>
                    <a:pt x="15651" y="9197"/>
                    <a:pt x="14223" y="10466"/>
                  </a:cubicBezTo>
                  <a:cubicBezTo>
                    <a:pt x="11792" y="9961"/>
                    <a:pt x="9763" y="8696"/>
                    <a:pt x="8648" y="6990"/>
                  </a:cubicBezTo>
                  <a:cubicBezTo>
                    <a:pt x="10114" y="5022"/>
                    <a:pt x="11859" y="3181"/>
                    <a:pt x="13854" y="1499"/>
                  </a:cubicBezTo>
                  <a:cubicBezTo>
                    <a:pt x="15365" y="2994"/>
                    <a:pt x="17271" y="4237"/>
                    <a:pt x="19452" y="5148"/>
                  </a:cubicBezTo>
                  <a:lnTo>
                    <a:pt x="19590" y="5148"/>
                  </a:lnTo>
                  <a:cubicBezTo>
                    <a:pt x="19175" y="5652"/>
                    <a:pt x="18761" y="6069"/>
                    <a:pt x="18323" y="6486"/>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36" name="Freeform 675">
              <a:extLst>
                <a:ext uri="{FF2B5EF4-FFF2-40B4-BE49-F238E27FC236}">
                  <a16:creationId xmlns:a16="http://schemas.microsoft.com/office/drawing/2014/main" id="{0232823C-64B9-6F3A-B147-7941970D2E69}"/>
                </a:ext>
              </a:extLst>
            </p:cNvPr>
            <p:cNvSpPr/>
            <p:nvPr/>
          </p:nvSpPr>
          <p:spPr>
            <a:xfrm rot="667436">
              <a:off x="261314" y="4542265"/>
              <a:ext cx="797887" cy="451027"/>
            </a:xfrm>
            <a:custGeom>
              <a:avLst/>
              <a:gdLst/>
              <a:ahLst/>
              <a:cxnLst>
                <a:cxn ang="0">
                  <a:pos x="wd2" y="hd2"/>
                </a:cxn>
                <a:cxn ang="5400000">
                  <a:pos x="wd2" y="hd2"/>
                </a:cxn>
                <a:cxn ang="10800000">
                  <a:pos x="wd2" y="hd2"/>
                </a:cxn>
                <a:cxn ang="16200000">
                  <a:pos x="wd2" y="hd2"/>
                </a:cxn>
              </a:cxnLst>
              <a:rect l="0" t="0" r="r" b="b"/>
              <a:pathLst>
                <a:path w="21368" h="21420" extrusionOk="0">
                  <a:moveTo>
                    <a:pt x="2328" y="34"/>
                  </a:moveTo>
                  <a:cubicBezTo>
                    <a:pt x="1721" y="192"/>
                    <a:pt x="1202" y="974"/>
                    <a:pt x="1011" y="2005"/>
                  </a:cubicBezTo>
                  <a:cubicBezTo>
                    <a:pt x="795" y="3573"/>
                    <a:pt x="1047" y="5204"/>
                    <a:pt x="1669" y="6384"/>
                  </a:cubicBezTo>
                  <a:lnTo>
                    <a:pt x="1957" y="6967"/>
                  </a:lnTo>
                  <a:cubicBezTo>
                    <a:pt x="2539" y="8033"/>
                    <a:pt x="3496" y="9782"/>
                    <a:pt x="3398" y="11127"/>
                  </a:cubicBezTo>
                  <a:cubicBezTo>
                    <a:pt x="3348" y="11644"/>
                    <a:pt x="3170" y="12066"/>
                    <a:pt x="2904" y="12295"/>
                  </a:cubicBezTo>
                  <a:cubicBezTo>
                    <a:pt x="2436" y="12810"/>
                    <a:pt x="1848" y="12702"/>
                    <a:pt x="1463" y="12003"/>
                  </a:cubicBezTo>
                  <a:cubicBezTo>
                    <a:pt x="698" y="10828"/>
                    <a:pt x="332" y="9009"/>
                    <a:pt x="558" y="7259"/>
                  </a:cubicBezTo>
                  <a:cubicBezTo>
                    <a:pt x="613" y="7037"/>
                    <a:pt x="560" y="6772"/>
                    <a:pt x="435" y="6675"/>
                  </a:cubicBezTo>
                  <a:cubicBezTo>
                    <a:pt x="309" y="6579"/>
                    <a:pt x="160" y="6673"/>
                    <a:pt x="105" y="6894"/>
                  </a:cubicBezTo>
                  <a:cubicBezTo>
                    <a:pt x="-204" y="8992"/>
                    <a:pt x="179" y="11219"/>
                    <a:pt x="1093" y="12660"/>
                  </a:cubicBezTo>
                  <a:cubicBezTo>
                    <a:pt x="1413" y="13187"/>
                    <a:pt x="1849" y="13511"/>
                    <a:pt x="2287" y="13536"/>
                  </a:cubicBezTo>
                  <a:cubicBezTo>
                    <a:pt x="2591" y="13526"/>
                    <a:pt x="2894" y="13385"/>
                    <a:pt x="3151" y="13098"/>
                  </a:cubicBezTo>
                  <a:cubicBezTo>
                    <a:pt x="3536" y="12747"/>
                    <a:pt x="3809" y="12099"/>
                    <a:pt x="3892" y="11346"/>
                  </a:cubicBezTo>
                  <a:cubicBezTo>
                    <a:pt x="4020" y="9599"/>
                    <a:pt x="2967" y="7624"/>
                    <a:pt x="2287" y="6384"/>
                  </a:cubicBezTo>
                  <a:lnTo>
                    <a:pt x="1998" y="5873"/>
                  </a:lnTo>
                  <a:cubicBezTo>
                    <a:pt x="1500" y="4940"/>
                    <a:pt x="1317" y="3627"/>
                    <a:pt x="1463" y="2370"/>
                  </a:cubicBezTo>
                  <a:cubicBezTo>
                    <a:pt x="1608" y="1606"/>
                    <a:pt x="1998" y="1119"/>
                    <a:pt x="2451" y="1056"/>
                  </a:cubicBezTo>
                  <a:cubicBezTo>
                    <a:pt x="3014" y="914"/>
                    <a:pt x="3541" y="1306"/>
                    <a:pt x="3850" y="2151"/>
                  </a:cubicBezTo>
                  <a:cubicBezTo>
                    <a:pt x="4036" y="2643"/>
                    <a:pt x="4000" y="3330"/>
                    <a:pt x="3768" y="3756"/>
                  </a:cubicBezTo>
                  <a:cubicBezTo>
                    <a:pt x="3693" y="3957"/>
                    <a:pt x="3737" y="4207"/>
                    <a:pt x="3850" y="4340"/>
                  </a:cubicBezTo>
                  <a:cubicBezTo>
                    <a:pt x="3946" y="4453"/>
                    <a:pt x="4055" y="4480"/>
                    <a:pt x="4139" y="4340"/>
                  </a:cubicBezTo>
                  <a:cubicBezTo>
                    <a:pt x="4510" y="3632"/>
                    <a:pt x="4599" y="2525"/>
                    <a:pt x="4303" y="1713"/>
                  </a:cubicBezTo>
                  <a:cubicBezTo>
                    <a:pt x="3897" y="500"/>
                    <a:pt x="3116" y="-163"/>
                    <a:pt x="2328" y="34"/>
                  </a:cubicBezTo>
                  <a:close/>
                  <a:moveTo>
                    <a:pt x="6608" y="6019"/>
                  </a:moveTo>
                  <a:cubicBezTo>
                    <a:pt x="6498" y="5889"/>
                    <a:pt x="6357" y="5904"/>
                    <a:pt x="6279" y="6092"/>
                  </a:cubicBezTo>
                  <a:cubicBezTo>
                    <a:pt x="6073" y="6645"/>
                    <a:pt x="5892" y="7234"/>
                    <a:pt x="5744" y="7843"/>
                  </a:cubicBezTo>
                  <a:cubicBezTo>
                    <a:pt x="5539" y="7739"/>
                    <a:pt x="5356" y="7580"/>
                    <a:pt x="5167" y="7405"/>
                  </a:cubicBezTo>
                  <a:cubicBezTo>
                    <a:pt x="5071" y="7239"/>
                    <a:pt x="4934" y="7239"/>
                    <a:pt x="4838" y="7405"/>
                  </a:cubicBezTo>
                  <a:cubicBezTo>
                    <a:pt x="4743" y="7581"/>
                    <a:pt x="4743" y="7886"/>
                    <a:pt x="4838" y="8062"/>
                  </a:cubicBezTo>
                  <a:cubicBezTo>
                    <a:pt x="5060" y="8334"/>
                    <a:pt x="5277" y="8525"/>
                    <a:pt x="5538" y="8646"/>
                  </a:cubicBezTo>
                  <a:cubicBezTo>
                    <a:pt x="5459" y="8996"/>
                    <a:pt x="5411" y="9336"/>
                    <a:pt x="5332" y="9668"/>
                  </a:cubicBezTo>
                  <a:cubicBezTo>
                    <a:pt x="5204" y="10297"/>
                    <a:pt x="5037" y="10898"/>
                    <a:pt x="4879" y="11492"/>
                  </a:cubicBezTo>
                  <a:cubicBezTo>
                    <a:pt x="4824" y="11712"/>
                    <a:pt x="4879" y="11977"/>
                    <a:pt x="5003" y="12076"/>
                  </a:cubicBezTo>
                  <a:cubicBezTo>
                    <a:pt x="5011" y="12082"/>
                    <a:pt x="5035" y="12071"/>
                    <a:pt x="5044" y="12076"/>
                  </a:cubicBezTo>
                  <a:lnTo>
                    <a:pt x="5085" y="12076"/>
                  </a:lnTo>
                  <a:cubicBezTo>
                    <a:pt x="5402" y="12284"/>
                    <a:pt x="5736" y="12394"/>
                    <a:pt x="6073" y="12441"/>
                  </a:cubicBezTo>
                  <a:cubicBezTo>
                    <a:pt x="6209" y="12441"/>
                    <a:pt x="6320" y="12244"/>
                    <a:pt x="6320" y="12003"/>
                  </a:cubicBezTo>
                  <a:cubicBezTo>
                    <a:pt x="6320" y="11762"/>
                    <a:pt x="6209" y="11565"/>
                    <a:pt x="6073" y="11565"/>
                  </a:cubicBezTo>
                  <a:cubicBezTo>
                    <a:pt x="5854" y="11544"/>
                    <a:pt x="5662" y="11475"/>
                    <a:pt x="5455" y="11346"/>
                  </a:cubicBezTo>
                  <a:cubicBezTo>
                    <a:pt x="5574" y="10874"/>
                    <a:pt x="5676" y="10449"/>
                    <a:pt x="5785" y="9960"/>
                  </a:cubicBezTo>
                  <a:cubicBezTo>
                    <a:pt x="5893" y="9470"/>
                    <a:pt x="5943" y="9214"/>
                    <a:pt x="6032" y="8865"/>
                  </a:cubicBezTo>
                  <a:lnTo>
                    <a:pt x="6279" y="9011"/>
                  </a:lnTo>
                  <a:lnTo>
                    <a:pt x="6855" y="9376"/>
                  </a:lnTo>
                  <a:cubicBezTo>
                    <a:pt x="6887" y="9391"/>
                    <a:pt x="6905" y="9391"/>
                    <a:pt x="6937" y="9376"/>
                  </a:cubicBezTo>
                  <a:cubicBezTo>
                    <a:pt x="7035" y="9372"/>
                    <a:pt x="7143" y="9240"/>
                    <a:pt x="7184" y="9084"/>
                  </a:cubicBezTo>
                  <a:cubicBezTo>
                    <a:pt x="7240" y="8867"/>
                    <a:pt x="7182" y="8603"/>
                    <a:pt x="7061" y="8500"/>
                  </a:cubicBezTo>
                  <a:cubicBezTo>
                    <a:pt x="6982" y="8448"/>
                    <a:pt x="6778" y="8310"/>
                    <a:pt x="6443" y="8135"/>
                  </a:cubicBezTo>
                  <a:lnTo>
                    <a:pt x="6237" y="8062"/>
                  </a:lnTo>
                  <a:cubicBezTo>
                    <a:pt x="6363" y="7555"/>
                    <a:pt x="6514" y="7060"/>
                    <a:pt x="6690" y="6602"/>
                  </a:cubicBezTo>
                  <a:cubicBezTo>
                    <a:pt x="6762" y="6398"/>
                    <a:pt x="6719" y="6158"/>
                    <a:pt x="6608" y="6019"/>
                  </a:cubicBezTo>
                  <a:close/>
                  <a:moveTo>
                    <a:pt x="8542" y="7843"/>
                  </a:moveTo>
                  <a:cubicBezTo>
                    <a:pt x="8431" y="7801"/>
                    <a:pt x="8303" y="7880"/>
                    <a:pt x="8254" y="8062"/>
                  </a:cubicBezTo>
                  <a:lnTo>
                    <a:pt x="7966" y="9522"/>
                  </a:lnTo>
                  <a:lnTo>
                    <a:pt x="7719" y="10689"/>
                  </a:lnTo>
                  <a:cubicBezTo>
                    <a:pt x="7658" y="10890"/>
                    <a:pt x="7592" y="11128"/>
                    <a:pt x="7554" y="11346"/>
                  </a:cubicBezTo>
                  <a:cubicBezTo>
                    <a:pt x="7554" y="11346"/>
                    <a:pt x="7554" y="11387"/>
                    <a:pt x="7554" y="11492"/>
                  </a:cubicBezTo>
                  <a:cubicBezTo>
                    <a:pt x="7408" y="12333"/>
                    <a:pt x="7301" y="13177"/>
                    <a:pt x="7225" y="14046"/>
                  </a:cubicBezTo>
                  <a:cubicBezTo>
                    <a:pt x="7207" y="14286"/>
                    <a:pt x="7297" y="14513"/>
                    <a:pt x="7431" y="14557"/>
                  </a:cubicBezTo>
                  <a:cubicBezTo>
                    <a:pt x="7551" y="14559"/>
                    <a:pt x="7663" y="14403"/>
                    <a:pt x="7678" y="14192"/>
                  </a:cubicBezTo>
                  <a:cubicBezTo>
                    <a:pt x="7772" y="13102"/>
                    <a:pt x="7917" y="12017"/>
                    <a:pt x="8131" y="10981"/>
                  </a:cubicBezTo>
                  <a:cubicBezTo>
                    <a:pt x="8270" y="10487"/>
                    <a:pt x="8530" y="10111"/>
                    <a:pt x="8830" y="9960"/>
                  </a:cubicBezTo>
                  <a:cubicBezTo>
                    <a:pt x="9135" y="9850"/>
                    <a:pt x="9431" y="10094"/>
                    <a:pt x="9612" y="10543"/>
                  </a:cubicBezTo>
                  <a:cubicBezTo>
                    <a:pt x="9676" y="10757"/>
                    <a:pt x="9862" y="10802"/>
                    <a:pt x="9983" y="10689"/>
                  </a:cubicBezTo>
                  <a:cubicBezTo>
                    <a:pt x="10019" y="10655"/>
                    <a:pt x="10042" y="10605"/>
                    <a:pt x="10065" y="10543"/>
                  </a:cubicBezTo>
                  <a:cubicBezTo>
                    <a:pt x="10160" y="10385"/>
                    <a:pt x="10154" y="10128"/>
                    <a:pt x="10065" y="9960"/>
                  </a:cubicBezTo>
                  <a:cubicBezTo>
                    <a:pt x="9750" y="9244"/>
                    <a:pt x="9234" y="8900"/>
                    <a:pt x="8748" y="9084"/>
                  </a:cubicBezTo>
                  <a:cubicBezTo>
                    <a:pt x="8669" y="9127"/>
                    <a:pt x="8613" y="9230"/>
                    <a:pt x="8542" y="9303"/>
                  </a:cubicBezTo>
                  <a:lnTo>
                    <a:pt x="8707" y="8354"/>
                  </a:lnTo>
                  <a:cubicBezTo>
                    <a:pt x="8735" y="8118"/>
                    <a:pt x="8675" y="7893"/>
                    <a:pt x="8542" y="7843"/>
                  </a:cubicBezTo>
                  <a:close/>
                  <a:moveTo>
                    <a:pt x="13975" y="11200"/>
                  </a:moveTo>
                  <a:cubicBezTo>
                    <a:pt x="13859" y="11073"/>
                    <a:pt x="13717" y="11141"/>
                    <a:pt x="13645" y="11346"/>
                  </a:cubicBezTo>
                  <a:cubicBezTo>
                    <a:pt x="13635" y="11375"/>
                    <a:pt x="13651" y="11387"/>
                    <a:pt x="13645" y="11419"/>
                  </a:cubicBezTo>
                  <a:cubicBezTo>
                    <a:pt x="13566" y="11722"/>
                    <a:pt x="13477" y="12042"/>
                    <a:pt x="13398" y="12368"/>
                  </a:cubicBezTo>
                  <a:cubicBezTo>
                    <a:pt x="13245" y="12257"/>
                    <a:pt x="13081" y="12098"/>
                    <a:pt x="12946" y="11930"/>
                  </a:cubicBezTo>
                  <a:cubicBezTo>
                    <a:pt x="12848" y="11772"/>
                    <a:pt x="12714" y="11772"/>
                    <a:pt x="12616" y="11930"/>
                  </a:cubicBezTo>
                  <a:cubicBezTo>
                    <a:pt x="12521" y="12106"/>
                    <a:pt x="12521" y="12411"/>
                    <a:pt x="12616" y="12587"/>
                  </a:cubicBezTo>
                  <a:cubicBezTo>
                    <a:pt x="12787" y="12803"/>
                    <a:pt x="12956" y="12965"/>
                    <a:pt x="13151" y="13098"/>
                  </a:cubicBezTo>
                  <a:cubicBezTo>
                    <a:pt x="12907" y="14196"/>
                    <a:pt x="12731" y="15308"/>
                    <a:pt x="12575" y="16455"/>
                  </a:cubicBezTo>
                  <a:cubicBezTo>
                    <a:pt x="12547" y="16665"/>
                    <a:pt x="12586" y="16885"/>
                    <a:pt x="12699" y="16966"/>
                  </a:cubicBezTo>
                  <a:cubicBezTo>
                    <a:pt x="12984" y="17110"/>
                    <a:pt x="13307" y="17190"/>
                    <a:pt x="13604" y="17185"/>
                  </a:cubicBezTo>
                  <a:cubicBezTo>
                    <a:pt x="13738" y="17176"/>
                    <a:pt x="13846" y="16984"/>
                    <a:pt x="13851" y="16747"/>
                  </a:cubicBezTo>
                  <a:cubicBezTo>
                    <a:pt x="13851" y="16512"/>
                    <a:pt x="13736" y="16318"/>
                    <a:pt x="13604" y="16309"/>
                  </a:cubicBezTo>
                  <a:cubicBezTo>
                    <a:pt x="13486" y="16309"/>
                    <a:pt x="13256" y="16309"/>
                    <a:pt x="13069" y="16309"/>
                  </a:cubicBezTo>
                  <a:cubicBezTo>
                    <a:pt x="13219" y="15336"/>
                    <a:pt x="13434" y="14398"/>
                    <a:pt x="13645" y="13463"/>
                  </a:cubicBezTo>
                  <a:lnTo>
                    <a:pt x="14098" y="13682"/>
                  </a:lnTo>
                  <a:lnTo>
                    <a:pt x="14592" y="13901"/>
                  </a:lnTo>
                  <a:lnTo>
                    <a:pt x="14674" y="13901"/>
                  </a:lnTo>
                  <a:cubicBezTo>
                    <a:pt x="14796" y="13949"/>
                    <a:pt x="14920" y="13889"/>
                    <a:pt x="14962" y="13682"/>
                  </a:cubicBezTo>
                  <a:cubicBezTo>
                    <a:pt x="15004" y="13462"/>
                    <a:pt x="14922" y="13172"/>
                    <a:pt x="14798" y="13098"/>
                  </a:cubicBezTo>
                  <a:cubicBezTo>
                    <a:pt x="14640" y="12993"/>
                    <a:pt x="14450" y="12966"/>
                    <a:pt x="14263" y="12879"/>
                  </a:cubicBezTo>
                  <a:lnTo>
                    <a:pt x="13851" y="12660"/>
                  </a:lnTo>
                  <a:lnTo>
                    <a:pt x="14057" y="11784"/>
                  </a:lnTo>
                  <a:cubicBezTo>
                    <a:pt x="14128" y="11579"/>
                    <a:pt x="14090" y="11327"/>
                    <a:pt x="13975" y="11200"/>
                  </a:cubicBezTo>
                  <a:close/>
                  <a:moveTo>
                    <a:pt x="10764" y="11711"/>
                  </a:moveTo>
                  <a:cubicBezTo>
                    <a:pt x="10449" y="11591"/>
                    <a:pt x="10111" y="11668"/>
                    <a:pt x="9818" y="12003"/>
                  </a:cubicBezTo>
                  <a:cubicBezTo>
                    <a:pt x="9308" y="12344"/>
                    <a:pt x="9049" y="13363"/>
                    <a:pt x="9242" y="14265"/>
                  </a:cubicBezTo>
                  <a:cubicBezTo>
                    <a:pt x="9261" y="14357"/>
                    <a:pt x="9255" y="14473"/>
                    <a:pt x="9283" y="14557"/>
                  </a:cubicBezTo>
                  <a:cubicBezTo>
                    <a:pt x="9480" y="15303"/>
                    <a:pt x="9941" y="15691"/>
                    <a:pt x="10394" y="15506"/>
                  </a:cubicBezTo>
                  <a:cubicBezTo>
                    <a:pt x="10728" y="15317"/>
                    <a:pt x="11046" y="14978"/>
                    <a:pt x="11258" y="14484"/>
                  </a:cubicBezTo>
                  <a:cubicBezTo>
                    <a:pt x="11308" y="14869"/>
                    <a:pt x="11354" y="15250"/>
                    <a:pt x="11423" y="15652"/>
                  </a:cubicBezTo>
                  <a:cubicBezTo>
                    <a:pt x="11462" y="15825"/>
                    <a:pt x="11565" y="15936"/>
                    <a:pt x="11670" y="15944"/>
                  </a:cubicBezTo>
                  <a:lnTo>
                    <a:pt x="11752" y="15944"/>
                  </a:lnTo>
                  <a:cubicBezTo>
                    <a:pt x="11880" y="15862"/>
                    <a:pt x="11956" y="15591"/>
                    <a:pt x="11917" y="15360"/>
                  </a:cubicBezTo>
                  <a:cubicBezTo>
                    <a:pt x="11797" y="14710"/>
                    <a:pt x="11686" y="14065"/>
                    <a:pt x="11629" y="13390"/>
                  </a:cubicBezTo>
                  <a:lnTo>
                    <a:pt x="11546" y="12806"/>
                  </a:lnTo>
                  <a:lnTo>
                    <a:pt x="11546" y="12733"/>
                  </a:lnTo>
                  <a:cubicBezTo>
                    <a:pt x="11357" y="12214"/>
                    <a:pt x="11080" y="11831"/>
                    <a:pt x="10764" y="11711"/>
                  </a:cubicBezTo>
                  <a:close/>
                  <a:moveTo>
                    <a:pt x="10518" y="12441"/>
                  </a:moveTo>
                  <a:cubicBezTo>
                    <a:pt x="10730" y="12421"/>
                    <a:pt x="10926" y="12575"/>
                    <a:pt x="11053" y="12879"/>
                  </a:cubicBezTo>
                  <a:cubicBezTo>
                    <a:pt x="10988" y="13639"/>
                    <a:pt x="10674" y="14282"/>
                    <a:pt x="10271" y="14557"/>
                  </a:cubicBezTo>
                  <a:cubicBezTo>
                    <a:pt x="10034" y="14662"/>
                    <a:pt x="9842" y="14498"/>
                    <a:pt x="9694" y="13974"/>
                  </a:cubicBezTo>
                  <a:cubicBezTo>
                    <a:pt x="9468" y="13240"/>
                    <a:pt x="9895" y="12782"/>
                    <a:pt x="10024" y="12660"/>
                  </a:cubicBezTo>
                  <a:cubicBezTo>
                    <a:pt x="10178" y="12511"/>
                    <a:pt x="10342" y="12441"/>
                    <a:pt x="10518" y="12441"/>
                  </a:cubicBezTo>
                  <a:close/>
                  <a:moveTo>
                    <a:pt x="15374" y="14630"/>
                  </a:moveTo>
                  <a:cubicBezTo>
                    <a:pt x="14951" y="14793"/>
                    <a:pt x="14637" y="15469"/>
                    <a:pt x="14633" y="16236"/>
                  </a:cubicBezTo>
                  <a:cubicBezTo>
                    <a:pt x="14687" y="17312"/>
                    <a:pt x="15123" y="18239"/>
                    <a:pt x="15703" y="18571"/>
                  </a:cubicBezTo>
                  <a:lnTo>
                    <a:pt x="15868" y="18571"/>
                  </a:lnTo>
                  <a:cubicBezTo>
                    <a:pt x="16083" y="18576"/>
                    <a:pt x="16262" y="18324"/>
                    <a:pt x="16362" y="17987"/>
                  </a:cubicBezTo>
                  <a:cubicBezTo>
                    <a:pt x="16427" y="17775"/>
                    <a:pt x="16399" y="17519"/>
                    <a:pt x="16279" y="17404"/>
                  </a:cubicBezTo>
                  <a:cubicBezTo>
                    <a:pt x="16159" y="17288"/>
                    <a:pt x="16015" y="17410"/>
                    <a:pt x="15950" y="17623"/>
                  </a:cubicBezTo>
                  <a:cubicBezTo>
                    <a:pt x="15950" y="17623"/>
                    <a:pt x="15923" y="17745"/>
                    <a:pt x="15785" y="17623"/>
                  </a:cubicBezTo>
                  <a:cubicBezTo>
                    <a:pt x="15453" y="17399"/>
                    <a:pt x="15242" y="16851"/>
                    <a:pt x="15168" y="16236"/>
                  </a:cubicBezTo>
                  <a:cubicBezTo>
                    <a:pt x="15430" y="16573"/>
                    <a:pt x="15709" y="16792"/>
                    <a:pt x="16032" y="16820"/>
                  </a:cubicBezTo>
                  <a:cubicBezTo>
                    <a:pt x="16282" y="16850"/>
                    <a:pt x="16518" y="16577"/>
                    <a:pt x="16608" y="16163"/>
                  </a:cubicBezTo>
                  <a:cubicBezTo>
                    <a:pt x="16684" y="15833"/>
                    <a:pt x="16667" y="15467"/>
                    <a:pt x="16526" y="15214"/>
                  </a:cubicBezTo>
                  <a:cubicBezTo>
                    <a:pt x="16222" y="14713"/>
                    <a:pt x="15781" y="14480"/>
                    <a:pt x="15374" y="14630"/>
                  </a:cubicBezTo>
                  <a:close/>
                  <a:moveTo>
                    <a:pt x="18502" y="15287"/>
                  </a:moveTo>
                  <a:cubicBezTo>
                    <a:pt x="18117" y="14994"/>
                    <a:pt x="17656" y="15020"/>
                    <a:pt x="17308" y="15433"/>
                  </a:cubicBezTo>
                  <a:cubicBezTo>
                    <a:pt x="17057" y="15759"/>
                    <a:pt x="16940" y="16345"/>
                    <a:pt x="16979" y="16893"/>
                  </a:cubicBezTo>
                  <a:cubicBezTo>
                    <a:pt x="17029" y="17854"/>
                    <a:pt x="17506" y="18514"/>
                    <a:pt x="18049" y="18425"/>
                  </a:cubicBezTo>
                  <a:cubicBezTo>
                    <a:pt x="18059" y="18424"/>
                    <a:pt x="18080" y="18428"/>
                    <a:pt x="18090" y="18425"/>
                  </a:cubicBezTo>
                  <a:cubicBezTo>
                    <a:pt x="18169" y="18442"/>
                    <a:pt x="18217" y="18442"/>
                    <a:pt x="18296" y="18425"/>
                  </a:cubicBezTo>
                  <a:lnTo>
                    <a:pt x="18296" y="18571"/>
                  </a:lnTo>
                  <a:cubicBezTo>
                    <a:pt x="18300" y="19179"/>
                    <a:pt x="18250" y="19784"/>
                    <a:pt x="18090" y="20323"/>
                  </a:cubicBezTo>
                  <a:cubicBezTo>
                    <a:pt x="17942" y="20637"/>
                    <a:pt x="17565" y="20491"/>
                    <a:pt x="17308" y="20177"/>
                  </a:cubicBezTo>
                  <a:cubicBezTo>
                    <a:pt x="17209" y="20054"/>
                    <a:pt x="16915" y="19589"/>
                    <a:pt x="17102" y="19082"/>
                  </a:cubicBezTo>
                  <a:cubicBezTo>
                    <a:pt x="17158" y="18900"/>
                    <a:pt x="17110" y="18704"/>
                    <a:pt x="17020" y="18571"/>
                  </a:cubicBezTo>
                  <a:cubicBezTo>
                    <a:pt x="16907" y="18436"/>
                    <a:pt x="16767" y="18445"/>
                    <a:pt x="16691" y="18644"/>
                  </a:cubicBezTo>
                  <a:cubicBezTo>
                    <a:pt x="16419" y="19399"/>
                    <a:pt x="16556" y="20429"/>
                    <a:pt x="16979" y="20907"/>
                  </a:cubicBezTo>
                  <a:cubicBezTo>
                    <a:pt x="16995" y="20925"/>
                    <a:pt x="17003" y="20890"/>
                    <a:pt x="17020" y="20907"/>
                  </a:cubicBezTo>
                  <a:cubicBezTo>
                    <a:pt x="17248" y="21209"/>
                    <a:pt x="17517" y="21402"/>
                    <a:pt x="17802" y="21418"/>
                  </a:cubicBezTo>
                  <a:cubicBezTo>
                    <a:pt x="18054" y="21437"/>
                    <a:pt x="18303" y="21255"/>
                    <a:pt x="18460" y="20907"/>
                  </a:cubicBezTo>
                  <a:cubicBezTo>
                    <a:pt x="18696" y="20224"/>
                    <a:pt x="18800" y="19444"/>
                    <a:pt x="18790" y="18644"/>
                  </a:cubicBezTo>
                  <a:cubicBezTo>
                    <a:pt x="18790" y="18365"/>
                    <a:pt x="18790" y="18086"/>
                    <a:pt x="18790" y="17841"/>
                  </a:cubicBezTo>
                  <a:cubicBezTo>
                    <a:pt x="18934" y="17513"/>
                    <a:pt x="19006" y="17090"/>
                    <a:pt x="18995" y="16674"/>
                  </a:cubicBezTo>
                  <a:cubicBezTo>
                    <a:pt x="19000" y="16627"/>
                    <a:pt x="18999" y="16574"/>
                    <a:pt x="18995" y="16528"/>
                  </a:cubicBezTo>
                  <a:cubicBezTo>
                    <a:pt x="18961" y="15969"/>
                    <a:pt x="18791" y="15519"/>
                    <a:pt x="18502" y="15287"/>
                  </a:cubicBezTo>
                  <a:close/>
                  <a:moveTo>
                    <a:pt x="19777" y="15433"/>
                  </a:moveTo>
                  <a:cubicBezTo>
                    <a:pt x="19640" y="15442"/>
                    <a:pt x="19530" y="15700"/>
                    <a:pt x="19530" y="15944"/>
                  </a:cubicBezTo>
                  <a:cubicBezTo>
                    <a:pt x="19598" y="16814"/>
                    <a:pt x="19732" y="17596"/>
                    <a:pt x="19983" y="18352"/>
                  </a:cubicBezTo>
                  <a:cubicBezTo>
                    <a:pt x="19697" y="18911"/>
                    <a:pt x="19430" y="19504"/>
                    <a:pt x="19242" y="19958"/>
                  </a:cubicBezTo>
                  <a:cubicBezTo>
                    <a:pt x="19161" y="20151"/>
                    <a:pt x="19216" y="20397"/>
                    <a:pt x="19325" y="20542"/>
                  </a:cubicBezTo>
                  <a:cubicBezTo>
                    <a:pt x="19367" y="20598"/>
                    <a:pt x="19395" y="20615"/>
                    <a:pt x="19448" y="20615"/>
                  </a:cubicBezTo>
                  <a:cubicBezTo>
                    <a:pt x="19525" y="20608"/>
                    <a:pt x="19605" y="20573"/>
                    <a:pt x="19654" y="20469"/>
                  </a:cubicBezTo>
                  <a:cubicBezTo>
                    <a:pt x="19831" y="20032"/>
                    <a:pt x="20078" y="19495"/>
                    <a:pt x="20354" y="18936"/>
                  </a:cubicBezTo>
                  <a:cubicBezTo>
                    <a:pt x="20708" y="18234"/>
                    <a:pt x="21039" y="17523"/>
                    <a:pt x="21341" y="16747"/>
                  </a:cubicBezTo>
                  <a:cubicBezTo>
                    <a:pt x="21396" y="16548"/>
                    <a:pt x="21364" y="16282"/>
                    <a:pt x="21259" y="16163"/>
                  </a:cubicBezTo>
                  <a:cubicBezTo>
                    <a:pt x="21143" y="16044"/>
                    <a:pt x="21011" y="16120"/>
                    <a:pt x="20930" y="16309"/>
                  </a:cubicBezTo>
                  <a:cubicBezTo>
                    <a:pt x="20751" y="16782"/>
                    <a:pt x="20527" y="17200"/>
                    <a:pt x="20312" y="17623"/>
                  </a:cubicBezTo>
                  <a:cubicBezTo>
                    <a:pt x="20157" y="17072"/>
                    <a:pt x="20079" y="16479"/>
                    <a:pt x="20024" y="15871"/>
                  </a:cubicBezTo>
                  <a:cubicBezTo>
                    <a:pt x="20024" y="15630"/>
                    <a:pt x="19914" y="15433"/>
                    <a:pt x="19777" y="15433"/>
                  </a:cubicBezTo>
                  <a:close/>
                  <a:moveTo>
                    <a:pt x="15415" y="15506"/>
                  </a:moveTo>
                  <a:lnTo>
                    <a:pt x="15538" y="15506"/>
                  </a:lnTo>
                  <a:cubicBezTo>
                    <a:pt x="15737" y="15467"/>
                    <a:pt x="15909" y="15603"/>
                    <a:pt x="16073" y="15798"/>
                  </a:cubicBezTo>
                  <a:cubicBezTo>
                    <a:pt x="15837" y="15812"/>
                    <a:pt x="15616" y="15725"/>
                    <a:pt x="15415" y="15506"/>
                  </a:cubicBezTo>
                  <a:close/>
                  <a:moveTo>
                    <a:pt x="18008" y="15944"/>
                  </a:moveTo>
                  <a:cubicBezTo>
                    <a:pt x="18109" y="15941"/>
                    <a:pt x="18202" y="16018"/>
                    <a:pt x="18296" y="16090"/>
                  </a:cubicBezTo>
                  <a:cubicBezTo>
                    <a:pt x="18423" y="16165"/>
                    <a:pt x="18510" y="16298"/>
                    <a:pt x="18543" y="16528"/>
                  </a:cubicBezTo>
                  <a:cubicBezTo>
                    <a:pt x="18466" y="16781"/>
                    <a:pt x="18413" y="17051"/>
                    <a:pt x="18378" y="17331"/>
                  </a:cubicBezTo>
                  <a:cubicBezTo>
                    <a:pt x="18279" y="17456"/>
                    <a:pt x="18170" y="17599"/>
                    <a:pt x="18049" y="17623"/>
                  </a:cubicBezTo>
                  <a:cubicBezTo>
                    <a:pt x="17768" y="17692"/>
                    <a:pt x="17512" y="17317"/>
                    <a:pt x="17473" y="16820"/>
                  </a:cubicBezTo>
                  <a:cubicBezTo>
                    <a:pt x="17471" y="16804"/>
                    <a:pt x="17473" y="16763"/>
                    <a:pt x="17473" y="16747"/>
                  </a:cubicBezTo>
                  <a:cubicBezTo>
                    <a:pt x="17450" y="16509"/>
                    <a:pt x="17483" y="16297"/>
                    <a:pt x="17596" y="16163"/>
                  </a:cubicBezTo>
                  <a:cubicBezTo>
                    <a:pt x="17711" y="16034"/>
                    <a:pt x="17872" y="15940"/>
                    <a:pt x="18008" y="15944"/>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37" name="Freeform 619">
              <a:extLst>
                <a:ext uri="{FF2B5EF4-FFF2-40B4-BE49-F238E27FC236}">
                  <a16:creationId xmlns:a16="http://schemas.microsoft.com/office/drawing/2014/main" id="{9A80E69C-C43A-36C9-9EF3-F726ABA14826}"/>
                </a:ext>
              </a:extLst>
            </p:cNvPr>
            <p:cNvSpPr/>
            <p:nvPr/>
          </p:nvSpPr>
          <p:spPr>
            <a:xfrm rot="667436">
              <a:off x="2818820" y="462976"/>
              <a:ext cx="387353" cy="398311"/>
            </a:xfrm>
            <a:custGeom>
              <a:avLst/>
              <a:gdLst/>
              <a:ahLst/>
              <a:cxnLst>
                <a:cxn ang="0">
                  <a:pos x="wd2" y="hd2"/>
                </a:cxn>
                <a:cxn ang="5400000">
                  <a:pos x="wd2" y="hd2"/>
                </a:cxn>
                <a:cxn ang="10800000">
                  <a:pos x="wd2" y="hd2"/>
                </a:cxn>
                <a:cxn ang="16200000">
                  <a:pos x="wd2" y="hd2"/>
                </a:cxn>
              </a:cxnLst>
              <a:rect l="0" t="0" r="r" b="b"/>
              <a:pathLst>
                <a:path w="21485" h="21561" extrusionOk="0">
                  <a:moveTo>
                    <a:pt x="20707" y="16"/>
                  </a:moveTo>
                  <a:cubicBezTo>
                    <a:pt x="15559" y="2027"/>
                    <a:pt x="862" y="10159"/>
                    <a:pt x="249" y="10498"/>
                  </a:cubicBezTo>
                  <a:cubicBezTo>
                    <a:pt x="236" y="10505"/>
                    <a:pt x="261" y="10572"/>
                    <a:pt x="249" y="10581"/>
                  </a:cubicBezTo>
                  <a:cubicBezTo>
                    <a:pt x="18" y="10738"/>
                    <a:pt x="-83" y="11021"/>
                    <a:pt x="79" y="11246"/>
                  </a:cubicBezTo>
                  <a:cubicBezTo>
                    <a:pt x="1438" y="12636"/>
                    <a:pt x="3029" y="13838"/>
                    <a:pt x="4767" y="14740"/>
                  </a:cubicBezTo>
                  <a:cubicBezTo>
                    <a:pt x="5008" y="16900"/>
                    <a:pt x="5399" y="19042"/>
                    <a:pt x="5960" y="21145"/>
                  </a:cubicBezTo>
                  <a:cubicBezTo>
                    <a:pt x="5969" y="21187"/>
                    <a:pt x="6026" y="21191"/>
                    <a:pt x="6046" y="21228"/>
                  </a:cubicBezTo>
                  <a:cubicBezTo>
                    <a:pt x="6054" y="21267"/>
                    <a:pt x="5942" y="21274"/>
                    <a:pt x="5960" y="21311"/>
                  </a:cubicBezTo>
                  <a:cubicBezTo>
                    <a:pt x="6025" y="21420"/>
                    <a:pt x="6184" y="21437"/>
                    <a:pt x="6301" y="21478"/>
                  </a:cubicBezTo>
                  <a:cubicBezTo>
                    <a:pt x="6360" y="21498"/>
                    <a:pt x="6407" y="21562"/>
                    <a:pt x="6472" y="21561"/>
                  </a:cubicBezTo>
                  <a:lnTo>
                    <a:pt x="6727" y="21561"/>
                  </a:lnTo>
                  <a:cubicBezTo>
                    <a:pt x="8295" y="20668"/>
                    <a:pt x="9735" y="19662"/>
                    <a:pt x="11160" y="18566"/>
                  </a:cubicBezTo>
                  <a:cubicBezTo>
                    <a:pt x="11726" y="18166"/>
                    <a:pt x="12168" y="17802"/>
                    <a:pt x="12439" y="17651"/>
                  </a:cubicBezTo>
                  <a:cubicBezTo>
                    <a:pt x="13110" y="17945"/>
                    <a:pt x="14338" y="18566"/>
                    <a:pt x="14399" y="18566"/>
                  </a:cubicBezTo>
                  <a:cubicBezTo>
                    <a:pt x="14466" y="18583"/>
                    <a:pt x="14588" y="18583"/>
                    <a:pt x="14655" y="18566"/>
                  </a:cubicBezTo>
                  <a:cubicBezTo>
                    <a:pt x="14688" y="18572"/>
                    <a:pt x="14706" y="18572"/>
                    <a:pt x="14740" y="18566"/>
                  </a:cubicBezTo>
                  <a:cubicBezTo>
                    <a:pt x="14879" y="18516"/>
                    <a:pt x="14954" y="18371"/>
                    <a:pt x="14996" y="18234"/>
                  </a:cubicBezTo>
                  <a:cubicBezTo>
                    <a:pt x="15425" y="17059"/>
                    <a:pt x="16115" y="15483"/>
                    <a:pt x="16871" y="13492"/>
                  </a:cubicBezTo>
                  <a:cubicBezTo>
                    <a:pt x="18683" y="9281"/>
                    <a:pt x="20211" y="4912"/>
                    <a:pt x="21474" y="516"/>
                  </a:cubicBezTo>
                  <a:cubicBezTo>
                    <a:pt x="21517" y="288"/>
                    <a:pt x="21431" y="119"/>
                    <a:pt x="21218" y="16"/>
                  </a:cubicBezTo>
                  <a:cubicBezTo>
                    <a:pt x="21097" y="-38"/>
                    <a:pt x="20999" y="63"/>
                    <a:pt x="20877" y="100"/>
                  </a:cubicBezTo>
                  <a:cubicBezTo>
                    <a:pt x="20804" y="93"/>
                    <a:pt x="20779" y="-9"/>
                    <a:pt x="20707" y="16"/>
                  </a:cubicBezTo>
                  <a:close/>
                  <a:moveTo>
                    <a:pt x="19172" y="1680"/>
                  </a:moveTo>
                  <a:cubicBezTo>
                    <a:pt x="16361" y="4439"/>
                    <a:pt x="13371" y="7029"/>
                    <a:pt x="10222" y="9416"/>
                  </a:cubicBezTo>
                  <a:cubicBezTo>
                    <a:pt x="8241" y="10989"/>
                    <a:pt x="6395" y="12483"/>
                    <a:pt x="5108" y="13658"/>
                  </a:cubicBezTo>
                  <a:cubicBezTo>
                    <a:pt x="3739" y="12925"/>
                    <a:pt x="2427" y="12106"/>
                    <a:pt x="1272" y="11080"/>
                  </a:cubicBezTo>
                  <a:lnTo>
                    <a:pt x="1272" y="10997"/>
                  </a:lnTo>
                  <a:cubicBezTo>
                    <a:pt x="3683" y="9662"/>
                    <a:pt x="13718" y="4129"/>
                    <a:pt x="19172" y="1680"/>
                  </a:cubicBezTo>
                  <a:close/>
                  <a:moveTo>
                    <a:pt x="20110" y="2346"/>
                  </a:moveTo>
                  <a:cubicBezTo>
                    <a:pt x="19027" y="5512"/>
                    <a:pt x="17387" y="9651"/>
                    <a:pt x="16019" y="13076"/>
                  </a:cubicBezTo>
                  <a:cubicBezTo>
                    <a:pt x="15344" y="14729"/>
                    <a:pt x="14743" y="16184"/>
                    <a:pt x="14314" y="17319"/>
                  </a:cubicBezTo>
                  <a:cubicBezTo>
                    <a:pt x="13170" y="16861"/>
                    <a:pt x="10431" y="15643"/>
                    <a:pt x="8858" y="14906"/>
                  </a:cubicBezTo>
                  <a:cubicBezTo>
                    <a:pt x="10513" y="13074"/>
                    <a:pt x="16413" y="6408"/>
                    <a:pt x="20110" y="2346"/>
                  </a:cubicBezTo>
                  <a:close/>
                  <a:moveTo>
                    <a:pt x="15081" y="6422"/>
                  </a:moveTo>
                  <a:cubicBezTo>
                    <a:pt x="11763" y="10151"/>
                    <a:pt x="7580" y="14823"/>
                    <a:pt x="7580" y="14823"/>
                  </a:cubicBezTo>
                  <a:cubicBezTo>
                    <a:pt x="7551" y="14875"/>
                    <a:pt x="7586" y="14932"/>
                    <a:pt x="7580" y="14989"/>
                  </a:cubicBezTo>
                  <a:cubicBezTo>
                    <a:pt x="7314" y="16583"/>
                    <a:pt x="6969" y="18346"/>
                    <a:pt x="6642" y="19481"/>
                  </a:cubicBezTo>
                  <a:cubicBezTo>
                    <a:pt x="6216" y="17841"/>
                    <a:pt x="5942" y="16175"/>
                    <a:pt x="5790" y="14490"/>
                  </a:cubicBezTo>
                  <a:cubicBezTo>
                    <a:pt x="7065" y="13326"/>
                    <a:pt x="8899" y="11820"/>
                    <a:pt x="10819" y="10248"/>
                  </a:cubicBezTo>
                  <a:cubicBezTo>
                    <a:pt x="12382" y="9126"/>
                    <a:pt x="13635" y="7679"/>
                    <a:pt x="15081" y="6422"/>
                  </a:cubicBezTo>
                  <a:close/>
                  <a:moveTo>
                    <a:pt x="8347" y="15821"/>
                  </a:moveTo>
                  <a:cubicBezTo>
                    <a:pt x="9295" y="16284"/>
                    <a:pt x="10071" y="16584"/>
                    <a:pt x="11330" y="17152"/>
                  </a:cubicBezTo>
                  <a:cubicBezTo>
                    <a:pt x="11074" y="17334"/>
                    <a:pt x="10913" y="17485"/>
                    <a:pt x="10563" y="17734"/>
                  </a:cubicBezTo>
                  <a:cubicBezTo>
                    <a:pt x="9475" y="18572"/>
                    <a:pt x="8330" y="19349"/>
                    <a:pt x="7154" y="20064"/>
                  </a:cubicBezTo>
                  <a:cubicBezTo>
                    <a:pt x="7652" y="18922"/>
                    <a:pt x="8076" y="17392"/>
                    <a:pt x="8347" y="15821"/>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38" name="Freeform 593">
              <a:extLst>
                <a:ext uri="{FF2B5EF4-FFF2-40B4-BE49-F238E27FC236}">
                  <a16:creationId xmlns:a16="http://schemas.microsoft.com/office/drawing/2014/main" id="{218776A0-5ED5-800F-73BE-72572C2A0F7E}"/>
                </a:ext>
              </a:extLst>
            </p:cNvPr>
            <p:cNvSpPr/>
            <p:nvPr/>
          </p:nvSpPr>
          <p:spPr>
            <a:xfrm rot="667436">
              <a:off x="2210268" y="1213991"/>
              <a:ext cx="398271" cy="250068"/>
            </a:xfrm>
            <a:custGeom>
              <a:avLst/>
              <a:gdLst/>
              <a:ahLst/>
              <a:cxnLst>
                <a:cxn ang="0">
                  <a:pos x="wd2" y="hd2"/>
                </a:cxn>
                <a:cxn ang="5400000">
                  <a:pos x="wd2" y="hd2"/>
                </a:cxn>
                <a:cxn ang="10800000">
                  <a:pos x="wd2" y="hd2"/>
                </a:cxn>
                <a:cxn ang="16200000">
                  <a:pos x="wd2" y="hd2"/>
                </a:cxn>
              </a:cxnLst>
              <a:rect l="0" t="0" r="r" b="b"/>
              <a:pathLst>
                <a:path w="20656" h="20850" extrusionOk="0">
                  <a:moveTo>
                    <a:pt x="19299" y="4520"/>
                  </a:moveTo>
                  <a:cubicBezTo>
                    <a:pt x="18539" y="647"/>
                    <a:pt x="17954" y="127"/>
                    <a:pt x="17531" y="104"/>
                  </a:cubicBezTo>
                  <a:cubicBezTo>
                    <a:pt x="17107" y="80"/>
                    <a:pt x="3764" y="-605"/>
                    <a:pt x="1133" y="1875"/>
                  </a:cubicBezTo>
                  <a:cubicBezTo>
                    <a:pt x="1009" y="1844"/>
                    <a:pt x="883" y="1915"/>
                    <a:pt x="797" y="2064"/>
                  </a:cubicBezTo>
                  <a:cubicBezTo>
                    <a:pt x="775" y="2171"/>
                    <a:pt x="775" y="2287"/>
                    <a:pt x="797" y="2394"/>
                  </a:cubicBezTo>
                  <a:cubicBezTo>
                    <a:pt x="-372" y="4969"/>
                    <a:pt x="-153" y="18479"/>
                    <a:pt x="797" y="20037"/>
                  </a:cubicBezTo>
                  <a:cubicBezTo>
                    <a:pt x="2245" y="20746"/>
                    <a:pt x="3763" y="20995"/>
                    <a:pt x="5269" y="20769"/>
                  </a:cubicBezTo>
                  <a:cubicBezTo>
                    <a:pt x="10662" y="20769"/>
                    <a:pt x="19094" y="19636"/>
                    <a:pt x="20380" y="18408"/>
                  </a:cubicBezTo>
                  <a:cubicBezTo>
                    <a:pt x="21228" y="17203"/>
                    <a:pt x="19913" y="7638"/>
                    <a:pt x="19299" y="4520"/>
                  </a:cubicBezTo>
                  <a:close/>
                  <a:moveTo>
                    <a:pt x="18101" y="2702"/>
                  </a:moveTo>
                  <a:cubicBezTo>
                    <a:pt x="19121" y="7094"/>
                    <a:pt x="19751" y="11698"/>
                    <a:pt x="19971" y="16376"/>
                  </a:cubicBezTo>
                  <a:cubicBezTo>
                    <a:pt x="18247" y="13482"/>
                    <a:pt x="16308" y="10943"/>
                    <a:pt x="14198" y="8819"/>
                  </a:cubicBezTo>
                  <a:cubicBezTo>
                    <a:pt x="15495" y="6576"/>
                    <a:pt x="16664" y="4149"/>
                    <a:pt x="17691" y="1568"/>
                  </a:cubicBezTo>
                  <a:cubicBezTo>
                    <a:pt x="17860" y="1913"/>
                    <a:pt x="17997" y="2295"/>
                    <a:pt x="18101" y="2702"/>
                  </a:cubicBezTo>
                  <a:close/>
                  <a:moveTo>
                    <a:pt x="16946" y="1261"/>
                  </a:moveTo>
                  <a:cubicBezTo>
                    <a:pt x="15382" y="5111"/>
                    <a:pt x="12284" y="11487"/>
                    <a:pt x="10106" y="11842"/>
                  </a:cubicBezTo>
                  <a:cubicBezTo>
                    <a:pt x="8950" y="11635"/>
                    <a:pt x="7879" y="10753"/>
                    <a:pt x="7096" y="9362"/>
                  </a:cubicBezTo>
                  <a:cubicBezTo>
                    <a:pt x="6804" y="8961"/>
                    <a:pt x="6511" y="8559"/>
                    <a:pt x="6234" y="8228"/>
                  </a:cubicBezTo>
                  <a:cubicBezTo>
                    <a:pt x="5415" y="7284"/>
                    <a:pt x="4582" y="6174"/>
                    <a:pt x="3779" y="5087"/>
                  </a:cubicBezTo>
                  <a:cubicBezTo>
                    <a:pt x="2975" y="4001"/>
                    <a:pt x="2507" y="3387"/>
                    <a:pt x="1849" y="2607"/>
                  </a:cubicBezTo>
                  <a:cubicBezTo>
                    <a:pt x="3968" y="1285"/>
                    <a:pt x="11480" y="1001"/>
                    <a:pt x="16946" y="1261"/>
                  </a:cubicBezTo>
                  <a:close/>
                  <a:moveTo>
                    <a:pt x="1250" y="3339"/>
                  </a:moveTo>
                  <a:cubicBezTo>
                    <a:pt x="1937" y="4166"/>
                    <a:pt x="2712" y="5087"/>
                    <a:pt x="3311" y="6008"/>
                  </a:cubicBezTo>
                  <a:cubicBezTo>
                    <a:pt x="3910" y="6929"/>
                    <a:pt x="4962" y="8205"/>
                    <a:pt x="5795" y="9197"/>
                  </a:cubicBezTo>
                  <a:lnTo>
                    <a:pt x="6146" y="9645"/>
                  </a:lnTo>
                  <a:cubicBezTo>
                    <a:pt x="4198" y="12116"/>
                    <a:pt x="2477" y="15018"/>
                    <a:pt x="1031" y="18266"/>
                  </a:cubicBezTo>
                  <a:cubicBezTo>
                    <a:pt x="563" y="15101"/>
                    <a:pt x="520" y="5488"/>
                    <a:pt x="1250" y="3339"/>
                  </a:cubicBezTo>
                  <a:close/>
                  <a:moveTo>
                    <a:pt x="1499" y="19352"/>
                  </a:moveTo>
                  <a:cubicBezTo>
                    <a:pt x="1806" y="17581"/>
                    <a:pt x="5474" y="11794"/>
                    <a:pt x="6731" y="10401"/>
                  </a:cubicBezTo>
                  <a:cubicBezTo>
                    <a:pt x="7585" y="11843"/>
                    <a:pt x="8720" y="12768"/>
                    <a:pt x="9946" y="13023"/>
                  </a:cubicBezTo>
                  <a:lnTo>
                    <a:pt x="10194" y="13023"/>
                  </a:lnTo>
                  <a:cubicBezTo>
                    <a:pt x="11543" y="12537"/>
                    <a:pt x="12765" y="11381"/>
                    <a:pt x="13687" y="9716"/>
                  </a:cubicBezTo>
                  <a:cubicBezTo>
                    <a:pt x="15888" y="11864"/>
                    <a:pt x="17882" y="14522"/>
                    <a:pt x="19606" y="17604"/>
                  </a:cubicBezTo>
                  <a:cubicBezTo>
                    <a:pt x="17121" y="19022"/>
                    <a:pt x="3705" y="20273"/>
                    <a:pt x="1484" y="19352"/>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39" name="Freeform 672">
              <a:extLst>
                <a:ext uri="{FF2B5EF4-FFF2-40B4-BE49-F238E27FC236}">
                  <a16:creationId xmlns:a16="http://schemas.microsoft.com/office/drawing/2014/main" id="{72447140-0604-0768-6D6D-BB67AAD1F1BA}"/>
                </a:ext>
              </a:extLst>
            </p:cNvPr>
            <p:cNvSpPr/>
            <p:nvPr/>
          </p:nvSpPr>
          <p:spPr>
            <a:xfrm rot="667436">
              <a:off x="2239061" y="1494723"/>
              <a:ext cx="341154" cy="452957"/>
            </a:xfrm>
            <a:custGeom>
              <a:avLst/>
              <a:gdLst/>
              <a:ahLst/>
              <a:cxnLst>
                <a:cxn ang="0">
                  <a:pos x="wd2" y="hd2"/>
                </a:cxn>
                <a:cxn ang="5400000">
                  <a:pos x="wd2" y="hd2"/>
                </a:cxn>
                <a:cxn ang="10800000">
                  <a:pos x="wd2" y="hd2"/>
                </a:cxn>
                <a:cxn ang="16200000">
                  <a:pos x="wd2" y="hd2"/>
                </a:cxn>
              </a:cxnLst>
              <a:rect l="0" t="0" r="r" b="b"/>
              <a:pathLst>
                <a:path w="21337" h="21396" extrusionOk="0">
                  <a:moveTo>
                    <a:pt x="21018" y="3689"/>
                  </a:moveTo>
                  <a:cubicBezTo>
                    <a:pt x="19636" y="1343"/>
                    <a:pt x="16020" y="-204"/>
                    <a:pt x="14384" y="22"/>
                  </a:cubicBezTo>
                  <a:cubicBezTo>
                    <a:pt x="14091" y="56"/>
                    <a:pt x="13831" y="182"/>
                    <a:pt x="13670" y="369"/>
                  </a:cubicBezTo>
                  <a:cubicBezTo>
                    <a:pt x="11751" y="2011"/>
                    <a:pt x="9988" y="3753"/>
                    <a:pt x="8395" y="5583"/>
                  </a:cubicBezTo>
                  <a:cubicBezTo>
                    <a:pt x="7467" y="4984"/>
                    <a:pt x="6193" y="4793"/>
                    <a:pt x="5032" y="5079"/>
                  </a:cubicBezTo>
                  <a:cubicBezTo>
                    <a:pt x="4571" y="5270"/>
                    <a:pt x="4065" y="5739"/>
                    <a:pt x="4364" y="6816"/>
                  </a:cubicBezTo>
                  <a:cubicBezTo>
                    <a:pt x="5105" y="8279"/>
                    <a:pt x="6345" y="9567"/>
                    <a:pt x="7958" y="10553"/>
                  </a:cubicBezTo>
                  <a:cubicBezTo>
                    <a:pt x="5953" y="12551"/>
                    <a:pt x="1047" y="17608"/>
                    <a:pt x="1047" y="17660"/>
                  </a:cubicBezTo>
                  <a:cubicBezTo>
                    <a:pt x="1039" y="17706"/>
                    <a:pt x="1039" y="17753"/>
                    <a:pt x="1047" y="17799"/>
                  </a:cubicBezTo>
                  <a:cubicBezTo>
                    <a:pt x="1047" y="17799"/>
                    <a:pt x="172" y="20075"/>
                    <a:pt x="10" y="20892"/>
                  </a:cubicBezTo>
                  <a:cubicBezTo>
                    <a:pt x="-29" y="21044"/>
                    <a:pt x="52" y="21200"/>
                    <a:pt x="218" y="21292"/>
                  </a:cubicBezTo>
                  <a:cubicBezTo>
                    <a:pt x="321" y="21358"/>
                    <a:pt x="451" y="21395"/>
                    <a:pt x="586" y="21396"/>
                  </a:cubicBezTo>
                  <a:lnTo>
                    <a:pt x="794" y="21396"/>
                  </a:lnTo>
                  <a:cubicBezTo>
                    <a:pt x="2047" y="20845"/>
                    <a:pt x="3142" y="20113"/>
                    <a:pt x="4018" y="19241"/>
                  </a:cubicBezTo>
                  <a:cubicBezTo>
                    <a:pt x="4571" y="18616"/>
                    <a:pt x="9017" y="13541"/>
                    <a:pt x="10169" y="11995"/>
                  </a:cubicBezTo>
                  <a:cubicBezTo>
                    <a:pt x="11570" y="12900"/>
                    <a:pt x="13249" y="13527"/>
                    <a:pt x="15052" y="13819"/>
                  </a:cubicBezTo>
                  <a:lnTo>
                    <a:pt x="15237" y="13819"/>
                  </a:lnTo>
                  <a:cubicBezTo>
                    <a:pt x="16032" y="13897"/>
                    <a:pt x="16796" y="13562"/>
                    <a:pt x="17102" y="13003"/>
                  </a:cubicBezTo>
                  <a:cubicBezTo>
                    <a:pt x="17346" y="12021"/>
                    <a:pt x="16850" y="11017"/>
                    <a:pt x="15812" y="10396"/>
                  </a:cubicBezTo>
                  <a:cubicBezTo>
                    <a:pt x="16987" y="9301"/>
                    <a:pt x="18116" y="8172"/>
                    <a:pt x="19244" y="7060"/>
                  </a:cubicBezTo>
                  <a:cubicBezTo>
                    <a:pt x="19843" y="6469"/>
                    <a:pt x="20419" y="5878"/>
                    <a:pt x="21018" y="5322"/>
                  </a:cubicBezTo>
                  <a:cubicBezTo>
                    <a:pt x="21018" y="5322"/>
                    <a:pt x="21018" y="5322"/>
                    <a:pt x="21018" y="5322"/>
                  </a:cubicBezTo>
                  <a:cubicBezTo>
                    <a:pt x="21571" y="4801"/>
                    <a:pt x="21294" y="4175"/>
                    <a:pt x="21018" y="3689"/>
                  </a:cubicBezTo>
                  <a:close/>
                  <a:moveTo>
                    <a:pt x="15559" y="995"/>
                  </a:moveTo>
                  <a:cubicBezTo>
                    <a:pt x="17485" y="1550"/>
                    <a:pt x="19058" y="2637"/>
                    <a:pt x="19959" y="4036"/>
                  </a:cubicBezTo>
                  <a:cubicBezTo>
                    <a:pt x="20043" y="4176"/>
                    <a:pt x="20113" y="4322"/>
                    <a:pt x="20166" y="4470"/>
                  </a:cubicBezTo>
                  <a:cubicBezTo>
                    <a:pt x="17960" y="3611"/>
                    <a:pt x="16039" y="2387"/>
                    <a:pt x="14545" y="891"/>
                  </a:cubicBezTo>
                  <a:lnTo>
                    <a:pt x="14730" y="891"/>
                  </a:lnTo>
                  <a:cubicBezTo>
                    <a:pt x="15012" y="890"/>
                    <a:pt x="15292" y="925"/>
                    <a:pt x="15559" y="995"/>
                  </a:cubicBezTo>
                  <a:close/>
                  <a:moveTo>
                    <a:pt x="3074" y="18668"/>
                  </a:moveTo>
                  <a:cubicBezTo>
                    <a:pt x="2568" y="19151"/>
                    <a:pt x="2005" y="19599"/>
                    <a:pt x="1393" y="20006"/>
                  </a:cubicBezTo>
                  <a:cubicBezTo>
                    <a:pt x="1646" y="19241"/>
                    <a:pt x="1991" y="18268"/>
                    <a:pt x="2084" y="18112"/>
                  </a:cubicBezTo>
                  <a:cubicBezTo>
                    <a:pt x="2636" y="17538"/>
                    <a:pt x="6921" y="13037"/>
                    <a:pt x="8833" y="11161"/>
                  </a:cubicBezTo>
                  <a:lnTo>
                    <a:pt x="9247" y="11421"/>
                  </a:lnTo>
                  <a:cubicBezTo>
                    <a:pt x="8487" y="12464"/>
                    <a:pt x="4594" y="16947"/>
                    <a:pt x="3074" y="18668"/>
                  </a:cubicBezTo>
                  <a:close/>
                  <a:moveTo>
                    <a:pt x="16020" y="12638"/>
                  </a:moveTo>
                  <a:cubicBezTo>
                    <a:pt x="16020" y="12829"/>
                    <a:pt x="15628" y="12898"/>
                    <a:pt x="15098" y="12898"/>
                  </a:cubicBezTo>
                  <a:cubicBezTo>
                    <a:pt x="12795" y="12812"/>
                    <a:pt x="6023" y="8676"/>
                    <a:pt x="5470" y="6625"/>
                  </a:cubicBezTo>
                  <a:cubicBezTo>
                    <a:pt x="5470" y="6434"/>
                    <a:pt x="5308" y="5965"/>
                    <a:pt x="5585" y="5843"/>
                  </a:cubicBezTo>
                  <a:cubicBezTo>
                    <a:pt x="5861" y="5722"/>
                    <a:pt x="7036" y="5930"/>
                    <a:pt x="7888" y="6365"/>
                  </a:cubicBezTo>
                  <a:cubicBezTo>
                    <a:pt x="7888" y="6538"/>
                    <a:pt x="7681" y="6712"/>
                    <a:pt x="7589" y="6869"/>
                  </a:cubicBezTo>
                  <a:cubicBezTo>
                    <a:pt x="7543" y="6964"/>
                    <a:pt x="7543" y="7069"/>
                    <a:pt x="7589" y="7164"/>
                  </a:cubicBezTo>
                  <a:cubicBezTo>
                    <a:pt x="8872" y="9320"/>
                    <a:pt x="11437" y="10887"/>
                    <a:pt x="14499" y="11387"/>
                  </a:cubicBezTo>
                  <a:lnTo>
                    <a:pt x="14637" y="11387"/>
                  </a:lnTo>
                  <a:cubicBezTo>
                    <a:pt x="14802" y="11386"/>
                    <a:pt x="14959" y="11336"/>
                    <a:pt x="15075" y="11248"/>
                  </a:cubicBezTo>
                  <a:cubicBezTo>
                    <a:pt x="15144" y="11168"/>
                    <a:pt x="15222" y="11093"/>
                    <a:pt x="15306" y="11022"/>
                  </a:cubicBezTo>
                  <a:cubicBezTo>
                    <a:pt x="15848" y="11454"/>
                    <a:pt x="16110" y="12046"/>
                    <a:pt x="16020" y="12638"/>
                  </a:cubicBezTo>
                  <a:close/>
                  <a:moveTo>
                    <a:pt x="18323" y="6486"/>
                  </a:moveTo>
                  <a:cubicBezTo>
                    <a:pt x="17010" y="7824"/>
                    <a:pt x="15651" y="9197"/>
                    <a:pt x="14223" y="10466"/>
                  </a:cubicBezTo>
                  <a:cubicBezTo>
                    <a:pt x="11792" y="9961"/>
                    <a:pt x="9763" y="8696"/>
                    <a:pt x="8648" y="6990"/>
                  </a:cubicBezTo>
                  <a:cubicBezTo>
                    <a:pt x="10114" y="5022"/>
                    <a:pt x="11859" y="3181"/>
                    <a:pt x="13854" y="1499"/>
                  </a:cubicBezTo>
                  <a:cubicBezTo>
                    <a:pt x="15365" y="2994"/>
                    <a:pt x="17271" y="4237"/>
                    <a:pt x="19452" y="5148"/>
                  </a:cubicBezTo>
                  <a:lnTo>
                    <a:pt x="19590" y="5148"/>
                  </a:lnTo>
                  <a:cubicBezTo>
                    <a:pt x="19175" y="5652"/>
                    <a:pt x="18761" y="6069"/>
                    <a:pt x="18323" y="6486"/>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40" name="Freeform 619">
              <a:extLst>
                <a:ext uri="{FF2B5EF4-FFF2-40B4-BE49-F238E27FC236}">
                  <a16:creationId xmlns:a16="http://schemas.microsoft.com/office/drawing/2014/main" id="{9FC6B84A-52E9-11D4-5CB5-E292284C7B06}"/>
                </a:ext>
              </a:extLst>
            </p:cNvPr>
            <p:cNvSpPr/>
            <p:nvPr/>
          </p:nvSpPr>
          <p:spPr>
            <a:xfrm rot="667436">
              <a:off x="480972" y="1930717"/>
              <a:ext cx="387352" cy="398308"/>
            </a:xfrm>
            <a:custGeom>
              <a:avLst/>
              <a:gdLst/>
              <a:ahLst/>
              <a:cxnLst>
                <a:cxn ang="0">
                  <a:pos x="wd2" y="hd2"/>
                </a:cxn>
                <a:cxn ang="5400000">
                  <a:pos x="wd2" y="hd2"/>
                </a:cxn>
                <a:cxn ang="10800000">
                  <a:pos x="wd2" y="hd2"/>
                </a:cxn>
                <a:cxn ang="16200000">
                  <a:pos x="wd2" y="hd2"/>
                </a:cxn>
              </a:cxnLst>
              <a:rect l="0" t="0" r="r" b="b"/>
              <a:pathLst>
                <a:path w="21485" h="21561" extrusionOk="0">
                  <a:moveTo>
                    <a:pt x="20707" y="16"/>
                  </a:moveTo>
                  <a:cubicBezTo>
                    <a:pt x="15559" y="2027"/>
                    <a:pt x="862" y="10159"/>
                    <a:pt x="249" y="10498"/>
                  </a:cubicBezTo>
                  <a:cubicBezTo>
                    <a:pt x="236" y="10505"/>
                    <a:pt x="261" y="10572"/>
                    <a:pt x="249" y="10581"/>
                  </a:cubicBezTo>
                  <a:cubicBezTo>
                    <a:pt x="18" y="10738"/>
                    <a:pt x="-83" y="11021"/>
                    <a:pt x="79" y="11246"/>
                  </a:cubicBezTo>
                  <a:cubicBezTo>
                    <a:pt x="1438" y="12636"/>
                    <a:pt x="3029" y="13838"/>
                    <a:pt x="4767" y="14740"/>
                  </a:cubicBezTo>
                  <a:cubicBezTo>
                    <a:pt x="5008" y="16900"/>
                    <a:pt x="5399" y="19042"/>
                    <a:pt x="5960" y="21145"/>
                  </a:cubicBezTo>
                  <a:cubicBezTo>
                    <a:pt x="5969" y="21187"/>
                    <a:pt x="6026" y="21191"/>
                    <a:pt x="6046" y="21228"/>
                  </a:cubicBezTo>
                  <a:cubicBezTo>
                    <a:pt x="6054" y="21267"/>
                    <a:pt x="5942" y="21274"/>
                    <a:pt x="5960" y="21311"/>
                  </a:cubicBezTo>
                  <a:cubicBezTo>
                    <a:pt x="6025" y="21420"/>
                    <a:pt x="6184" y="21437"/>
                    <a:pt x="6301" y="21478"/>
                  </a:cubicBezTo>
                  <a:cubicBezTo>
                    <a:pt x="6360" y="21498"/>
                    <a:pt x="6407" y="21562"/>
                    <a:pt x="6472" y="21561"/>
                  </a:cubicBezTo>
                  <a:lnTo>
                    <a:pt x="6727" y="21561"/>
                  </a:lnTo>
                  <a:cubicBezTo>
                    <a:pt x="8295" y="20668"/>
                    <a:pt x="9735" y="19662"/>
                    <a:pt x="11160" y="18566"/>
                  </a:cubicBezTo>
                  <a:cubicBezTo>
                    <a:pt x="11726" y="18166"/>
                    <a:pt x="12168" y="17802"/>
                    <a:pt x="12439" y="17651"/>
                  </a:cubicBezTo>
                  <a:cubicBezTo>
                    <a:pt x="13110" y="17945"/>
                    <a:pt x="14338" y="18566"/>
                    <a:pt x="14399" y="18566"/>
                  </a:cubicBezTo>
                  <a:cubicBezTo>
                    <a:pt x="14466" y="18583"/>
                    <a:pt x="14588" y="18583"/>
                    <a:pt x="14655" y="18566"/>
                  </a:cubicBezTo>
                  <a:cubicBezTo>
                    <a:pt x="14688" y="18572"/>
                    <a:pt x="14706" y="18572"/>
                    <a:pt x="14740" y="18566"/>
                  </a:cubicBezTo>
                  <a:cubicBezTo>
                    <a:pt x="14879" y="18516"/>
                    <a:pt x="14954" y="18371"/>
                    <a:pt x="14996" y="18234"/>
                  </a:cubicBezTo>
                  <a:cubicBezTo>
                    <a:pt x="15425" y="17059"/>
                    <a:pt x="16115" y="15483"/>
                    <a:pt x="16871" y="13492"/>
                  </a:cubicBezTo>
                  <a:cubicBezTo>
                    <a:pt x="18683" y="9281"/>
                    <a:pt x="20211" y="4912"/>
                    <a:pt x="21474" y="516"/>
                  </a:cubicBezTo>
                  <a:cubicBezTo>
                    <a:pt x="21517" y="288"/>
                    <a:pt x="21431" y="119"/>
                    <a:pt x="21218" y="16"/>
                  </a:cubicBezTo>
                  <a:cubicBezTo>
                    <a:pt x="21097" y="-38"/>
                    <a:pt x="20999" y="63"/>
                    <a:pt x="20877" y="100"/>
                  </a:cubicBezTo>
                  <a:cubicBezTo>
                    <a:pt x="20804" y="93"/>
                    <a:pt x="20779" y="-9"/>
                    <a:pt x="20707" y="16"/>
                  </a:cubicBezTo>
                  <a:close/>
                  <a:moveTo>
                    <a:pt x="19172" y="1680"/>
                  </a:moveTo>
                  <a:cubicBezTo>
                    <a:pt x="16361" y="4439"/>
                    <a:pt x="13371" y="7029"/>
                    <a:pt x="10222" y="9416"/>
                  </a:cubicBezTo>
                  <a:cubicBezTo>
                    <a:pt x="8241" y="10989"/>
                    <a:pt x="6395" y="12483"/>
                    <a:pt x="5108" y="13658"/>
                  </a:cubicBezTo>
                  <a:cubicBezTo>
                    <a:pt x="3739" y="12925"/>
                    <a:pt x="2427" y="12106"/>
                    <a:pt x="1272" y="11080"/>
                  </a:cubicBezTo>
                  <a:lnTo>
                    <a:pt x="1272" y="10997"/>
                  </a:lnTo>
                  <a:cubicBezTo>
                    <a:pt x="3683" y="9662"/>
                    <a:pt x="13718" y="4129"/>
                    <a:pt x="19172" y="1680"/>
                  </a:cubicBezTo>
                  <a:close/>
                  <a:moveTo>
                    <a:pt x="20110" y="2346"/>
                  </a:moveTo>
                  <a:cubicBezTo>
                    <a:pt x="19027" y="5512"/>
                    <a:pt x="17387" y="9651"/>
                    <a:pt x="16019" y="13076"/>
                  </a:cubicBezTo>
                  <a:cubicBezTo>
                    <a:pt x="15344" y="14729"/>
                    <a:pt x="14743" y="16184"/>
                    <a:pt x="14314" y="17319"/>
                  </a:cubicBezTo>
                  <a:cubicBezTo>
                    <a:pt x="13170" y="16861"/>
                    <a:pt x="10431" y="15643"/>
                    <a:pt x="8858" y="14906"/>
                  </a:cubicBezTo>
                  <a:cubicBezTo>
                    <a:pt x="10513" y="13074"/>
                    <a:pt x="16413" y="6408"/>
                    <a:pt x="20110" y="2346"/>
                  </a:cubicBezTo>
                  <a:close/>
                  <a:moveTo>
                    <a:pt x="15081" y="6422"/>
                  </a:moveTo>
                  <a:cubicBezTo>
                    <a:pt x="11763" y="10151"/>
                    <a:pt x="7580" y="14823"/>
                    <a:pt x="7580" y="14823"/>
                  </a:cubicBezTo>
                  <a:cubicBezTo>
                    <a:pt x="7551" y="14875"/>
                    <a:pt x="7586" y="14932"/>
                    <a:pt x="7580" y="14989"/>
                  </a:cubicBezTo>
                  <a:cubicBezTo>
                    <a:pt x="7314" y="16583"/>
                    <a:pt x="6969" y="18346"/>
                    <a:pt x="6642" y="19481"/>
                  </a:cubicBezTo>
                  <a:cubicBezTo>
                    <a:pt x="6216" y="17841"/>
                    <a:pt x="5942" y="16175"/>
                    <a:pt x="5790" y="14490"/>
                  </a:cubicBezTo>
                  <a:cubicBezTo>
                    <a:pt x="7065" y="13326"/>
                    <a:pt x="8899" y="11820"/>
                    <a:pt x="10819" y="10248"/>
                  </a:cubicBezTo>
                  <a:cubicBezTo>
                    <a:pt x="12382" y="9126"/>
                    <a:pt x="13635" y="7679"/>
                    <a:pt x="15081" y="6422"/>
                  </a:cubicBezTo>
                  <a:close/>
                  <a:moveTo>
                    <a:pt x="8347" y="15821"/>
                  </a:moveTo>
                  <a:cubicBezTo>
                    <a:pt x="9295" y="16284"/>
                    <a:pt x="10071" y="16584"/>
                    <a:pt x="11330" y="17152"/>
                  </a:cubicBezTo>
                  <a:cubicBezTo>
                    <a:pt x="11074" y="17334"/>
                    <a:pt x="10913" y="17485"/>
                    <a:pt x="10563" y="17734"/>
                  </a:cubicBezTo>
                  <a:cubicBezTo>
                    <a:pt x="9475" y="18572"/>
                    <a:pt x="8330" y="19349"/>
                    <a:pt x="7154" y="20064"/>
                  </a:cubicBezTo>
                  <a:cubicBezTo>
                    <a:pt x="7652" y="18922"/>
                    <a:pt x="8076" y="17392"/>
                    <a:pt x="8347" y="15821"/>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41" name="Freeform 586">
              <a:extLst>
                <a:ext uri="{FF2B5EF4-FFF2-40B4-BE49-F238E27FC236}">
                  <a16:creationId xmlns:a16="http://schemas.microsoft.com/office/drawing/2014/main" id="{0EE3F67B-3F89-5F30-9AD6-83F0EFBFDBB0}"/>
                </a:ext>
              </a:extLst>
            </p:cNvPr>
            <p:cNvSpPr/>
            <p:nvPr/>
          </p:nvSpPr>
          <p:spPr>
            <a:xfrm rot="667436">
              <a:off x="1467852" y="523552"/>
              <a:ext cx="443342" cy="292816"/>
            </a:xfrm>
            <a:custGeom>
              <a:avLst/>
              <a:gdLst/>
              <a:ahLst/>
              <a:cxnLst>
                <a:cxn ang="0">
                  <a:pos x="wd2" y="hd2"/>
                </a:cxn>
                <a:cxn ang="5400000">
                  <a:pos x="wd2" y="hd2"/>
                </a:cxn>
                <a:cxn ang="10800000">
                  <a:pos x="wd2" y="hd2"/>
                </a:cxn>
                <a:cxn ang="16200000">
                  <a:pos x="wd2" y="hd2"/>
                </a:cxn>
              </a:cxnLst>
              <a:rect l="0" t="0" r="r" b="b"/>
              <a:pathLst>
                <a:path w="21139" h="21122" extrusionOk="0">
                  <a:moveTo>
                    <a:pt x="20979" y="5928"/>
                  </a:moveTo>
                  <a:cubicBezTo>
                    <a:pt x="20979" y="5928"/>
                    <a:pt x="20979" y="5928"/>
                    <a:pt x="20912" y="5794"/>
                  </a:cubicBezTo>
                  <a:cubicBezTo>
                    <a:pt x="20918" y="5649"/>
                    <a:pt x="20918" y="5504"/>
                    <a:pt x="20912" y="5359"/>
                  </a:cubicBezTo>
                  <a:cubicBezTo>
                    <a:pt x="20437" y="1850"/>
                    <a:pt x="18221" y="-474"/>
                    <a:pt x="15880" y="82"/>
                  </a:cubicBezTo>
                  <a:cubicBezTo>
                    <a:pt x="13352" y="434"/>
                    <a:pt x="11845" y="4019"/>
                    <a:pt x="10947" y="6163"/>
                  </a:cubicBezTo>
                  <a:lnTo>
                    <a:pt x="10603" y="6933"/>
                  </a:lnTo>
                  <a:cubicBezTo>
                    <a:pt x="10404" y="6833"/>
                    <a:pt x="10016" y="6582"/>
                    <a:pt x="9650" y="6364"/>
                  </a:cubicBezTo>
                  <a:cubicBezTo>
                    <a:pt x="8669" y="5669"/>
                    <a:pt x="7649" y="5109"/>
                    <a:pt x="6602" y="4689"/>
                  </a:cubicBezTo>
                  <a:cubicBezTo>
                    <a:pt x="3950" y="4017"/>
                    <a:pt x="1349" y="6237"/>
                    <a:pt x="361" y="10016"/>
                  </a:cubicBezTo>
                  <a:cubicBezTo>
                    <a:pt x="44" y="11128"/>
                    <a:pt x="-67" y="12350"/>
                    <a:pt x="39" y="13550"/>
                  </a:cubicBezTo>
                  <a:cubicBezTo>
                    <a:pt x="39" y="13550"/>
                    <a:pt x="39" y="13550"/>
                    <a:pt x="39" y="13550"/>
                  </a:cubicBezTo>
                  <a:cubicBezTo>
                    <a:pt x="162" y="16019"/>
                    <a:pt x="1044" y="18259"/>
                    <a:pt x="2423" y="19598"/>
                  </a:cubicBezTo>
                  <a:cubicBezTo>
                    <a:pt x="3406" y="20594"/>
                    <a:pt x="4564" y="21125"/>
                    <a:pt x="5748" y="21122"/>
                  </a:cubicBezTo>
                  <a:cubicBezTo>
                    <a:pt x="6503" y="21126"/>
                    <a:pt x="7253" y="20933"/>
                    <a:pt x="7965" y="20552"/>
                  </a:cubicBezTo>
                  <a:cubicBezTo>
                    <a:pt x="9815" y="19377"/>
                    <a:pt x="11442" y="17523"/>
                    <a:pt x="12698" y="15159"/>
                  </a:cubicBezTo>
                  <a:cubicBezTo>
                    <a:pt x="13618" y="15410"/>
                    <a:pt x="16656" y="16097"/>
                    <a:pt x="18341" y="14539"/>
                  </a:cubicBezTo>
                  <a:cubicBezTo>
                    <a:pt x="20646" y="12478"/>
                    <a:pt x="21533" y="9563"/>
                    <a:pt x="20979" y="5928"/>
                  </a:cubicBezTo>
                  <a:close/>
                  <a:moveTo>
                    <a:pt x="871" y="10300"/>
                  </a:moveTo>
                  <a:cubicBezTo>
                    <a:pt x="1758" y="6892"/>
                    <a:pt x="4099" y="4882"/>
                    <a:pt x="6491" y="5476"/>
                  </a:cubicBezTo>
                  <a:cubicBezTo>
                    <a:pt x="7503" y="5906"/>
                    <a:pt x="8490" y="6467"/>
                    <a:pt x="9439" y="7151"/>
                  </a:cubicBezTo>
                  <a:lnTo>
                    <a:pt x="10071" y="7536"/>
                  </a:lnTo>
                  <a:cubicBezTo>
                    <a:pt x="10071" y="7536"/>
                    <a:pt x="10071" y="7536"/>
                    <a:pt x="10071" y="7536"/>
                  </a:cubicBezTo>
                  <a:cubicBezTo>
                    <a:pt x="10637" y="7838"/>
                    <a:pt x="11180" y="8240"/>
                    <a:pt x="11767" y="8608"/>
                  </a:cubicBezTo>
                  <a:cubicBezTo>
                    <a:pt x="12919" y="9535"/>
                    <a:pt x="14181" y="10105"/>
                    <a:pt x="15481" y="10284"/>
                  </a:cubicBezTo>
                  <a:cubicBezTo>
                    <a:pt x="16237" y="10298"/>
                    <a:pt x="16970" y="9893"/>
                    <a:pt x="17542" y="9145"/>
                  </a:cubicBezTo>
                  <a:cubicBezTo>
                    <a:pt x="17720" y="8914"/>
                    <a:pt x="17874" y="8642"/>
                    <a:pt x="17997" y="8340"/>
                  </a:cubicBezTo>
                  <a:cubicBezTo>
                    <a:pt x="18275" y="7716"/>
                    <a:pt x="18390" y="6958"/>
                    <a:pt x="18318" y="6213"/>
                  </a:cubicBezTo>
                  <a:cubicBezTo>
                    <a:pt x="18166" y="5035"/>
                    <a:pt x="17608" y="4070"/>
                    <a:pt x="16855" y="3684"/>
                  </a:cubicBezTo>
                  <a:cubicBezTo>
                    <a:pt x="16527" y="3490"/>
                    <a:pt x="16172" y="3432"/>
                    <a:pt x="15824" y="3516"/>
                  </a:cubicBezTo>
                  <a:cubicBezTo>
                    <a:pt x="14549" y="3818"/>
                    <a:pt x="13507" y="5895"/>
                    <a:pt x="12776" y="7402"/>
                  </a:cubicBezTo>
                  <a:lnTo>
                    <a:pt x="12421" y="8089"/>
                  </a:lnTo>
                  <a:lnTo>
                    <a:pt x="11124" y="7218"/>
                  </a:lnTo>
                  <a:lnTo>
                    <a:pt x="11412" y="6548"/>
                  </a:lnTo>
                  <a:cubicBezTo>
                    <a:pt x="12255" y="4538"/>
                    <a:pt x="13629" y="1188"/>
                    <a:pt x="15935" y="853"/>
                  </a:cubicBezTo>
                  <a:cubicBezTo>
                    <a:pt x="17994" y="376"/>
                    <a:pt x="19940" y="2413"/>
                    <a:pt x="20369" y="5493"/>
                  </a:cubicBezTo>
                  <a:cubicBezTo>
                    <a:pt x="20602" y="7989"/>
                    <a:pt x="18939" y="11121"/>
                    <a:pt x="17354" y="12193"/>
                  </a:cubicBezTo>
                  <a:cubicBezTo>
                    <a:pt x="16085" y="12862"/>
                    <a:pt x="14709" y="12915"/>
                    <a:pt x="13419" y="12344"/>
                  </a:cubicBezTo>
                  <a:cubicBezTo>
                    <a:pt x="13042" y="12244"/>
                    <a:pt x="12665" y="12143"/>
                    <a:pt x="12310" y="12076"/>
                  </a:cubicBezTo>
                  <a:cubicBezTo>
                    <a:pt x="12310" y="12076"/>
                    <a:pt x="12310" y="12076"/>
                    <a:pt x="12310" y="12076"/>
                  </a:cubicBezTo>
                  <a:cubicBezTo>
                    <a:pt x="11590" y="11741"/>
                    <a:pt x="10858" y="11339"/>
                    <a:pt x="10093" y="10954"/>
                  </a:cubicBezTo>
                  <a:lnTo>
                    <a:pt x="9373" y="10552"/>
                  </a:lnTo>
                  <a:cubicBezTo>
                    <a:pt x="8961" y="10309"/>
                    <a:pt x="8561" y="10024"/>
                    <a:pt x="8176" y="9697"/>
                  </a:cubicBezTo>
                  <a:cubicBezTo>
                    <a:pt x="7413" y="8960"/>
                    <a:pt x="6540" y="8522"/>
                    <a:pt x="5637" y="8424"/>
                  </a:cubicBezTo>
                  <a:cubicBezTo>
                    <a:pt x="4730" y="8462"/>
                    <a:pt x="3874" y="9069"/>
                    <a:pt x="3276" y="10099"/>
                  </a:cubicBezTo>
                  <a:cubicBezTo>
                    <a:pt x="2886" y="10814"/>
                    <a:pt x="2724" y="11751"/>
                    <a:pt x="2833" y="12662"/>
                  </a:cubicBezTo>
                  <a:cubicBezTo>
                    <a:pt x="2928" y="13890"/>
                    <a:pt x="3546" y="14878"/>
                    <a:pt x="4351" y="15091"/>
                  </a:cubicBezTo>
                  <a:cubicBezTo>
                    <a:pt x="4539" y="15118"/>
                    <a:pt x="4729" y="15118"/>
                    <a:pt x="4917" y="15091"/>
                  </a:cubicBezTo>
                  <a:cubicBezTo>
                    <a:pt x="6740" y="14883"/>
                    <a:pt x="8433" y="13580"/>
                    <a:pt x="9617" y="11473"/>
                  </a:cubicBezTo>
                  <a:lnTo>
                    <a:pt x="9905" y="11641"/>
                  </a:lnTo>
                  <a:cubicBezTo>
                    <a:pt x="10426" y="11925"/>
                    <a:pt x="11013" y="12210"/>
                    <a:pt x="11501" y="12478"/>
                  </a:cubicBezTo>
                  <a:cubicBezTo>
                    <a:pt x="10710" y="13983"/>
                    <a:pt x="9781" y="15309"/>
                    <a:pt x="8741" y="16415"/>
                  </a:cubicBezTo>
                  <a:cubicBezTo>
                    <a:pt x="6413" y="18793"/>
                    <a:pt x="4207" y="18978"/>
                    <a:pt x="2168" y="16984"/>
                  </a:cubicBezTo>
                  <a:cubicBezTo>
                    <a:pt x="651" y="15605"/>
                    <a:pt x="87" y="12699"/>
                    <a:pt x="871" y="10300"/>
                  </a:cubicBezTo>
                  <a:close/>
                  <a:moveTo>
                    <a:pt x="15736" y="4387"/>
                  </a:moveTo>
                  <a:cubicBezTo>
                    <a:pt x="15822" y="4745"/>
                    <a:pt x="15933" y="5088"/>
                    <a:pt x="16068" y="5409"/>
                  </a:cubicBezTo>
                  <a:cubicBezTo>
                    <a:pt x="15870" y="5415"/>
                    <a:pt x="15674" y="5478"/>
                    <a:pt x="15492" y="5593"/>
                  </a:cubicBezTo>
                  <a:cubicBezTo>
                    <a:pt x="15415" y="5639"/>
                    <a:pt x="15340" y="5695"/>
                    <a:pt x="15270" y="5761"/>
                  </a:cubicBezTo>
                  <a:cubicBezTo>
                    <a:pt x="15270" y="5761"/>
                    <a:pt x="15270" y="5761"/>
                    <a:pt x="15270" y="5660"/>
                  </a:cubicBezTo>
                  <a:lnTo>
                    <a:pt x="14782" y="5242"/>
                  </a:lnTo>
                  <a:cubicBezTo>
                    <a:pt x="15054" y="4852"/>
                    <a:pt x="15379" y="4560"/>
                    <a:pt x="15736" y="4387"/>
                  </a:cubicBezTo>
                  <a:close/>
                  <a:moveTo>
                    <a:pt x="15736" y="6364"/>
                  </a:moveTo>
                  <a:cubicBezTo>
                    <a:pt x="16341" y="6109"/>
                    <a:pt x="16990" y="6329"/>
                    <a:pt x="17465" y="6950"/>
                  </a:cubicBezTo>
                  <a:cubicBezTo>
                    <a:pt x="17648" y="7211"/>
                    <a:pt x="17685" y="7631"/>
                    <a:pt x="17554" y="7955"/>
                  </a:cubicBezTo>
                  <a:cubicBezTo>
                    <a:pt x="17465" y="8157"/>
                    <a:pt x="17356" y="8338"/>
                    <a:pt x="17232" y="8491"/>
                  </a:cubicBezTo>
                  <a:cubicBezTo>
                    <a:pt x="16225" y="9582"/>
                    <a:pt x="14901" y="9737"/>
                    <a:pt x="13796" y="8893"/>
                  </a:cubicBezTo>
                  <a:cubicBezTo>
                    <a:pt x="14296" y="7842"/>
                    <a:pt x="14948" y="6977"/>
                    <a:pt x="15702" y="6364"/>
                  </a:cubicBezTo>
                  <a:close/>
                  <a:moveTo>
                    <a:pt x="16744" y="5510"/>
                  </a:moveTo>
                  <a:cubicBezTo>
                    <a:pt x="16744" y="5510"/>
                    <a:pt x="16744" y="5409"/>
                    <a:pt x="16744" y="5376"/>
                  </a:cubicBezTo>
                  <a:lnTo>
                    <a:pt x="16744" y="5258"/>
                  </a:lnTo>
                  <a:cubicBezTo>
                    <a:pt x="16617" y="4963"/>
                    <a:pt x="16502" y="4655"/>
                    <a:pt x="16401" y="4337"/>
                  </a:cubicBezTo>
                  <a:cubicBezTo>
                    <a:pt x="16525" y="4346"/>
                    <a:pt x="16648" y="4380"/>
                    <a:pt x="16766" y="4437"/>
                  </a:cubicBezTo>
                  <a:cubicBezTo>
                    <a:pt x="17330" y="4721"/>
                    <a:pt x="17752" y="5435"/>
                    <a:pt x="17875" y="6314"/>
                  </a:cubicBezTo>
                  <a:cubicBezTo>
                    <a:pt x="17548" y="5879"/>
                    <a:pt x="17143" y="5599"/>
                    <a:pt x="16711" y="5510"/>
                  </a:cubicBezTo>
                  <a:close/>
                  <a:moveTo>
                    <a:pt x="14350" y="5828"/>
                  </a:moveTo>
                  <a:cubicBezTo>
                    <a:pt x="14495" y="5978"/>
                    <a:pt x="14647" y="6112"/>
                    <a:pt x="14804" y="6230"/>
                  </a:cubicBezTo>
                  <a:cubicBezTo>
                    <a:pt x="14537" y="6524"/>
                    <a:pt x="14281" y="6843"/>
                    <a:pt x="14040" y="7185"/>
                  </a:cubicBezTo>
                  <a:cubicBezTo>
                    <a:pt x="14040" y="7185"/>
                    <a:pt x="14040" y="7185"/>
                    <a:pt x="14040" y="7185"/>
                  </a:cubicBezTo>
                  <a:cubicBezTo>
                    <a:pt x="13954" y="7093"/>
                    <a:pt x="13861" y="7019"/>
                    <a:pt x="13762" y="6967"/>
                  </a:cubicBezTo>
                  <a:cubicBezTo>
                    <a:pt x="13934" y="6573"/>
                    <a:pt x="14119" y="6193"/>
                    <a:pt x="14317" y="5828"/>
                  </a:cubicBezTo>
                  <a:close/>
                  <a:moveTo>
                    <a:pt x="13241" y="7888"/>
                  </a:moveTo>
                  <a:cubicBezTo>
                    <a:pt x="13282" y="7795"/>
                    <a:pt x="13327" y="7705"/>
                    <a:pt x="13374" y="7620"/>
                  </a:cubicBezTo>
                  <a:cubicBezTo>
                    <a:pt x="13474" y="7635"/>
                    <a:pt x="13569" y="7687"/>
                    <a:pt x="13652" y="7771"/>
                  </a:cubicBezTo>
                  <a:cubicBezTo>
                    <a:pt x="13500" y="8021"/>
                    <a:pt x="13363" y="8290"/>
                    <a:pt x="13241" y="8575"/>
                  </a:cubicBezTo>
                  <a:lnTo>
                    <a:pt x="12975" y="8424"/>
                  </a:lnTo>
                  <a:close/>
                  <a:moveTo>
                    <a:pt x="16766" y="14589"/>
                  </a:moveTo>
                  <a:cubicBezTo>
                    <a:pt x="16656" y="14220"/>
                    <a:pt x="16523" y="13818"/>
                    <a:pt x="16378" y="13416"/>
                  </a:cubicBezTo>
                  <a:cubicBezTo>
                    <a:pt x="16758" y="13335"/>
                    <a:pt x="17130" y="13189"/>
                    <a:pt x="17487" y="12981"/>
                  </a:cubicBezTo>
                  <a:cubicBezTo>
                    <a:pt x="17681" y="13287"/>
                    <a:pt x="17863" y="13612"/>
                    <a:pt x="18030" y="13952"/>
                  </a:cubicBezTo>
                  <a:cubicBezTo>
                    <a:pt x="17627" y="14269"/>
                    <a:pt x="17193" y="14484"/>
                    <a:pt x="16744" y="14589"/>
                  </a:cubicBezTo>
                  <a:close/>
                  <a:moveTo>
                    <a:pt x="8874" y="18944"/>
                  </a:moveTo>
                  <a:lnTo>
                    <a:pt x="8752" y="18743"/>
                  </a:lnTo>
                  <a:cubicBezTo>
                    <a:pt x="8580" y="18430"/>
                    <a:pt x="8386" y="18143"/>
                    <a:pt x="8176" y="17889"/>
                  </a:cubicBezTo>
                  <a:cubicBezTo>
                    <a:pt x="8596" y="17541"/>
                    <a:pt x="9000" y="17150"/>
                    <a:pt x="9384" y="16716"/>
                  </a:cubicBezTo>
                  <a:lnTo>
                    <a:pt x="9628" y="17035"/>
                  </a:lnTo>
                  <a:cubicBezTo>
                    <a:pt x="9787" y="17234"/>
                    <a:pt x="9939" y="17447"/>
                    <a:pt x="10082" y="17671"/>
                  </a:cubicBezTo>
                  <a:cubicBezTo>
                    <a:pt x="10082" y="17671"/>
                    <a:pt x="10149" y="17671"/>
                    <a:pt x="10182" y="17671"/>
                  </a:cubicBezTo>
                  <a:cubicBezTo>
                    <a:pt x="9772" y="18151"/>
                    <a:pt x="9339" y="18582"/>
                    <a:pt x="8885" y="18961"/>
                  </a:cubicBezTo>
                  <a:cubicBezTo>
                    <a:pt x="8885" y="18961"/>
                    <a:pt x="8863" y="18978"/>
                    <a:pt x="8852" y="18944"/>
                  </a:cubicBezTo>
                  <a:close/>
                  <a:moveTo>
                    <a:pt x="10492" y="17118"/>
                  </a:moveTo>
                  <a:cubicBezTo>
                    <a:pt x="10336" y="16857"/>
                    <a:pt x="10166" y="16616"/>
                    <a:pt x="9982" y="16398"/>
                  </a:cubicBezTo>
                  <a:lnTo>
                    <a:pt x="9827" y="16197"/>
                  </a:lnTo>
                  <a:cubicBezTo>
                    <a:pt x="10204" y="15745"/>
                    <a:pt x="10537" y="15293"/>
                    <a:pt x="10836" y="14857"/>
                  </a:cubicBezTo>
                  <a:lnTo>
                    <a:pt x="11036" y="15158"/>
                  </a:lnTo>
                  <a:cubicBezTo>
                    <a:pt x="11196" y="15330"/>
                    <a:pt x="11326" y="15561"/>
                    <a:pt x="11412" y="15829"/>
                  </a:cubicBezTo>
                  <a:cubicBezTo>
                    <a:pt x="11436" y="15886"/>
                    <a:pt x="11466" y="15937"/>
                    <a:pt x="11501" y="15979"/>
                  </a:cubicBezTo>
                  <a:cubicBezTo>
                    <a:pt x="11213" y="16415"/>
                    <a:pt x="10891" y="16867"/>
                    <a:pt x="10537" y="17319"/>
                  </a:cubicBezTo>
                  <a:cubicBezTo>
                    <a:pt x="10526" y="17245"/>
                    <a:pt x="10503" y="17176"/>
                    <a:pt x="10470" y="17118"/>
                  </a:cubicBezTo>
                  <a:close/>
                  <a:moveTo>
                    <a:pt x="11412" y="14522"/>
                  </a:moveTo>
                  <a:cubicBezTo>
                    <a:pt x="11344" y="14441"/>
                    <a:pt x="11281" y="14352"/>
                    <a:pt x="11224" y="14254"/>
                  </a:cubicBezTo>
                  <a:cubicBezTo>
                    <a:pt x="11459" y="13886"/>
                    <a:pt x="11681" y="13501"/>
                    <a:pt x="11889" y="13098"/>
                  </a:cubicBezTo>
                  <a:cubicBezTo>
                    <a:pt x="12005" y="13618"/>
                    <a:pt x="12165" y="14114"/>
                    <a:pt x="12366" y="14572"/>
                  </a:cubicBezTo>
                  <a:lnTo>
                    <a:pt x="11878" y="15376"/>
                  </a:lnTo>
                  <a:cubicBezTo>
                    <a:pt x="11750" y="15051"/>
                    <a:pt x="11585" y="14761"/>
                    <a:pt x="11390" y="14522"/>
                  </a:cubicBezTo>
                  <a:close/>
                  <a:moveTo>
                    <a:pt x="12876" y="14254"/>
                  </a:moveTo>
                  <a:cubicBezTo>
                    <a:pt x="12689" y="13824"/>
                    <a:pt x="12536" y="13363"/>
                    <a:pt x="12421" y="12880"/>
                  </a:cubicBezTo>
                  <a:lnTo>
                    <a:pt x="13330" y="13098"/>
                  </a:lnTo>
                  <a:lnTo>
                    <a:pt x="13663" y="13199"/>
                  </a:lnTo>
                  <a:cubicBezTo>
                    <a:pt x="13663" y="13199"/>
                    <a:pt x="13663" y="13199"/>
                    <a:pt x="13663" y="13199"/>
                  </a:cubicBezTo>
                  <a:cubicBezTo>
                    <a:pt x="13825" y="13717"/>
                    <a:pt x="14026" y="14206"/>
                    <a:pt x="14261" y="14656"/>
                  </a:cubicBezTo>
                  <a:cubicBezTo>
                    <a:pt x="13808" y="14603"/>
                    <a:pt x="13356" y="14513"/>
                    <a:pt x="12909" y="14388"/>
                  </a:cubicBezTo>
                  <a:cubicBezTo>
                    <a:pt x="12887" y="14338"/>
                    <a:pt x="12861" y="14293"/>
                    <a:pt x="12831" y="14254"/>
                  </a:cubicBezTo>
                  <a:close/>
                  <a:moveTo>
                    <a:pt x="7644" y="10133"/>
                  </a:moveTo>
                  <a:cubicBezTo>
                    <a:pt x="7710" y="10459"/>
                    <a:pt x="7799" y="10773"/>
                    <a:pt x="7910" y="11071"/>
                  </a:cubicBezTo>
                  <a:lnTo>
                    <a:pt x="7910" y="11272"/>
                  </a:lnTo>
                  <a:cubicBezTo>
                    <a:pt x="7665" y="11051"/>
                    <a:pt x="7414" y="10850"/>
                    <a:pt x="7156" y="10669"/>
                  </a:cubicBezTo>
                  <a:cubicBezTo>
                    <a:pt x="7080" y="10261"/>
                    <a:pt x="6952" y="9880"/>
                    <a:pt x="6779" y="9547"/>
                  </a:cubicBezTo>
                  <a:cubicBezTo>
                    <a:pt x="7075" y="9715"/>
                    <a:pt x="7363" y="9911"/>
                    <a:pt x="7644" y="10133"/>
                  </a:cubicBezTo>
                  <a:close/>
                  <a:moveTo>
                    <a:pt x="6058" y="9212"/>
                  </a:moveTo>
                  <a:cubicBezTo>
                    <a:pt x="6145" y="9465"/>
                    <a:pt x="6242" y="9711"/>
                    <a:pt x="6347" y="9949"/>
                  </a:cubicBezTo>
                  <a:lnTo>
                    <a:pt x="6491" y="10284"/>
                  </a:lnTo>
                  <a:cubicBezTo>
                    <a:pt x="6131" y="10125"/>
                    <a:pt x="5756" y="10062"/>
                    <a:pt x="5382" y="10099"/>
                  </a:cubicBezTo>
                  <a:lnTo>
                    <a:pt x="5249" y="10099"/>
                  </a:lnTo>
                  <a:cubicBezTo>
                    <a:pt x="5249" y="10099"/>
                    <a:pt x="5249" y="10099"/>
                    <a:pt x="5249" y="9982"/>
                  </a:cubicBezTo>
                  <a:cubicBezTo>
                    <a:pt x="5117" y="9802"/>
                    <a:pt x="4994" y="9606"/>
                    <a:pt x="4883" y="9396"/>
                  </a:cubicBezTo>
                  <a:cubicBezTo>
                    <a:pt x="5149" y="9240"/>
                    <a:pt x="5430" y="9149"/>
                    <a:pt x="5715" y="9128"/>
                  </a:cubicBezTo>
                  <a:lnTo>
                    <a:pt x="5781" y="9128"/>
                  </a:lnTo>
                  <a:cubicBezTo>
                    <a:pt x="5875" y="9150"/>
                    <a:pt x="5968" y="9184"/>
                    <a:pt x="6058" y="9228"/>
                  </a:cubicBezTo>
                  <a:close/>
                  <a:moveTo>
                    <a:pt x="4296" y="9781"/>
                  </a:moveTo>
                  <a:cubicBezTo>
                    <a:pt x="4418" y="9999"/>
                    <a:pt x="4518" y="10183"/>
                    <a:pt x="4617" y="10334"/>
                  </a:cubicBezTo>
                  <a:cubicBezTo>
                    <a:pt x="4150" y="10550"/>
                    <a:pt x="3726" y="10942"/>
                    <a:pt x="3387" y="11473"/>
                  </a:cubicBezTo>
                  <a:cubicBezTo>
                    <a:pt x="3444" y="11135"/>
                    <a:pt x="3550" y="10821"/>
                    <a:pt x="3697" y="10552"/>
                  </a:cubicBezTo>
                  <a:cubicBezTo>
                    <a:pt x="3866" y="10249"/>
                    <a:pt x="4068" y="9994"/>
                    <a:pt x="4296" y="9798"/>
                  </a:cubicBezTo>
                  <a:close/>
                  <a:moveTo>
                    <a:pt x="3575" y="13132"/>
                  </a:moveTo>
                  <a:cubicBezTo>
                    <a:pt x="3540" y="12753"/>
                    <a:pt x="3613" y="12370"/>
                    <a:pt x="3775" y="12076"/>
                  </a:cubicBezTo>
                  <a:cubicBezTo>
                    <a:pt x="4213" y="11428"/>
                    <a:pt x="4783" y="11021"/>
                    <a:pt x="5393" y="10920"/>
                  </a:cubicBezTo>
                  <a:cubicBezTo>
                    <a:pt x="6309" y="10927"/>
                    <a:pt x="7199" y="11380"/>
                    <a:pt x="7932" y="12210"/>
                  </a:cubicBezTo>
                  <a:lnTo>
                    <a:pt x="8164" y="12411"/>
                  </a:lnTo>
                  <a:cubicBezTo>
                    <a:pt x="7110" y="13662"/>
                    <a:pt x="5790" y="14293"/>
                    <a:pt x="4451" y="14187"/>
                  </a:cubicBezTo>
                  <a:cubicBezTo>
                    <a:pt x="4073" y="14097"/>
                    <a:pt x="3744" y="13743"/>
                    <a:pt x="3564" y="13232"/>
                  </a:cubicBezTo>
                  <a:cubicBezTo>
                    <a:pt x="3564" y="13232"/>
                    <a:pt x="3575" y="13182"/>
                    <a:pt x="3575" y="13148"/>
                  </a:cubicBezTo>
                  <a:close/>
                  <a:moveTo>
                    <a:pt x="8641" y="11825"/>
                  </a:moveTo>
                  <a:cubicBezTo>
                    <a:pt x="8653" y="11753"/>
                    <a:pt x="8653" y="11679"/>
                    <a:pt x="8641" y="11607"/>
                  </a:cubicBezTo>
                  <a:cubicBezTo>
                    <a:pt x="8574" y="11300"/>
                    <a:pt x="8488" y="11003"/>
                    <a:pt x="8386" y="10719"/>
                  </a:cubicBezTo>
                  <a:cubicBezTo>
                    <a:pt x="8608" y="10870"/>
                    <a:pt x="8830" y="11038"/>
                    <a:pt x="9051" y="11155"/>
                  </a:cubicBezTo>
                  <a:cubicBezTo>
                    <a:pt x="8928" y="11391"/>
                    <a:pt x="8791" y="11610"/>
                    <a:pt x="8641" y="11808"/>
                  </a:cubicBezTo>
                  <a:close/>
                  <a:moveTo>
                    <a:pt x="1635" y="17420"/>
                  </a:moveTo>
                  <a:lnTo>
                    <a:pt x="1857" y="17671"/>
                  </a:lnTo>
                  <a:cubicBezTo>
                    <a:pt x="2328" y="18139"/>
                    <a:pt x="2839" y="18505"/>
                    <a:pt x="3376" y="18760"/>
                  </a:cubicBezTo>
                  <a:cubicBezTo>
                    <a:pt x="3545" y="19079"/>
                    <a:pt x="3701" y="19415"/>
                    <a:pt x="3841" y="19765"/>
                  </a:cubicBezTo>
                  <a:cubicBezTo>
                    <a:pt x="3451" y="19547"/>
                    <a:pt x="3079" y="19260"/>
                    <a:pt x="2733" y="18911"/>
                  </a:cubicBezTo>
                  <a:cubicBezTo>
                    <a:pt x="2325" y="18496"/>
                    <a:pt x="1956" y="18000"/>
                    <a:pt x="1635" y="17437"/>
                  </a:cubicBezTo>
                  <a:close/>
                  <a:moveTo>
                    <a:pt x="4573" y="20184"/>
                  </a:moveTo>
                  <a:cubicBezTo>
                    <a:pt x="4477" y="19828"/>
                    <a:pt x="4355" y="19491"/>
                    <a:pt x="4207" y="19179"/>
                  </a:cubicBezTo>
                  <a:cubicBezTo>
                    <a:pt x="4475" y="19245"/>
                    <a:pt x="4745" y="19278"/>
                    <a:pt x="5016" y="19279"/>
                  </a:cubicBezTo>
                  <a:lnTo>
                    <a:pt x="5593" y="19279"/>
                  </a:lnTo>
                  <a:cubicBezTo>
                    <a:pt x="5770" y="19681"/>
                    <a:pt x="5970" y="20050"/>
                    <a:pt x="6169" y="20418"/>
                  </a:cubicBezTo>
                  <a:cubicBezTo>
                    <a:pt x="5632" y="20467"/>
                    <a:pt x="5094" y="20388"/>
                    <a:pt x="4573" y="20184"/>
                  </a:cubicBezTo>
                  <a:close/>
                  <a:moveTo>
                    <a:pt x="7788" y="19866"/>
                  </a:moveTo>
                  <a:cubicBezTo>
                    <a:pt x="7460" y="20041"/>
                    <a:pt x="7122" y="20170"/>
                    <a:pt x="6779" y="20251"/>
                  </a:cubicBezTo>
                  <a:cubicBezTo>
                    <a:pt x="6779" y="20251"/>
                    <a:pt x="6779" y="20251"/>
                    <a:pt x="6779" y="20150"/>
                  </a:cubicBezTo>
                  <a:cubicBezTo>
                    <a:pt x="6582" y="19802"/>
                    <a:pt x="6397" y="19439"/>
                    <a:pt x="6225" y="19061"/>
                  </a:cubicBezTo>
                  <a:cubicBezTo>
                    <a:pt x="6715" y="18898"/>
                    <a:pt x="7194" y="18662"/>
                    <a:pt x="7655" y="18358"/>
                  </a:cubicBezTo>
                  <a:cubicBezTo>
                    <a:pt x="7651" y="18391"/>
                    <a:pt x="7651" y="18425"/>
                    <a:pt x="7655" y="18458"/>
                  </a:cubicBezTo>
                  <a:cubicBezTo>
                    <a:pt x="7894" y="18711"/>
                    <a:pt x="8107" y="19016"/>
                    <a:pt x="8286" y="19363"/>
                  </a:cubicBezTo>
                  <a:lnTo>
                    <a:pt x="8353" y="19497"/>
                  </a:lnTo>
                  <a:cubicBezTo>
                    <a:pt x="8168" y="19608"/>
                    <a:pt x="7979" y="19703"/>
                    <a:pt x="7788" y="19782"/>
                  </a:cubicBezTo>
                  <a:close/>
                  <a:moveTo>
                    <a:pt x="14893" y="14840"/>
                  </a:moveTo>
                  <a:cubicBezTo>
                    <a:pt x="14904" y="14780"/>
                    <a:pt x="14904" y="14716"/>
                    <a:pt x="14893" y="14656"/>
                  </a:cubicBezTo>
                  <a:lnTo>
                    <a:pt x="14771" y="14421"/>
                  </a:lnTo>
                  <a:cubicBezTo>
                    <a:pt x="14616" y="14103"/>
                    <a:pt x="14472" y="13768"/>
                    <a:pt x="14339" y="13433"/>
                  </a:cubicBezTo>
                  <a:cubicBezTo>
                    <a:pt x="14812" y="13544"/>
                    <a:pt x="15290" y="13589"/>
                    <a:pt x="15769" y="13567"/>
                  </a:cubicBezTo>
                  <a:cubicBezTo>
                    <a:pt x="15924" y="13957"/>
                    <a:pt x="16065" y="14359"/>
                    <a:pt x="16190" y="14773"/>
                  </a:cubicBezTo>
                  <a:cubicBezTo>
                    <a:pt x="15758" y="14810"/>
                    <a:pt x="15325" y="14805"/>
                    <a:pt x="14893" y="14756"/>
                  </a:cubicBezTo>
                  <a:close/>
                  <a:moveTo>
                    <a:pt x="18429" y="13584"/>
                  </a:moveTo>
                  <a:cubicBezTo>
                    <a:pt x="18277" y="13270"/>
                    <a:pt x="18114" y="12968"/>
                    <a:pt x="17941" y="12679"/>
                  </a:cubicBezTo>
                  <a:cubicBezTo>
                    <a:pt x="18294" y="12380"/>
                    <a:pt x="18624" y="12027"/>
                    <a:pt x="18928" y="11624"/>
                  </a:cubicBezTo>
                  <a:cubicBezTo>
                    <a:pt x="19060" y="11891"/>
                    <a:pt x="19217" y="12128"/>
                    <a:pt x="19394" y="12327"/>
                  </a:cubicBezTo>
                  <a:cubicBezTo>
                    <a:pt x="19098" y="12759"/>
                    <a:pt x="18775" y="13147"/>
                    <a:pt x="18429" y="13483"/>
                  </a:cubicBezTo>
                  <a:close/>
                  <a:moveTo>
                    <a:pt x="19759" y="11741"/>
                  </a:moveTo>
                  <a:cubicBezTo>
                    <a:pt x="19759" y="11741"/>
                    <a:pt x="19759" y="11741"/>
                    <a:pt x="19759" y="11641"/>
                  </a:cubicBezTo>
                  <a:cubicBezTo>
                    <a:pt x="19612" y="11481"/>
                    <a:pt x="19481" y="11289"/>
                    <a:pt x="19371" y="11071"/>
                  </a:cubicBezTo>
                  <a:cubicBezTo>
                    <a:pt x="19891" y="10282"/>
                    <a:pt x="20311" y="9356"/>
                    <a:pt x="20613" y="8340"/>
                  </a:cubicBezTo>
                  <a:cubicBezTo>
                    <a:pt x="20556" y="9551"/>
                    <a:pt x="20259" y="10707"/>
                    <a:pt x="19759" y="11657"/>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42" name="Freeform 672">
              <a:extLst>
                <a:ext uri="{FF2B5EF4-FFF2-40B4-BE49-F238E27FC236}">
                  <a16:creationId xmlns:a16="http://schemas.microsoft.com/office/drawing/2014/main" id="{5C597611-59A7-C22E-B2F1-10FBC6A79E71}"/>
                </a:ext>
              </a:extLst>
            </p:cNvPr>
            <p:cNvSpPr/>
            <p:nvPr/>
          </p:nvSpPr>
          <p:spPr>
            <a:xfrm rot="667436">
              <a:off x="1426257" y="2326261"/>
              <a:ext cx="341153" cy="452955"/>
            </a:xfrm>
            <a:custGeom>
              <a:avLst/>
              <a:gdLst/>
              <a:ahLst/>
              <a:cxnLst>
                <a:cxn ang="0">
                  <a:pos x="wd2" y="hd2"/>
                </a:cxn>
                <a:cxn ang="5400000">
                  <a:pos x="wd2" y="hd2"/>
                </a:cxn>
                <a:cxn ang="10800000">
                  <a:pos x="wd2" y="hd2"/>
                </a:cxn>
                <a:cxn ang="16200000">
                  <a:pos x="wd2" y="hd2"/>
                </a:cxn>
              </a:cxnLst>
              <a:rect l="0" t="0" r="r" b="b"/>
              <a:pathLst>
                <a:path w="21337" h="21396" extrusionOk="0">
                  <a:moveTo>
                    <a:pt x="21018" y="3689"/>
                  </a:moveTo>
                  <a:cubicBezTo>
                    <a:pt x="19636" y="1343"/>
                    <a:pt x="16020" y="-204"/>
                    <a:pt x="14384" y="22"/>
                  </a:cubicBezTo>
                  <a:cubicBezTo>
                    <a:pt x="14091" y="56"/>
                    <a:pt x="13831" y="182"/>
                    <a:pt x="13670" y="369"/>
                  </a:cubicBezTo>
                  <a:cubicBezTo>
                    <a:pt x="11751" y="2011"/>
                    <a:pt x="9988" y="3753"/>
                    <a:pt x="8395" y="5583"/>
                  </a:cubicBezTo>
                  <a:cubicBezTo>
                    <a:pt x="7467" y="4984"/>
                    <a:pt x="6193" y="4793"/>
                    <a:pt x="5032" y="5079"/>
                  </a:cubicBezTo>
                  <a:cubicBezTo>
                    <a:pt x="4571" y="5270"/>
                    <a:pt x="4065" y="5739"/>
                    <a:pt x="4364" y="6816"/>
                  </a:cubicBezTo>
                  <a:cubicBezTo>
                    <a:pt x="5105" y="8279"/>
                    <a:pt x="6345" y="9567"/>
                    <a:pt x="7958" y="10553"/>
                  </a:cubicBezTo>
                  <a:cubicBezTo>
                    <a:pt x="5953" y="12551"/>
                    <a:pt x="1047" y="17608"/>
                    <a:pt x="1047" y="17660"/>
                  </a:cubicBezTo>
                  <a:cubicBezTo>
                    <a:pt x="1039" y="17706"/>
                    <a:pt x="1039" y="17753"/>
                    <a:pt x="1047" y="17799"/>
                  </a:cubicBezTo>
                  <a:cubicBezTo>
                    <a:pt x="1047" y="17799"/>
                    <a:pt x="172" y="20075"/>
                    <a:pt x="10" y="20892"/>
                  </a:cubicBezTo>
                  <a:cubicBezTo>
                    <a:pt x="-29" y="21044"/>
                    <a:pt x="52" y="21200"/>
                    <a:pt x="218" y="21292"/>
                  </a:cubicBezTo>
                  <a:cubicBezTo>
                    <a:pt x="321" y="21358"/>
                    <a:pt x="451" y="21395"/>
                    <a:pt x="586" y="21396"/>
                  </a:cubicBezTo>
                  <a:lnTo>
                    <a:pt x="794" y="21396"/>
                  </a:lnTo>
                  <a:cubicBezTo>
                    <a:pt x="2047" y="20845"/>
                    <a:pt x="3142" y="20113"/>
                    <a:pt x="4018" y="19241"/>
                  </a:cubicBezTo>
                  <a:cubicBezTo>
                    <a:pt x="4571" y="18616"/>
                    <a:pt x="9017" y="13541"/>
                    <a:pt x="10169" y="11995"/>
                  </a:cubicBezTo>
                  <a:cubicBezTo>
                    <a:pt x="11570" y="12900"/>
                    <a:pt x="13249" y="13527"/>
                    <a:pt x="15052" y="13819"/>
                  </a:cubicBezTo>
                  <a:lnTo>
                    <a:pt x="15237" y="13819"/>
                  </a:lnTo>
                  <a:cubicBezTo>
                    <a:pt x="16032" y="13897"/>
                    <a:pt x="16796" y="13562"/>
                    <a:pt x="17102" y="13003"/>
                  </a:cubicBezTo>
                  <a:cubicBezTo>
                    <a:pt x="17346" y="12021"/>
                    <a:pt x="16850" y="11017"/>
                    <a:pt x="15812" y="10396"/>
                  </a:cubicBezTo>
                  <a:cubicBezTo>
                    <a:pt x="16987" y="9301"/>
                    <a:pt x="18116" y="8172"/>
                    <a:pt x="19244" y="7060"/>
                  </a:cubicBezTo>
                  <a:cubicBezTo>
                    <a:pt x="19843" y="6469"/>
                    <a:pt x="20419" y="5878"/>
                    <a:pt x="21018" y="5322"/>
                  </a:cubicBezTo>
                  <a:cubicBezTo>
                    <a:pt x="21018" y="5322"/>
                    <a:pt x="21018" y="5322"/>
                    <a:pt x="21018" y="5322"/>
                  </a:cubicBezTo>
                  <a:cubicBezTo>
                    <a:pt x="21571" y="4801"/>
                    <a:pt x="21294" y="4175"/>
                    <a:pt x="21018" y="3689"/>
                  </a:cubicBezTo>
                  <a:close/>
                  <a:moveTo>
                    <a:pt x="15559" y="995"/>
                  </a:moveTo>
                  <a:cubicBezTo>
                    <a:pt x="17485" y="1550"/>
                    <a:pt x="19058" y="2637"/>
                    <a:pt x="19959" y="4036"/>
                  </a:cubicBezTo>
                  <a:cubicBezTo>
                    <a:pt x="20043" y="4176"/>
                    <a:pt x="20113" y="4322"/>
                    <a:pt x="20166" y="4470"/>
                  </a:cubicBezTo>
                  <a:cubicBezTo>
                    <a:pt x="17960" y="3611"/>
                    <a:pt x="16039" y="2387"/>
                    <a:pt x="14545" y="891"/>
                  </a:cubicBezTo>
                  <a:lnTo>
                    <a:pt x="14730" y="891"/>
                  </a:lnTo>
                  <a:cubicBezTo>
                    <a:pt x="15012" y="890"/>
                    <a:pt x="15292" y="925"/>
                    <a:pt x="15559" y="995"/>
                  </a:cubicBezTo>
                  <a:close/>
                  <a:moveTo>
                    <a:pt x="3074" y="18668"/>
                  </a:moveTo>
                  <a:cubicBezTo>
                    <a:pt x="2568" y="19151"/>
                    <a:pt x="2005" y="19599"/>
                    <a:pt x="1393" y="20006"/>
                  </a:cubicBezTo>
                  <a:cubicBezTo>
                    <a:pt x="1646" y="19241"/>
                    <a:pt x="1991" y="18268"/>
                    <a:pt x="2084" y="18112"/>
                  </a:cubicBezTo>
                  <a:cubicBezTo>
                    <a:pt x="2636" y="17538"/>
                    <a:pt x="6921" y="13037"/>
                    <a:pt x="8833" y="11161"/>
                  </a:cubicBezTo>
                  <a:lnTo>
                    <a:pt x="9247" y="11421"/>
                  </a:lnTo>
                  <a:cubicBezTo>
                    <a:pt x="8487" y="12464"/>
                    <a:pt x="4594" y="16947"/>
                    <a:pt x="3074" y="18668"/>
                  </a:cubicBezTo>
                  <a:close/>
                  <a:moveTo>
                    <a:pt x="16020" y="12638"/>
                  </a:moveTo>
                  <a:cubicBezTo>
                    <a:pt x="16020" y="12829"/>
                    <a:pt x="15628" y="12898"/>
                    <a:pt x="15098" y="12898"/>
                  </a:cubicBezTo>
                  <a:cubicBezTo>
                    <a:pt x="12795" y="12812"/>
                    <a:pt x="6023" y="8676"/>
                    <a:pt x="5470" y="6625"/>
                  </a:cubicBezTo>
                  <a:cubicBezTo>
                    <a:pt x="5470" y="6434"/>
                    <a:pt x="5308" y="5965"/>
                    <a:pt x="5585" y="5843"/>
                  </a:cubicBezTo>
                  <a:cubicBezTo>
                    <a:pt x="5861" y="5722"/>
                    <a:pt x="7036" y="5930"/>
                    <a:pt x="7888" y="6365"/>
                  </a:cubicBezTo>
                  <a:cubicBezTo>
                    <a:pt x="7888" y="6538"/>
                    <a:pt x="7681" y="6712"/>
                    <a:pt x="7589" y="6869"/>
                  </a:cubicBezTo>
                  <a:cubicBezTo>
                    <a:pt x="7543" y="6964"/>
                    <a:pt x="7543" y="7069"/>
                    <a:pt x="7589" y="7164"/>
                  </a:cubicBezTo>
                  <a:cubicBezTo>
                    <a:pt x="8872" y="9320"/>
                    <a:pt x="11437" y="10887"/>
                    <a:pt x="14499" y="11387"/>
                  </a:cubicBezTo>
                  <a:lnTo>
                    <a:pt x="14637" y="11387"/>
                  </a:lnTo>
                  <a:cubicBezTo>
                    <a:pt x="14802" y="11386"/>
                    <a:pt x="14959" y="11336"/>
                    <a:pt x="15075" y="11248"/>
                  </a:cubicBezTo>
                  <a:cubicBezTo>
                    <a:pt x="15144" y="11168"/>
                    <a:pt x="15222" y="11093"/>
                    <a:pt x="15306" y="11022"/>
                  </a:cubicBezTo>
                  <a:cubicBezTo>
                    <a:pt x="15848" y="11454"/>
                    <a:pt x="16110" y="12046"/>
                    <a:pt x="16020" y="12638"/>
                  </a:cubicBezTo>
                  <a:close/>
                  <a:moveTo>
                    <a:pt x="18323" y="6486"/>
                  </a:moveTo>
                  <a:cubicBezTo>
                    <a:pt x="17010" y="7824"/>
                    <a:pt x="15651" y="9197"/>
                    <a:pt x="14223" y="10466"/>
                  </a:cubicBezTo>
                  <a:cubicBezTo>
                    <a:pt x="11792" y="9961"/>
                    <a:pt x="9763" y="8696"/>
                    <a:pt x="8648" y="6990"/>
                  </a:cubicBezTo>
                  <a:cubicBezTo>
                    <a:pt x="10114" y="5022"/>
                    <a:pt x="11859" y="3181"/>
                    <a:pt x="13854" y="1499"/>
                  </a:cubicBezTo>
                  <a:cubicBezTo>
                    <a:pt x="15365" y="2994"/>
                    <a:pt x="17271" y="4237"/>
                    <a:pt x="19452" y="5148"/>
                  </a:cubicBezTo>
                  <a:lnTo>
                    <a:pt x="19590" y="5148"/>
                  </a:lnTo>
                  <a:cubicBezTo>
                    <a:pt x="19175" y="5652"/>
                    <a:pt x="18761" y="6069"/>
                    <a:pt x="18323" y="6486"/>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43" name="Freeform 662">
              <a:extLst>
                <a:ext uri="{FF2B5EF4-FFF2-40B4-BE49-F238E27FC236}">
                  <a16:creationId xmlns:a16="http://schemas.microsoft.com/office/drawing/2014/main" id="{B9ED1EA6-9388-B83B-B385-D5205882667B}"/>
                </a:ext>
              </a:extLst>
            </p:cNvPr>
            <p:cNvSpPr/>
            <p:nvPr/>
          </p:nvSpPr>
          <p:spPr>
            <a:xfrm rot="667436">
              <a:off x="4587038" y="4095139"/>
              <a:ext cx="521485" cy="435266"/>
            </a:xfrm>
            <a:custGeom>
              <a:avLst/>
              <a:gdLst/>
              <a:ahLst/>
              <a:cxnLst>
                <a:cxn ang="0">
                  <a:pos x="wd2" y="hd2"/>
                </a:cxn>
                <a:cxn ang="5400000">
                  <a:pos x="wd2" y="hd2"/>
                </a:cxn>
                <a:cxn ang="10800000">
                  <a:pos x="wd2" y="hd2"/>
                </a:cxn>
                <a:cxn ang="16200000">
                  <a:pos x="wd2" y="hd2"/>
                </a:cxn>
              </a:cxnLst>
              <a:rect l="0" t="0" r="r" b="b"/>
              <a:pathLst>
                <a:path w="21229" h="21553" extrusionOk="0">
                  <a:moveTo>
                    <a:pt x="11209" y="4"/>
                  </a:moveTo>
                  <a:cubicBezTo>
                    <a:pt x="8896" y="-42"/>
                    <a:pt x="6760" y="330"/>
                    <a:pt x="5516" y="612"/>
                  </a:cubicBezTo>
                  <a:cubicBezTo>
                    <a:pt x="448" y="1742"/>
                    <a:pt x="-272" y="8020"/>
                    <a:pt x="73" y="11190"/>
                  </a:cubicBezTo>
                  <a:cubicBezTo>
                    <a:pt x="562" y="14488"/>
                    <a:pt x="2682" y="17103"/>
                    <a:pt x="5391" y="17735"/>
                  </a:cubicBezTo>
                  <a:cubicBezTo>
                    <a:pt x="5511" y="18682"/>
                    <a:pt x="5883" y="20938"/>
                    <a:pt x="6767" y="21540"/>
                  </a:cubicBezTo>
                  <a:cubicBezTo>
                    <a:pt x="6826" y="21558"/>
                    <a:pt x="6896" y="21558"/>
                    <a:pt x="6955" y="21540"/>
                  </a:cubicBezTo>
                  <a:lnTo>
                    <a:pt x="7080" y="21540"/>
                  </a:lnTo>
                  <a:cubicBezTo>
                    <a:pt x="7177" y="21498"/>
                    <a:pt x="7220" y="21422"/>
                    <a:pt x="7268" y="21311"/>
                  </a:cubicBezTo>
                  <a:cubicBezTo>
                    <a:pt x="7342" y="21111"/>
                    <a:pt x="7428" y="20842"/>
                    <a:pt x="7518" y="20550"/>
                  </a:cubicBezTo>
                  <a:cubicBezTo>
                    <a:pt x="7715" y="19823"/>
                    <a:pt x="8015" y="19183"/>
                    <a:pt x="8394" y="18572"/>
                  </a:cubicBezTo>
                  <a:lnTo>
                    <a:pt x="9457" y="18572"/>
                  </a:lnTo>
                  <a:cubicBezTo>
                    <a:pt x="11647" y="18481"/>
                    <a:pt x="16203" y="18313"/>
                    <a:pt x="18842" y="15908"/>
                  </a:cubicBezTo>
                  <a:cubicBezTo>
                    <a:pt x="20460" y="14418"/>
                    <a:pt x="21328" y="12055"/>
                    <a:pt x="21220" y="9592"/>
                  </a:cubicBezTo>
                  <a:cubicBezTo>
                    <a:pt x="21131" y="6546"/>
                    <a:pt x="19904" y="3717"/>
                    <a:pt x="17841" y="1982"/>
                  </a:cubicBezTo>
                  <a:cubicBezTo>
                    <a:pt x="16012" y="534"/>
                    <a:pt x="13522" y="49"/>
                    <a:pt x="11209" y="4"/>
                  </a:cubicBezTo>
                  <a:close/>
                  <a:moveTo>
                    <a:pt x="10834" y="765"/>
                  </a:moveTo>
                  <a:cubicBezTo>
                    <a:pt x="13115" y="618"/>
                    <a:pt x="15401" y="1253"/>
                    <a:pt x="17403" y="2591"/>
                  </a:cubicBezTo>
                  <a:cubicBezTo>
                    <a:pt x="19265" y="4146"/>
                    <a:pt x="20387" y="6697"/>
                    <a:pt x="20469" y="9440"/>
                  </a:cubicBezTo>
                  <a:cubicBezTo>
                    <a:pt x="20624" y="11654"/>
                    <a:pt x="19858" y="13798"/>
                    <a:pt x="18404" y="15147"/>
                  </a:cubicBezTo>
                  <a:cubicBezTo>
                    <a:pt x="15960" y="17370"/>
                    <a:pt x="11554" y="17491"/>
                    <a:pt x="9395" y="17582"/>
                  </a:cubicBezTo>
                  <a:cubicBezTo>
                    <a:pt x="8958" y="17571"/>
                    <a:pt x="8513" y="17650"/>
                    <a:pt x="8081" y="17735"/>
                  </a:cubicBezTo>
                  <a:cubicBezTo>
                    <a:pt x="8032" y="17717"/>
                    <a:pt x="8005" y="17717"/>
                    <a:pt x="7956" y="17735"/>
                  </a:cubicBezTo>
                  <a:cubicBezTo>
                    <a:pt x="7426" y="18448"/>
                    <a:pt x="6997" y="19251"/>
                    <a:pt x="6767" y="20170"/>
                  </a:cubicBezTo>
                  <a:cubicBezTo>
                    <a:pt x="6383" y="19215"/>
                    <a:pt x="6171" y="18183"/>
                    <a:pt x="6079" y="17126"/>
                  </a:cubicBezTo>
                  <a:cubicBezTo>
                    <a:pt x="6060" y="16934"/>
                    <a:pt x="5920" y="16796"/>
                    <a:pt x="5766" y="16745"/>
                  </a:cubicBezTo>
                  <a:cubicBezTo>
                    <a:pt x="3253" y="16284"/>
                    <a:pt x="1241" y="13994"/>
                    <a:pt x="761" y="10962"/>
                  </a:cubicBezTo>
                  <a:cubicBezTo>
                    <a:pt x="761" y="10962"/>
                    <a:pt x="3" y="2630"/>
                    <a:pt x="5641" y="1373"/>
                  </a:cubicBezTo>
                  <a:cubicBezTo>
                    <a:pt x="7362" y="982"/>
                    <a:pt x="9083" y="786"/>
                    <a:pt x="10834" y="765"/>
                  </a:cubicBezTo>
                  <a:close/>
                  <a:moveTo>
                    <a:pt x="16027" y="4874"/>
                  </a:moveTo>
                  <a:cubicBezTo>
                    <a:pt x="15078" y="5004"/>
                    <a:pt x="14078" y="5094"/>
                    <a:pt x="13149" y="5330"/>
                  </a:cubicBezTo>
                  <a:cubicBezTo>
                    <a:pt x="12928" y="5384"/>
                    <a:pt x="12731" y="5455"/>
                    <a:pt x="12523" y="5559"/>
                  </a:cubicBezTo>
                  <a:cubicBezTo>
                    <a:pt x="12280" y="5704"/>
                    <a:pt x="12043" y="5852"/>
                    <a:pt x="11772" y="5863"/>
                  </a:cubicBezTo>
                  <a:cubicBezTo>
                    <a:pt x="11628" y="5827"/>
                    <a:pt x="11458" y="5731"/>
                    <a:pt x="11334" y="5635"/>
                  </a:cubicBezTo>
                  <a:cubicBezTo>
                    <a:pt x="11153" y="5469"/>
                    <a:pt x="10936" y="5407"/>
                    <a:pt x="10709" y="5407"/>
                  </a:cubicBezTo>
                  <a:cubicBezTo>
                    <a:pt x="10413" y="5414"/>
                    <a:pt x="10162" y="5527"/>
                    <a:pt x="9958" y="5787"/>
                  </a:cubicBezTo>
                  <a:cubicBezTo>
                    <a:pt x="9838" y="5915"/>
                    <a:pt x="9782" y="5939"/>
                    <a:pt x="9708" y="5939"/>
                  </a:cubicBezTo>
                  <a:cubicBezTo>
                    <a:pt x="9624" y="5909"/>
                    <a:pt x="9533" y="5841"/>
                    <a:pt x="9457" y="5787"/>
                  </a:cubicBezTo>
                  <a:cubicBezTo>
                    <a:pt x="9143" y="5482"/>
                    <a:pt x="8759" y="5430"/>
                    <a:pt x="8394" y="5635"/>
                  </a:cubicBezTo>
                  <a:cubicBezTo>
                    <a:pt x="8105" y="5789"/>
                    <a:pt x="7865" y="6065"/>
                    <a:pt x="7706" y="6396"/>
                  </a:cubicBezTo>
                  <a:cubicBezTo>
                    <a:pt x="7511" y="6724"/>
                    <a:pt x="7418" y="6758"/>
                    <a:pt x="7268" y="6776"/>
                  </a:cubicBezTo>
                  <a:cubicBezTo>
                    <a:pt x="7004" y="6590"/>
                    <a:pt x="6742" y="6418"/>
                    <a:pt x="6517" y="6168"/>
                  </a:cubicBezTo>
                  <a:cubicBezTo>
                    <a:pt x="6360" y="5990"/>
                    <a:pt x="6198" y="5772"/>
                    <a:pt x="6016" y="5635"/>
                  </a:cubicBezTo>
                  <a:cubicBezTo>
                    <a:pt x="5888" y="5516"/>
                    <a:pt x="5707" y="5516"/>
                    <a:pt x="5578" y="5635"/>
                  </a:cubicBezTo>
                  <a:cubicBezTo>
                    <a:pt x="5402" y="5850"/>
                    <a:pt x="5273" y="6139"/>
                    <a:pt x="5140" y="6396"/>
                  </a:cubicBezTo>
                  <a:cubicBezTo>
                    <a:pt x="5005" y="6651"/>
                    <a:pt x="4712" y="7197"/>
                    <a:pt x="4577" y="7233"/>
                  </a:cubicBezTo>
                  <a:cubicBezTo>
                    <a:pt x="4442" y="7269"/>
                    <a:pt x="3952" y="6903"/>
                    <a:pt x="3576" y="6320"/>
                  </a:cubicBezTo>
                  <a:lnTo>
                    <a:pt x="3201" y="5787"/>
                  </a:lnTo>
                  <a:cubicBezTo>
                    <a:pt x="3057" y="5606"/>
                    <a:pt x="2787" y="5613"/>
                    <a:pt x="2638" y="5787"/>
                  </a:cubicBezTo>
                  <a:cubicBezTo>
                    <a:pt x="2485" y="5976"/>
                    <a:pt x="2495" y="6219"/>
                    <a:pt x="2638" y="6396"/>
                  </a:cubicBezTo>
                  <a:cubicBezTo>
                    <a:pt x="2750" y="6540"/>
                    <a:pt x="2853" y="6693"/>
                    <a:pt x="2951" y="6852"/>
                  </a:cubicBezTo>
                  <a:cubicBezTo>
                    <a:pt x="3311" y="7399"/>
                    <a:pt x="3793" y="8146"/>
                    <a:pt x="4452" y="8146"/>
                  </a:cubicBezTo>
                  <a:lnTo>
                    <a:pt x="4765" y="8146"/>
                  </a:lnTo>
                  <a:cubicBezTo>
                    <a:pt x="5185" y="8019"/>
                    <a:pt x="5466" y="7475"/>
                    <a:pt x="5766" y="6929"/>
                  </a:cubicBezTo>
                  <a:lnTo>
                    <a:pt x="5954" y="6700"/>
                  </a:lnTo>
                  <a:lnTo>
                    <a:pt x="6079" y="6852"/>
                  </a:lnTo>
                  <a:cubicBezTo>
                    <a:pt x="6649" y="7436"/>
                    <a:pt x="6920" y="7671"/>
                    <a:pt x="7205" y="7690"/>
                  </a:cubicBezTo>
                  <a:cubicBezTo>
                    <a:pt x="7662" y="7715"/>
                    <a:pt x="8133" y="7429"/>
                    <a:pt x="8331" y="6929"/>
                  </a:cubicBezTo>
                  <a:cubicBezTo>
                    <a:pt x="8466" y="6710"/>
                    <a:pt x="8494" y="6545"/>
                    <a:pt x="8644" y="6472"/>
                  </a:cubicBezTo>
                  <a:cubicBezTo>
                    <a:pt x="8794" y="6399"/>
                    <a:pt x="8902" y="6457"/>
                    <a:pt x="9082" y="6548"/>
                  </a:cubicBezTo>
                  <a:cubicBezTo>
                    <a:pt x="9270" y="6715"/>
                    <a:pt x="9475" y="6841"/>
                    <a:pt x="9708" y="6852"/>
                  </a:cubicBezTo>
                  <a:cubicBezTo>
                    <a:pt x="9971" y="6845"/>
                    <a:pt x="10219" y="6709"/>
                    <a:pt x="10396" y="6472"/>
                  </a:cubicBezTo>
                  <a:cubicBezTo>
                    <a:pt x="10471" y="6363"/>
                    <a:pt x="10592" y="6327"/>
                    <a:pt x="10709" y="6320"/>
                  </a:cubicBezTo>
                  <a:cubicBezTo>
                    <a:pt x="10803" y="6355"/>
                    <a:pt x="10937" y="6335"/>
                    <a:pt x="11022" y="6396"/>
                  </a:cubicBezTo>
                  <a:cubicBezTo>
                    <a:pt x="11235" y="6573"/>
                    <a:pt x="11452" y="6750"/>
                    <a:pt x="11710" y="6776"/>
                  </a:cubicBezTo>
                  <a:cubicBezTo>
                    <a:pt x="12076" y="6759"/>
                    <a:pt x="12436" y="6647"/>
                    <a:pt x="12773" y="6472"/>
                  </a:cubicBezTo>
                  <a:cubicBezTo>
                    <a:pt x="12942" y="6383"/>
                    <a:pt x="13094" y="6288"/>
                    <a:pt x="13274" y="6244"/>
                  </a:cubicBezTo>
                  <a:cubicBezTo>
                    <a:pt x="14188" y="6025"/>
                    <a:pt x="15190" y="5896"/>
                    <a:pt x="16089" y="5787"/>
                  </a:cubicBezTo>
                  <a:cubicBezTo>
                    <a:pt x="16295" y="5759"/>
                    <a:pt x="16425" y="5504"/>
                    <a:pt x="16402" y="5254"/>
                  </a:cubicBezTo>
                  <a:cubicBezTo>
                    <a:pt x="16386" y="5007"/>
                    <a:pt x="16225" y="4856"/>
                    <a:pt x="16027" y="4874"/>
                  </a:cubicBezTo>
                  <a:close/>
                  <a:moveTo>
                    <a:pt x="18529" y="8146"/>
                  </a:moveTo>
                  <a:cubicBezTo>
                    <a:pt x="17869" y="7885"/>
                    <a:pt x="17092" y="8036"/>
                    <a:pt x="16527" y="8527"/>
                  </a:cubicBezTo>
                  <a:cubicBezTo>
                    <a:pt x="16225" y="8786"/>
                    <a:pt x="15893" y="8932"/>
                    <a:pt x="15526" y="8983"/>
                  </a:cubicBezTo>
                  <a:cubicBezTo>
                    <a:pt x="15314" y="8991"/>
                    <a:pt x="15129" y="8915"/>
                    <a:pt x="14963" y="8755"/>
                  </a:cubicBezTo>
                  <a:cubicBezTo>
                    <a:pt x="14711" y="8538"/>
                    <a:pt x="14395" y="8408"/>
                    <a:pt x="14087" y="8374"/>
                  </a:cubicBezTo>
                  <a:cubicBezTo>
                    <a:pt x="13639" y="8373"/>
                    <a:pt x="13206" y="8587"/>
                    <a:pt x="12898" y="8983"/>
                  </a:cubicBezTo>
                  <a:cubicBezTo>
                    <a:pt x="12772" y="9136"/>
                    <a:pt x="12675" y="9251"/>
                    <a:pt x="12523" y="9364"/>
                  </a:cubicBezTo>
                  <a:cubicBezTo>
                    <a:pt x="10679" y="10584"/>
                    <a:pt x="7400" y="10600"/>
                    <a:pt x="5015" y="10581"/>
                  </a:cubicBezTo>
                  <a:lnTo>
                    <a:pt x="4077" y="10581"/>
                  </a:lnTo>
                  <a:cubicBezTo>
                    <a:pt x="3870" y="10581"/>
                    <a:pt x="3701" y="10786"/>
                    <a:pt x="3701" y="11038"/>
                  </a:cubicBezTo>
                  <a:cubicBezTo>
                    <a:pt x="3709" y="11285"/>
                    <a:pt x="3873" y="11485"/>
                    <a:pt x="4077" y="11495"/>
                  </a:cubicBezTo>
                  <a:lnTo>
                    <a:pt x="5829" y="11495"/>
                  </a:lnTo>
                  <a:cubicBezTo>
                    <a:pt x="8214" y="11702"/>
                    <a:pt x="10612" y="11271"/>
                    <a:pt x="12836" y="10201"/>
                  </a:cubicBezTo>
                  <a:cubicBezTo>
                    <a:pt x="13040" y="10064"/>
                    <a:pt x="13235" y="9869"/>
                    <a:pt x="13399" y="9668"/>
                  </a:cubicBezTo>
                  <a:cubicBezTo>
                    <a:pt x="13566" y="9435"/>
                    <a:pt x="13833" y="9298"/>
                    <a:pt x="14087" y="9288"/>
                  </a:cubicBezTo>
                  <a:cubicBezTo>
                    <a:pt x="14271" y="9323"/>
                    <a:pt x="14436" y="9383"/>
                    <a:pt x="14588" y="9516"/>
                  </a:cubicBezTo>
                  <a:cubicBezTo>
                    <a:pt x="14884" y="9789"/>
                    <a:pt x="15219" y="9935"/>
                    <a:pt x="15589" y="9896"/>
                  </a:cubicBezTo>
                  <a:cubicBezTo>
                    <a:pt x="16059" y="9825"/>
                    <a:pt x="16504" y="9676"/>
                    <a:pt x="16903" y="9364"/>
                  </a:cubicBezTo>
                  <a:cubicBezTo>
                    <a:pt x="17276" y="8993"/>
                    <a:pt x="17822" y="8869"/>
                    <a:pt x="18279" y="9059"/>
                  </a:cubicBezTo>
                  <a:cubicBezTo>
                    <a:pt x="18477" y="9133"/>
                    <a:pt x="18646" y="8992"/>
                    <a:pt x="18717" y="8755"/>
                  </a:cubicBezTo>
                  <a:cubicBezTo>
                    <a:pt x="18777" y="8514"/>
                    <a:pt x="18724" y="8232"/>
                    <a:pt x="18529" y="8146"/>
                  </a:cubicBezTo>
                  <a:close/>
                  <a:moveTo>
                    <a:pt x="16277" y="11875"/>
                  </a:moveTo>
                  <a:cubicBezTo>
                    <a:pt x="16228" y="11884"/>
                    <a:pt x="16194" y="11920"/>
                    <a:pt x="16152" y="11951"/>
                  </a:cubicBezTo>
                  <a:cubicBezTo>
                    <a:pt x="15573" y="12175"/>
                    <a:pt x="15000" y="12372"/>
                    <a:pt x="14400" y="12484"/>
                  </a:cubicBezTo>
                  <a:cubicBezTo>
                    <a:pt x="13951" y="12565"/>
                    <a:pt x="13526" y="12651"/>
                    <a:pt x="13086" y="12788"/>
                  </a:cubicBezTo>
                  <a:cubicBezTo>
                    <a:pt x="12825" y="12873"/>
                    <a:pt x="12521" y="13035"/>
                    <a:pt x="12273" y="13169"/>
                  </a:cubicBezTo>
                  <a:cubicBezTo>
                    <a:pt x="11944" y="13367"/>
                    <a:pt x="11637" y="13431"/>
                    <a:pt x="11272" y="13473"/>
                  </a:cubicBezTo>
                  <a:cubicBezTo>
                    <a:pt x="10987" y="13471"/>
                    <a:pt x="10667" y="13427"/>
                    <a:pt x="10396" y="13321"/>
                  </a:cubicBezTo>
                  <a:cubicBezTo>
                    <a:pt x="10017" y="13182"/>
                    <a:pt x="9603" y="13162"/>
                    <a:pt x="9207" y="13169"/>
                  </a:cubicBezTo>
                  <a:cubicBezTo>
                    <a:pt x="8635" y="13227"/>
                    <a:pt x="8073" y="13301"/>
                    <a:pt x="7518" y="13473"/>
                  </a:cubicBezTo>
                  <a:cubicBezTo>
                    <a:pt x="6897" y="13660"/>
                    <a:pt x="6278" y="13785"/>
                    <a:pt x="5641" y="13854"/>
                  </a:cubicBezTo>
                  <a:cubicBezTo>
                    <a:pt x="5434" y="13843"/>
                    <a:pt x="5274" y="14059"/>
                    <a:pt x="5266" y="14310"/>
                  </a:cubicBezTo>
                  <a:cubicBezTo>
                    <a:pt x="5265" y="14559"/>
                    <a:pt x="5438" y="14748"/>
                    <a:pt x="5641" y="14767"/>
                  </a:cubicBezTo>
                  <a:cubicBezTo>
                    <a:pt x="6318" y="14696"/>
                    <a:pt x="6983" y="14582"/>
                    <a:pt x="7643" y="14386"/>
                  </a:cubicBezTo>
                  <a:cubicBezTo>
                    <a:pt x="8160" y="14230"/>
                    <a:pt x="8676" y="14143"/>
                    <a:pt x="9207" y="14082"/>
                  </a:cubicBezTo>
                  <a:cubicBezTo>
                    <a:pt x="9533" y="14072"/>
                    <a:pt x="9838" y="14104"/>
                    <a:pt x="10146" y="14234"/>
                  </a:cubicBezTo>
                  <a:cubicBezTo>
                    <a:pt x="10483" y="14345"/>
                    <a:pt x="10859" y="14377"/>
                    <a:pt x="11209" y="14386"/>
                  </a:cubicBezTo>
                  <a:cubicBezTo>
                    <a:pt x="11667" y="14340"/>
                    <a:pt x="12109" y="14248"/>
                    <a:pt x="12523" y="14006"/>
                  </a:cubicBezTo>
                  <a:cubicBezTo>
                    <a:pt x="12748" y="13897"/>
                    <a:pt x="13001" y="13774"/>
                    <a:pt x="13211" y="13701"/>
                  </a:cubicBezTo>
                  <a:cubicBezTo>
                    <a:pt x="13421" y="13629"/>
                    <a:pt x="14043" y="13488"/>
                    <a:pt x="14463" y="13397"/>
                  </a:cubicBezTo>
                  <a:cubicBezTo>
                    <a:pt x="15132" y="13283"/>
                    <a:pt x="15765" y="13061"/>
                    <a:pt x="16402" y="12788"/>
                  </a:cubicBezTo>
                  <a:cubicBezTo>
                    <a:pt x="16607" y="12749"/>
                    <a:pt x="16748" y="12504"/>
                    <a:pt x="16715" y="12256"/>
                  </a:cubicBezTo>
                  <a:cubicBezTo>
                    <a:pt x="16682" y="12007"/>
                    <a:pt x="16481" y="11836"/>
                    <a:pt x="16277" y="11875"/>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44" name="Freeform 586">
              <a:extLst>
                <a:ext uri="{FF2B5EF4-FFF2-40B4-BE49-F238E27FC236}">
                  <a16:creationId xmlns:a16="http://schemas.microsoft.com/office/drawing/2014/main" id="{F63581D8-4236-8F13-BDFF-5A323706BC45}"/>
                </a:ext>
              </a:extLst>
            </p:cNvPr>
            <p:cNvSpPr/>
            <p:nvPr/>
          </p:nvSpPr>
          <p:spPr>
            <a:xfrm rot="667436">
              <a:off x="54933" y="2390554"/>
              <a:ext cx="557059" cy="331637"/>
            </a:xfrm>
            <a:custGeom>
              <a:avLst/>
              <a:gdLst/>
              <a:ahLst/>
              <a:cxnLst>
                <a:cxn ang="0">
                  <a:pos x="wd2" y="hd2"/>
                </a:cxn>
                <a:cxn ang="5400000">
                  <a:pos x="wd2" y="hd2"/>
                </a:cxn>
                <a:cxn ang="10800000">
                  <a:pos x="wd2" y="hd2"/>
                </a:cxn>
                <a:cxn ang="16200000">
                  <a:pos x="wd2" y="hd2"/>
                </a:cxn>
              </a:cxnLst>
              <a:rect l="0" t="0" r="r" b="b"/>
              <a:pathLst>
                <a:path w="21139" h="21122" extrusionOk="0">
                  <a:moveTo>
                    <a:pt x="20979" y="5928"/>
                  </a:moveTo>
                  <a:cubicBezTo>
                    <a:pt x="20979" y="5928"/>
                    <a:pt x="20979" y="5928"/>
                    <a:pt x="20912" y="5794"/>
                  </a:cubicBezTo>
                  <a:cubicBezTo>
                    <a:pt x="20918" y="5649"/>
                    <a:pt x="20918" y="5504"/>
                    <a:pt x="20912" y="5359"/>
                  </a:cubicBezTo>
                  <a:cubicBezTo>
                    <a:pt x="20437" y="1850"/>
                    <a:pt x="18221" y="-474"/>
                    <a:pt x="15880" y="82"/>
                  </a:cubicBezTo>
                  <a:cubicBezTo>
                    <a:pt x="13352" y="434"/>
                    <a:pt x="11845" y="4019"/>
                    <a:pt x="10947" y="6163"/>
                  </a:cubicBezTo>
                  <a:lnTo>
                    <a:pt x="10603" y="6933"/>
                  </a:lnTo>
                  <a:cubicBezTo>
                    <a:pt x="10404" y="6833"/>
                    <a:pt x="10016" y="6582"/>
                    <a:pt x="9650" y="6364"/>
                  </a:cubicBezTo>
                  <a:cubicBezTo>
                    <a:pt x="8669" y="5669"/>
                    <a:pt x="7649" y="5109"/>
                    <a:pt x="6602" y="4689"/>
                  </a:cubicBezTo>
                  <a:cubicBezTo>
                    <a:pt x="3950" y="4017"/>
                    <a:pt x="1349" y="6237"/>
                    <a:pt x="361" y="10016"/>
                  </a:cubicBezTo>
                  <a:cubicBezTo>
                    <a:pt x="44" y="11128"/>
                    <a:pt x="-67" y="12350"/>
                    <a:pt x="39" y="13550"/>
                  </a:cubicBezTo>
                  <a:cubicBezTo>
                    <a:pt x="39" y="13550"/>
                    <a:pt x="39" y="13550"/>
                    <a:pt x="39" y="13550"/>
                  </a:cubicBezTo>
                  <a:cubicBezTo>
                    <a:pt x="162" y="16019"/>
                    <a:pt x="1044" y="18259"/>
                    <a:pt x="2423" y="19598"/>
                  </a:cubicBezTo>
                  <a:cubicBezTo>
                    <a:pt x="3406" y="20594"/>
                    <a:pt x="4564" y="21125"/>
                    <a:pt x="5748" y="21122"/>
                  </a:cubicBezTo>
                  <a:cubicBezTo>
                    <a:pt x="6503" y="21126"/>
                    <a:pt x="7253" y="20933"/>
                    <a:pt x="7965" y="20552"/>
                  </a:cubicBezTo>
                  <a:cubicBezTo>
                    <a:pt x="9815" y="19377"/>
                    <a:pt x="11442" y="17523"/>
                    <a:pt x="12698" y="15159"/>
                  </a:cubicBezTo>
                  <a:cubicBezTo>
                    <a:pt x="13618" y="15410"/>
                    <a:pt x="16656" y="16097"/>
                    <a:pt x="18341" y="14539"/>
                  </a:cubicBezTo>
                  <a:cubicBezTo>
                    <a:pt x="20646" y="12478"/>
                    <a:pt x="21533" y="9563"/>
                    <a:pt x="20979" y="5928"/>
                  </a:cubicBezTo>
                  <a:close/>
                  <a:moveTo>
                    <a:pt x="871" y="10300"/>
                  </a:moveTo>
                  <a:cubicBezTo>
                    <a:pt x="1758" y="6892"/>
                    <a:pt x="4099" y="4882"/>
                    <a:pt x="6491" y="5476"/>
                  </a:cubicBezTo>
                  <a:cubicBezTo>
                    <a:pt x="7503" y="5906"/>
                    <a:pt x="8490" y="6467"/>
                    <a:pt x="9439" y="7151"/>
                  </a:cubicBezTo>
                  <a:lnTo>
                    <a:pt x="10071" y="7536"/>
                  </a:lnTo>
                  <a:cubicBezTo>
                    <a:pt x="10071" y="7536"/>
                    <a:pt x="10071" y="7536"/>
                    <a:pt x="10071" y="7536"/>
                  </a:cubicBezTo>
                  <a:cubicBezTo>
                    <a:pt x="10637" y="7838"/>
                    <a:pt x="11180" y="8240"/>
                    <a:pt x="11767" y="8608"/>
                  </a:cubicBezTo>
                  <a:cubicBezTo>
                    <a:pt x="12919" y="9535"/>
                    <a:pt x="14181" y="10105"/>
                    <a:pt x="15481" y="10284"/>
                  </a:cubicBezTo>
                  <a:cubicBezTo>
                    <a:pt x="16237" y="10298"/>
                    <a:pt x="16970" y="9893"/>
                    <a:pt x="17542" y="9145"/>
                  </a:cubicBezTo>
                  <a:cubicBezTo>
                    <a:pt x="17720" y="8914"/>
                    <a:pt x="17874" y="8642"/>
                    <a:pt x="17997" y="8340"/>
                  </a:cubicBezTo>
                  <a:cubicBezTo>
                    <a:pt x="18275" y="7716"/>
                    <a:pt x="18390" y="6958"/>
                    <a:pt x="18318" y="6213"/>
                  </a:cubicBezTo>
                  <a:cubicBezTo>
                    <a:pt x="18166" y="5035"/>
                    <a:pt x="17608" y="4070"/>
                    <a:pt x="16855" y="3684"/>
                  </a:cubicBezTo>
                  <a:cubicBezTo>
                    <a:pt x="16527" y="3490"/>
                    <a:pt x="16172" y="3432"/>
                    <a:pt x="15824" y="3516"/>
                  </a:cubicBezTo>
                  <a:cubicBezTo>
                    <a:pt x="14549" y="3818"/>
                    <a:pt x="13507" y="5895"/>
                    <a:pt x="12776" y="7402"/>
                  </a:cubicBezTo>
                  <a:lnTo>
                    <a:pt x="12421" y="8089"/>
                  </a:lnTo>
                  <a:lnTo>
                    <a:pt x="11124" y="7218"/>
                  </a:lnTo>
                  <a:lnTo>
                    <a:pt x="11412" y="6548"/>
                  </a:lnTo>
                  <a:cubicBezTo>
                    <a:pt x="12255" y="4538"/>
                    <a:pt x="13629" y="1188"/>
                    <a:pt x="15935" y="853"/>
                  </a:cubicBezTo>
                  <a:cubicBezTo>
                    <a:pt x="17994" y="376"/>
                    <a:pt x="19940" y="2413"/>
                    <a:pt x="20369" y="5493"/>
                  </a:cubicBezTo>
                  <a:cubicBezTo>
                    <a:pt x="20602" y="7989"/>
                    <a:pt x="18939" y="11121"/>
                    <a:pt x="17354" y="12193"/>
                  </a:cubicBezTo>
                  <a:cubicBezTo>
                    <a:pt x="16085" y="12862"/>
                    <a:pt x="14709" y="12915"/>
                    <a:pt x="13419" y="12344"/>
                  </a:cubicBezTo>
                  <a:cubicBezTo>
                    <a:pt x="13042" y="12244"/>
                    <a:pt x="12665" y="12143"/>
                    <a:pt x="12310" y="12076"/>
                  </a:cubicBezTo>
                  <a:cubicBezTo>
                    <a:pt x="12310" y="12076"/>
                    <a:pt x="12310" y="12076"/>
                    <a:pt x="12310" y="12076"/>
                  </a:cubicBezTo>
                  <a:cubicBezTo>
                    <a:pt x="11590" y="11741"/>
                    <a:pt x="10858" y="11339"/>
                    <a:pt x="10093" y="10954"/>
                  </a:cubicBezTo>
                  <a:lnTo>
                    <a:pt x="9373" y="10552"/>
                  </a:lnTo>
                  <a:cubicBezTo>
                    <a:pt x="8961" y="10309"/>
                    <a:pt x="8561" y="10024"/>
                    <a:pt x="8176" y="9697"/>
                  </a:cubicBezTo>
                  <a:cubicBezTo>
                    <a:pt x="7413" y="8960"/>
                    <a:pt x="6540" y="8522"/>
                    <a:pt x="5637" y="8424"/>
                  </a:cubicBezTo>
                  <a:cubicBezTo>
                    <a:pt x="4730" y="8462"/>
                    <a:pt x="3874" y="9069"/>
                    <a:pt x="3276" y="10099"/>
                  </a:cubicBezTo>
                  <a:cubicBezTo>
                    <a:pt x="2886" y="10814"/>
                    <a:pt x="2724" y="11751"/>
                    <a:pt x="2833" y="12662"/>
                  </a:cubicBezTo>
                  <a:cubicBezTo>
                    <a:pt x="2928" y="13890"/>
                    <a:pt x="3546" y="14878"/>
                    <a:pt x="4351" y="15091"/>
                  </a:cubicBezTo>
                  <a:cubicBezTo>
                    <a:pt x="4539" y="15118"/>
                    <a:pt x="4729" y="15118"/>
                    <a:pt x="4917" y="15091"/>
                  </a:cubicBezTo>
                  <a:cubicBezTo>
                    <a:pt x="6740" y="14883"/>
                    <a:pt x="8433" y="13580"/>
                    <a:pt x="9617" y="11473"/>
                  </a:cubicBezTo>
                  <a:lnTo>
                    <a:pt x="9905" y="11641"/>
                  </a:lnTo>
                  <a:cubicBezTo>
                    <a:pt x="10426" y="11925"/>
                    <a:pt x="11013" y="12210"/>
                    <a:pt x="11501" y="12478"/>
                  </a:cubicBezTo>
                  <a:cubicBezTo>
                    <a:pt x="10710" y="13983"/>
                    <a:pt x="9781" y="15309"/>
                    <a:pt x="8741" y="16415"/>
                  </a:cubicBezTo>
                  <a:cubicBezTo>
                    <a:pt x="6413" y="18793"/>
                    <a:pt x="4207" y="18978"/>
                    <a:pt x="2168" y="16984"/>
                  </a:cubicBezTo>
                  <a:cubicBezTo>
                    <a:pt x="651" y="15605"/>
                    <a:pt x="87" y="12699"/>
                    <a:pt x="871" y="10300"/>
                  </a:cubicBezTo>
                  <a:close/>
                  <a:moveTo>
                    <a:pt x="15736" y="4387"/>
                  </a:moveTo>
                  <a:cubicBezTo>
                    <a:pt x="15822" y="4745"/>
                    <a:pt x="15933" y="5088"/>
                    <a:pt x="16068" y="5409"/>
                  </a:cubicBezTo>
                  <a:cubicBezTo>
                    <a:pt x="15870" y="5415"/>
                    <a:pt x="15674" y="5478"/>
                    <a:pt x="15492" y="5593"/>
                  </a:cubicBezTo>
                  <a:cubicBezTo>
                    <a:pt x="15415" y="5639"/>
                    <a:pt x="15340" y="5695"/>
                    <a:pt x="15270" y="5761"/>
                  </a:cubicBezTo>
                  <a:cubicBezTo>
                    <a:pt x="15270" y="5761"/>
                    <a:pt x="15270" y="5761"/>
                    <a:pt x="15270" y="5660"/>
                  </a:cubicBezTo>
                  <a:lnTo>
                    <a:pt x="14782" y="5242"/>
                  </a:lnTo>
                  <a:cubicBezTo>
                    <a:pt x="15054" y="4852"/>
                    <a:pt x="15379" y="4560"/>
                    <a:pt x="15736" y="4387"/>
                  </a:cubicBezTo>
                  <a:close/>
                  <a:moveTo>
                    <a:pt x="15736" y="6364"/>
                  </a:moveTo>
                  <a:cubicBezTo>
                    <a:pt x="16341" y="6109"/>
                    <a:pt x="16990" y="6329"/>
                    <a:pt x="17465" y="6950"/>
                  </a:cubicBezTo>
                  <a:cubicBezTo>
                    <a:pt x="17648" y="7211"/>
                    <a:pt x="17685" y="7631"/>
                    <a:pt x="17554" y="7955"/>
                  </a:cubicBezTo>
                  <a:cubicBezTo>
                    <a:pt x="17465" y="8157"/>
                    <a:pt x="17356" y="8338"/>
                    <a:pt x="17232" y="8491"/>
                  </a:cubicBezTo>
                  <a:cubicBezTo>
                    <a:pt x="16225" y="9582"/>
                    <a:pt x="14901" y="9737"/>
                    <a:pt x="13796" y="8893"/>
                  </a:cubicBezTo>
                  <a:cubicBezTo>
                    <a:pt x="14296" y="7842"/>
                    <a:pt x="14948" y="6977"/>
                    <a:pt x="15702" y="6364"/>
                  </a:cubicBezTo>
                  <a:close/>
                  <a:moveTo>
                    <a:pt x="16744" y="5510"/>
                  </a:moveTo>
                  <a:cubicBezTo>
                    <a:pt x="16744" y="5510"/>
                    <a:pt x="16744" y="5409"/>
                    <a:pt x="16744" y="5376"/>
                  </a:cubicBezTo>
                  <a:lnTo>
                    <a:pt x="16744" y="5258"/>
                  </a:lnTo>
                  <a:cubicBezTo>
                    <a:pt x="16617" y="4963"/>
                    <a:pt x="16502" y="4655"/>
                    <a:pt x="16401" y="4337"/>
                  </a:cubicBezTo>
                  <a:cubicBezTo>
                    <a:pt x="16525" y="4346"/>
                    <a:pt x="16648" y="4380"/>
                    <a:pt x="16766" y="4437"/>
                  </a:cubicBezTo>
                  <a:cubicBezTo>
                    <a:pt x="17330" y="4721"/>
                    <a:pt x="17752" y="5435"/>
                    <a:pt x="17875" y="6314"/>
                  </a:cubicBezTo>
                  <a:cubicBezTo>
                    <a:pt x="17548" y="5879"/>
                    <a:pt x="17143" y="5599"/>
                    <a:pt x="16711" y="5510"/>
                  </a:cubicBezTo>
                  <a:close/>
                  <a:moveTo>
                    <a:pt x="14350" y="5828"/>
                  </a:moveTo>
                  <a:cubicBezTo>
                    <a:pt x="14495" y="5978"/>
                    <a:pt x="14647" y="6112"/>
                    <a:pt x="14804" y="6230"/>
                  </a:cubicBezTo>
                  <a:cubicBezTo>
                    <a:pt x="14537" y="6524"/>
                    <a:pt x="14281" y="6843"/>
                    <a:pt x="14040" y="7185"/>
                  </a:cubicBezTo>
                  <a:cubicBezTo>
                    <a:pt x="14040" y="7185"/>
                    <a:pt x="14040" y="7185"/>
                    <a:pt x="14040" y="7185"/>
                  </a:cubicBezTo>
                  <a:cubicBezTo>
                    <a:pt x="13954" y="7093"/>
                    <a:pt x="13861" y="7019"/>
                    <a:pt x="13762" y="6967"/>
                  </a:cubicBezTo>
                  <a:cubicBezTo>
                    <a:pt x="13934" y="6573"/>
                    <a:pt x="14119" y="6193"/>
                    <a:pt x="14317" y="5828"/>
                  </a:cubicBezTo>
                  <a:close/>
                  <a:moveTo>
                    <a:pt x="13241" y="7888"/>
                  </a:moveTo>
                  <a:cubicBezTo>
                    <a:pt x="13282" y="7795"/>
                    <a:pt x="13327" y="7705"/>
                    <a:pt x="13374" y="7620"/>
                  </a:cubicBezTo>
                  <a:cubicBezTo>
                    <a:pt x="13474" y="7635"/>
                    <a:pt x="13569" y="7687"/>
                    <a:pt x="13652" y="7771"/>
                  </a:cubicBezTo>
                  <a:cubicBezTo>
                    <a:pt x="13500" y="8021"/>
                    <a:pt x="13363" y="8290"/>
                    <a:pt x="13241" y="8575"/>
                  </a:cubicBezTo>
                  <a:lnTo>
                    <a:pt x="12975" y="8424"/>
                  </a:lnTo>
                  <a:close/>
                  <a:moveTo>
                    <a:pt x="16766" y="14589"/>
                  </a:moveTo>
                  <a:cubicBezTo>
                    <a:pt x="16656" y="14220"/>
                    <a:pt x="16523" y="13818"/>
                    <a:pt x="16378" y="13416"/>
                  </a:cubicBezTo>
                  <a:cubicBezTo>
                    <a:pt x="16758" y="13335"/>
                    <a:pt x="17130" y="13189"/>
                    <a:pt x="17487" y="12981"/>
                  </a:cubicBezTo>
                  <a:cubicBezTo>
                    <a:pt x="17681" y="13287"/>
                    <a:pt x="17863" y="13612"/>
                    <a:pt x="18030" y="13952"/>
                  </a:cubicBezTo>
                  <a:cubicBezTo>
                    <a:pt x="17627" y="14269"/>
                    <a:pt x="17193" y="14484"/>
                    <a:pt x="16744" y="14589"/>
                  </a:cubicBezTo>
                  <a:close/>
                  <a:moveTo>
                    <a:pt x="8874" y="18944"/>
                  </a:moveTo>
                  <a:lnTo>
                    <a:pt x="8752" y="18743"/>
                  </a:lnTo>
                  <a:cubicBezTo>
                    <a:pt x="8580" y="18430"/>
                    <a:pt x="8386" y="18143"/>
                    <a:pt x="8176" y="17889"/>
                  </a:cubicBezTo>
                  <a:cubicBezTo>
                    <a:pt x="8596" y="17541"/>
                    <a:pt x="9000" y="17150"/>
                    <a:pt x="9384" y="16716"/>
                  </a:cubicBezTo>
                  <a:lnTo>
                    <a:pt x="9628" y="17035"/>
                  </a:lnTo>
                  <a:cubicBezTo>
                    <a:pt x="9787" y="17234"/>
                    <a:pt x="9939" y="17447"/>
                    <a:pt x="10082" y="17671"/>
                  </a:cubicBezTo>
                  <a:cubicBezTo>
                    <a:pt x="10082" y="17671"/>
                    <a:pt x="10149" y="17671"/>
                    <a:pt x="10182" y="17671"/>
                  </a:cubicBezTo>
                  <a:cubicBezTo>
                    <a:pt x="9772" y="18151"/>
                    <a:pt x="9339" y="18582"/>
                    <a:pt x="8885" y="18961"/>
                  </a:cubicBezTo>
                  <a:cubicBezTo>
                    <a:pt x="8885" y="18961"/>
                    <a:pt x="8863" y="18978"/>
                    <a:pt x="8852" y="18944"/>
                  </a:cubicBezTo>
                  <a:close/>
                  <a:moveTo>
                    <a:pt x="10492" y="17118"/>
                  </a:moveTo>
                  <a:cubicBezTo>
                    <a:pt x="10336" y="16857"/>
                    <a:pt x="10166" y="16616"/>
                    <a:pt x="9982" y="16398"/>
                  </a:cubicBezTo>
                  <a:lnTo>
                    <a:pt x="9827" y="16197"/>
                  </a:lnTo>
                  <a:cubicBezTo>
                    <a:pt x="10204" y="15745"/>
                    <a:pt x="10537" y="15293"/>
                    <a:pt x="10836" y="14857"/>
                  </a:cubicBezTo>
                  <a:lnTo>
                    <a:pt x="11036" y="15158"/>
                  </a:lnTo>
                  <a:cubicBezTo>
                    <a:pt x="11196" y="15330"/>
                    <a:pt x="11326" y="15561"/>
                    <a:pt x="11412" y="15829"/>
                  </a:cubicBezTo>
                  <a:cubicBezTo>
                    <a:pt x="11436" y="15886"/>
                    <a:pt x="11466" y="15937"/>
                    <a:pt x="11501" y="15979"/>
                  </a:cubicBezTo>
                  <a:cubicBezTo>
                    <a:pt x="11213" y="16415"/>
                    <a:pt x="10891" y="16867"/>
                    <a:pt x="10537" y="17319"/>
                  </a:cubicBezTo>
                  <a:cubicBezTo>
                    <a:pt x="10526" y="17245"/>
                    <a:pt x="10503" y="17176"/>
                    <a:pt x="10470" y="17118"/>
                  </a:cubicBezTo>
                  <a:close/>
                  <a:moveTo>
                    <a:pt x="11412" y="14522"/>
                  </a:moveTo>
                  <a:cubicBezTo>
                    <a:pt x="11344" y="14441"/>
                    <a:pt x="11281" y="14352"/>
                    <a:pt x="11224" y="14254"/>
                  </a:cubicBezTo>
                  <a:cubicBezTo>
                    <a:pt x="11459" y="13886"/>
                    <a:pt x="11681" y="13501"/>
                    <a:pt x="11889" y="13098"/>
                  </a:cubicBezTo>
                  <a:cubicBezTo>
                    <a:pt x="12005" y="13618"/>
                    <a:pt x="12165" y="14114"/>
                    <a:pt x="12366" y="14572"/>
                  </a:cubicBezTo>
                  <a:lnTo>
                    <a:pt x="11878" y="15376"/>
                  </a:lnTo>
                  <a:cubicBezTo>
                    <a:pt x="11750" y="15051"/>
                    <a:pt x="11585" y="14761"/>
                    <a:pt x="11390" y="14522"/>
                  </a:cubicBezTo>
                  <a:close/>
                  <a:moveTo>
                    <a:pt x="12876" y="14254"/>
                  </a:moveTo>
                  <a:cubicBezTo>
                    <a:pt x="12689" y="13824"/>
                    <a:pt x="12536" y="13363"/>
                    <a:pt x="12421" y="12880"/>
                  </a:cubicBezTo>
                  <a:lnTo>
                    <a:pt x="13330" y="13098"/>
                  </a:lnTo>
                  <a:lnTo>
                    <a:pt x="13663" y="13199"/>
                  </a:lnTo>
                  <a:cubicBezTo>
                    <a:pt x="13663" y="13199"/>
                    <a:pt x="13663" y="13199"/>
                    <a:pt x="13663" y="13199"/>
                  </a:cubicBezTo>
                  <a:cubicBezTo>
                    <a:pt x="13825" y="13717"/>
                    <a:pt x="14026" y="14206"/>
                    <a:pt x="14261" y="14656"/>
                  </a:cubicBezTo>
                  <a:cubicBezTo>
                    <a:pt x="13808" y="14603"/>
                    <a:pt x="13356" y="14513"/>
                    <a:pt x="12909" y="14388"/>
                  </a:cubicBezTo>
                  <a:cubicBezTo>
                    <a:pt x="12887" y="14338"/>
                    <a:pt x="12861" y="14293"/>
                    <a:pt x="12831" y="14254"/>
                  </a:cubicBezTo>
                  <a:close/>
                  <a:moveTo>
                    <a:pt x="7644" y="10133"/>
                  </a:moveTo>
                  <a:cubicBezTo>
                    <a:pt x="7710" y="10459"/>
                    <a:pt x="7799" y="10773"/>
                    <a:pt x="7910" y="11071"/>
                  </a:cubicBezTo>
                  <a:lnTo>
                    <a:pt x="7910" y="11272"/>
                  </a:lnTo>
                  <a:cubicBezTo>
                    <a:pt x="7665" y="11051"/>
                    <a:pt x="7414" y="10850"/>
                    <a:pt x="7156" y="10669"/>
                  </a:cubicBezTo>
                  <a:cubicBezTo>
                    <a:pt x="7080" y="10261"/>
                    <a:pt x="6952" y="9880"/>
                    <a:pt x="6779" y="9547"/>
                  </a:cubicBezTo>
                  <a:cubicBezTo>
                    <a:pt x="7075" y="9715"/>
                    <a:pt x="7363" y="9911"/>
                    <a:pt x="7644" y="10133"/>
                  </a:cubicBezTo>
                  <a:close/>
                  <a:moveTo>
                    <a:pt x="6058" y="9212"/>
                  </a:moveTo>
                  <a:cubicBezTo>
                    <a:pt x="6145" y="9465"/>
                    <a:pt x="6242" y="9711"/>
                    <a:pt x="6347" y="9949"/>
                  </a:cubicBezTo>
                  <a:lnTo>
                    <a:pt x="6491" y="10284"/>
                  </a:lnTo>
                  <a:cubicBezTo>
                    <a:pt x="6131" y="10125"/>
                    <a:pt x="5756" y="10062"/>
                    <a:pt x="5382" y="10099"/>
                  </a:cubicBezTo>
                  <a:lnTo>
                    <a:pt x="5249" y="10099"/>
                  </a:lnTo>
                  <a:cubicBezTo>
                    <a:pt x="5249" y="10099"/>
                    <a:pt x="5249" y="10099"/>
                    <a:pt x="5249" y="9982"/>
                  </a:cubicBezTo>
                  <a:cubicBezTo>
                    <a:pt x="5117" y="9802"/>
                    <a:pt x="4994" y="9606"/>
                    <a:pt x="4883" y="9396"/>
                  </a:cubicBezTo>
                  <a:cubicBezTo>
                    <a:pt x="5149" y="9240"/>
                    <a:pt x="5430" y="9149"/>
                    <a:pt x="5715" y="9128"/>
                  </a:cubicBezTo>
                  <a:lnTo>
                    <a:pt x="5781" y="9128"/>
                  </a:lnTo>
                  <a:cubicBezTo>
                    <a:pt x="5875" y="9150"/>
                    <a:pt x="5968" y="9184"/>
                    <a:pt x="6058" y="9228"/>
                  </a:cubicBezTo>
                  <a:close/>
                  <a:moveTo>
                    <a:pt x="4296" y="9781"/>
                  </a:moveTo>
                  <a:cubicBezTo>
                    <a:pt x="4418" y="9999"/>
                    <a:pt x="4518" y="10183"/>
                    <a:pt x="4617" y="10334"/>
                  </a:cubicBezTo>
                  <a:cubicBezTo>
                    <a:pt x="4150" y="10550"/>
                    <a:pt x="3726" y="10942"/>
                    <a:pt x="3387" y="11473"/>
                  </a:cubicBezTo>
                  <a:cubicBezTo>
                    <a:pt x="3444" y="11135"/>
                    <a:pt x="3550" y="10821"/>
                    <a:pt x="3697" y="10552"/>
                  </a:cubicBezTo>
                  <a:cubicBezTo>
                    <a:pt x="3866" y="10249"/>
                    <a:pt x="4068" y="9994"/>
                    <a:pt x="4296" y="9798"/>
                  </a:cubicBezTo>
                  <a:close/>
                  <a:moveTo>
                    <a:pt x="3575" y="13132"/>
                  </a:moveTo>
                  <a:cubicBezTo>
                    <a:pt x="3540" y="12753"/>
                    <a:pt x="3613" y="12370"/>
                    <a:pt x="3775" y="12076"/>
                  </a:cubicBezTo>
                  <a:cubicBezTo>
                    <a:pt x="4213" y="11428"/>
                    <a:pt x="4783" y="11021"/>
                    <a:pt x="5393" y="10920"/>
                  </a:cubicBezTo>
                  <a:cubicBezTo>
                    <a:pt x="6309" y="10927"/>
                    <a:pt x="7199" y="11380"/>
                    <a:pt x="7932" y="12210"/>
                  </a:cubicBezTo>
                  <a:lnTo>
                    <a:pt x="8164" y="12411"/>
                  </a:lnTo>
                  <a:cubicBezTo>
                    <a:pt x="7110" y="13662"/>
                    <a:pt x="5790" y="14293"/>
                    <a:pt x="4451" y="14187"/>
                  </a:cubicBezTo>
                  <a:cubicBezTo>
                    <a:pt x="4073" y="14097"/>
                    <a:pt x="3744" y="13743"/>
                    <a:pt x="3564" y="13232"/>
                  </a:cubicBezTo>
                  <a:cubicBezTo>
                    <a:pt x="3564" y="13232"/>
                    <a:pt x="3575" y="13182"/>
                    <a:pt x="3575" y="13148"/>
                  </a:cubicBezTo>
                  <a:close/>
                  <a:moveTo>
                    <a:pt x="8641" y="11825"/>
                  </a:moveTo>
                  <a:cubicBezTo>
                    <a:pt x="8653" y="11753"/>
                    <a:pt x="8653" y="11679"/>
                    <a:pt x="8641" y="11607"/>
                  </a:cubicBezTo>
                  <a:cubicBezTo>
                    <a:pt x="8574" y="11300"/>
                    <a:pt x="8488" y="11003"/>
                    <a:pt x="8386" y="10719"/>
                  </a:cubicBezTo>
                  <a:cubicBezTo>
                    <a:pt x="8608" y="10870"/>
                    <a:pt x="8830" y="11038"/>
                    <a:pt x="9051" y="11155"/>
                  </a:cubicBezTo>
                  <a:cubicBezTo>
                    <a:pt x="8928" y="11391"/>
                    <a:pt x="8791" y="11610"/>
                    <a:pt x="8641" y="11808"/>
                  </a:cubicBezTo>
                  <a:close/>
                  <a:moveTo>
                    <a:pt x="1635" y="17420"/>
                  </a:moveTo>
                  <a:lnTo>
                    <a:pt x="1857" y="17671"/>
                  </a:lnTo>
                  <a:cubicBezTo>
                    <a:pt x="2328" y="18139"/>
                    <a:pt x="2839" y="18505"/>
                    <a:pt x="3376" y="18760"/>
                  </a:cubicBezTo>
                  <a:cubicBezTo>
                    <a:pt x="3545" y="19079"/>
                    <a:pt x="3701" y="19415"/>
                    <a:pt x="3841" y="19765"/>
                  </a:cubicBezTo>
                  <a:cubicBezTo>
                    <a:pt x="3451" y="19547"/>
                    <a:pt x="3079" y="19260"/>
                    <a:pt x="2733" y="18911"/>
                  </a:cubicBezTo>
                  <a:cubicBezTo>
                    <a:pt x="2325" y="18496"/>
                    <a:pt x="1956" y="18000"/>
                    <a:pt x="1635" y="17437"/>
                  </a:cubicBezTo>
                  <a:close/>
                  <a:moveTo>
                    <a:pt x="4573" y="20184"/>
                  </a:moveTo>
                  <a:cubicBezTo>
                    <a:pt x="4477" y="19828"/>
                    <a:pt x="4355" y="19491"/>
                    <a:pt x="4207" y="19179"/>
                  </a:cubicBezTo>
                  <a:cubicBezTo>
                    <a:pt x="4475" y="19245"/>
                    <a:pt x="4745" y="19278"/>
                    <a:pt x="5016" y="19279"/>
                  </a:cubicBezTo>
                  <a:lnTo>
                    <a:pt x="5593" y="19279"/>
                  </a:lnTo>
                  <a:cubicBezTo>
                    <a:pt x="5770" y="19681"/>
                    <a:pt x="5970" y="20050"/>
                    <a:pt x="6169" y="20418"/>
                  </a:cubicBezTo>
                  <a:cubicBezTo>
                    <a:pt x="5632" y="20467"/>
                    <a:pt x="5094" y="20388"/>
                    <a:pt x="4573" y="20184"/>
                  </a:cubicBezTo>
                  <a:close/>
                  <a:moveTo>
                    <a:pt x="7788" y="19866"/>
                  </a:moveTo>
                  <a:cubicBezTo>
                    <a:pt x="7460" y="20041"/>
                    <a:pt x="7122" y="20170"/>
                    <a:pt x="6779" y="20251"/>
                  </a:cubicBezTo>
                  <a:cubicBezTo>
                    <a:pt x="6779" y="20251"/>
                    <a:pt x="6779" y="20251"/>
                    <a:pt x="6779" y="20150"/>
                  </a:cubicBezTo>
                  <a:cubicBezTo>
                    <a:pt x="6582" y="19802"/>
                    <a:pt x="6397" y="19439"/>
                    <a:pt x="6225" y="19061"/>
                  </a:cubicBezTo>
                  <a:cubicBezTo>
                    <a:pt x="6715" y="18898"/>
                    <a:pt x="7194" y="18662"/>
                    <a:pt x="7655" y="18358"/>
                  </a:cubicBezTo>
                  <a:cubicBezTo>
                    <a:pt x="7651" y="18391"/>
                    <a:pt x="7651" y="18425"/>
                    <a:pt x="7655" y="18458"/>
                  </a:cubicBezTo>
                  <a:cubicBezTo>
                    <a:pt x="7894" y="18711"/>
                    <a:pt x="8107" y="19016"/>
                    <a:pt x="8286" y="19363"/>
                  </a:cubicBezTo>
                  <a:lnTo>
                    <a:pt x="8353" y="19497"/>
                  </a:lnTo>
                  <a:cubicBezTo>
                    <a:pt x="8168" y="19608"/>
                    <a:pt x="7979" y="19703"/>
                    <a:pt x="7788" y="19782"/>
                  </a:cubicBezTo>
                  <a:close/>
                  <a:moveTo>
                    <a:pt x="14893" y="14840"/>
                  </a:moveTo>
                  <a:cubicBezTo>
                    <a:pt x="14904" y="14780"/>
                    <a:pt x="14904" y="14716"/>
                    <a:pt x="14893" y="14656"/>
                  </a:cubicBezTo>
                  <a:lnTo>
                    <a:pt x="14771" y="14421"/>
                  </a:lnTo>
                  <a:cubicBezTo>
                    <a:pt x="14616" y="14103"/>
                    <a:pt x="14472" y="13768"/>
                    <a:pt x="14339" y="13433"/>
                  </a:cubicBezTo>
                  <a:cubicBezTo>
                    <a:pt x="14812" y="13544"/>
                    <a:pt x="15290" y="13589"/>
                    <a:pt x="15769" y="13567"/>
                  </a:cubicBezTo>
                  <a:cubicBezTo>
                    <a:pt x="15924" y="13957"/>
                    <a:pt x="16065" y="14359"/>
                    <a:pt x="16190" y="14773"/>
                  </a:cubicBezTo>
                  <a:cubicBezTo>
                    <a:pt x="15758" y="14810"/>
                    <a:pt x="15325" y="14805"/>
                    <a:pt x="14893" y="14756"/>
                  </a:cubicBezTo>
                  <a:close/>
                  <a:moveTo>
                    <a:pt x="18429" y="13584"/>
                  </a:moveTo>
                  <a:cubicBezTo>
                    <a:pt x="18277" y="13270"/>
                    <a:pt x="18114" y="12968"/>
                    <a:pt x="17941" y="12679"/>
                  </a:cubicBezTo>
                  <a:cubicBezTo>
                    <a:pt x="18294" y="12380"/>
                    <a:pt x="18624" y="12027"/>
                    <a:pt x="18928" y="11624"/>
                  </a:cubicBezTo>
                  <a:cubicBezTo>
                    <a:pt x="19060" y="11891"/>
                    <a:pt x="19217" y="12128"/>
                    <a:pt x="19394" y="12327"/>
                  </a:cubicBezTo>
                  <a:cubicBezTo>
                    <a:pt x="19098" y="12759"/>
                    <a:pt x="18775" y="13147"/>
                    <a:pt x="18429" y="13483"/>
                  </a:cubicBezTo>
                  <a:close/>
                  <a:moveTo>
                    <a:pt x="19759" y="11741"/>
                  </a:moveTo>
                  <a:cubicBezTo>
                    <a:pt x="19759" y="11741"/>
                    <a:pt x="19759" y="11741"/>
                    <a:pt x="19759" y="11641"/>
                  </a:cubicBezTo>
                  <a:cubicBezTo>
                    <a:pt x="19612" y="11481"/>
                    <a:pt x="19481" y="11289"/>
                    <a:pt x="19371" y="11071"/>
                  </a:cubicBezTo>
                  <a:cubicBezTo>
                    <a:pt x="19891" y="10282"/>
                    <a:pt x="20311" y="9356"/>
                    <a:pt x="20613" y="8340"/>
                  </a:cubicBezTo>
                  <a:cubicBezTo>
                    <a:pt x="20556" y="9551"/>
                    <a:pt x="20259" y="10707"/>
                    <a:pt x="19759" y="11657"/>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45" name="Freeform 672">
              <a:extLst>
                <a:ext uri="{FF2B5EF4-FFF2-40B4-BE49-F238E27FC236}">
                  <a16:creationId xmlns:a16="http://schemas.microsoft.com/office/drawing/2014/main" id="{3544251A-EE80-F8C8-E5FC-B513753AD7FE}"/>
                </a:ext>
              </a:extLst>
            </p:cNvPr>
            <p:cNvSpPr/>
            <p:nvPr/>
          </p:nvSpPr>
          <p:spPr>
            <a:xfrm rot="667436">
              <a:off x="145392" y="2942528"/>
              <a:ext cx="243343" cy="310374"/>
            </a:xfrm>
            <a:custGeom>
              <a:avLst/>
              <a:gdLst/>
              <a:ahLst/>
              <a:cxnLst>
                <a:cxn ang="0">
                  <a:pos x="wd2" y="hd2"/>
                </a:cxn>
                <a:cxn ang="5400000">
                  <a:pos x="wd2" y="hd2"/>
                </a:cxn>
                <a:cxn ang="10800000">
                  <a:pos x="wd2" y="hd2"/>
                </a:cxn>
                <a:cxn ang="16200000">
                  <a:pos x="wd2" y="hd2"/>
                </a:cxn>
              </a:cxnLst>
              <a:rect l="0" t="0" r="r" b="b"/>
              <a:pathLst>
                <a:path w="21337" h="21396" extrusionOk="0">
                  <a:moveTo>
                    <a:pt x="21018" y="3689"/>
                  </a:moveTo>
                  <a:cubicBezTo>
                    <a:pt x="19636" y="1343"/>
                    <a:pt x="16020" y="-204"/>
                    <a:pt x="14384" y="22"/>
                  </a:cubicBezTo>
                  <a:cubicBezTo>
                    <a:pt x="14091" y="56"/>
                    <a:pt x="13831" y="182"/>
                    <a:pt x="13670" y="369"/>
                  </a:cubicBezTo>
                  <a:cubicBezTo>
                    <a:pt x="11751" y="2011"/>
                    <a:pt x="9988" y="3753"/>
                    <a:pt x="8395" y="5583"/>
                  </a:cubicBezTo>
                  <a:cubicBezTo>
                    <a:pt x="7467" y="4984"/>
                    <a:pt x="6193" y="4793"/>
                    <a:pt x="5032" y="5079"/>
                  </a:cubicBezTo>
                  <a:cubicBezTo>
                    <a:pt x="4571" y="5270"/>
                    <a:pt x="4065" y="5739"/>
                    <a:pt x="4364" y="6816"/>
                  </a:cubicBezTo>
                  <a:cubicBezTo>
                    <a:pt x="5105" y="8279"/>
                    <a:pt x="6345" y="9567"/>
                    <a:pt x="7958" y="10553"/>
                  </a:cubicBezTo>
                  <a:cubicBezTo>
                    <a:pt x="5953" y="12551"/>
                    <a:pt x="1047" y="17608"/>
                    <a:pt x="1047" y="17660"/>
                  </a:cubicBezTo>
                  <a:cubicBezTo>
                    <a:pt x="1039" y="17706"/>
                    <a:pt x="1039" y="17753"/>
                    <a:pt x="1047" y="17799"/>
                  </a:cubicBezTo>
                  <a:cubicBezTo>
                    <a:pt x="1047" y="17799"/>
                    <a:pt x="172" y="20075"/>
                    <a:pt x="10" y="20892"/>
                  </a:cubicBezTo>
                  <a:cubicBezTo>
                    <a:pt x="-29" y="21044"/>
                    <a:pt x="52" y="21200"/>
                    <a:pt x="218" y="21292"/>
                  </a:cubicBezTo>
                  <a:cubicBezTo>
                    <a:pt x="321" y="21358"/>
                    <a:pt x="451" y="21395"/>
                    <a:pt x="586" y="21396"/>
                  </a:cubicBezTo>
                  <a:lnTo>
                    <a:pt x="794" y="21396"/>
                  </a:lnTo>
                  <a:cubicBezTo>
                    <a:pt x="2047" y="20845"/>
                    <a:pt x="3142" y="20113"/>
                    <a:pt x="4018" y="19241"/>
                  </a:cubicBezTo>
                  <a:cubicBezTo>
                    <a:pt x="4571" y="18616"/>
                    <a:pt x="9017" y="13541"/>
                    <a:pt x="10169" y="11995"/>
                  </a:cubicBezTo>
                  <a:cubicBezTo>
                    <a:pt x="11570" y="12900"/>
                    <a:pt x="13249" y="13527"/>
                    <a:pt x="15052" y="13819"/>
                  </a:cubicBezTo>
                  <a:lnTo>
                    <a:pt x="15237" y="13819"/>
                  </a:lnTo>
                  <a:cubicBezTo>
                    <a:pt x="16032" y="13897"/>
                    <a:pt x="16796" y="13562"/>
                    <a:pt x="17102" y="13003"/>
                  </a:cubicBezTo>
                  <a:cubicBezTo>
                    <a:pt x="17346" y="12021"/>
                    <a:pt x="16850" y="11017"/>
                    <a:pt x="15812" y="10396"/>
                  </a:cubicBezTo>
                  <a:cubicBezTo>
                    <a:pt x="16987" y="9301"/>
                    <a:pt x="18116" y="8172"/>
                    <a:pt x="19244" y="7060"/>
                  </a:cubicBezTo>
                  <a:cubicBezTo>
                    <a:pt x="19843" y="6469"/>
                    <a:pt x="20419" y="5878"/>
                    <a:pt x="21018" y="5322"/>
                  </a:cubicBezTo>
                  <a:cubicBezTo>
                    <a:pt x="21018" y="5322"/>
                    <a:pt x="21018" y="5322"/>
                    <a:pt x="21018" y="5322"/>
                  </a:cubicBezTo>
                  <a:cubicBezTo>
                    <a:pt x="21571" y="4801"/>
                    <a:pt x="21294" y="4175"/>
                    <a:pt x="21018" y="3689"/>
                  </a:cubicBezTo>
                  <a:close/>
                  <a:moveTo>
                    <a:pt x="15559" y="995"/>
                  </a:moveTo>
                  <a:cubicBezTo>
                    <a:pt x="17485" y="1550"/>
                    <a:pt x="19058" y="2637"/>
                    <a:pt x="19959" y="4036"/>
                  </a:cubicBezTo>
                  <a:cubicBezTo>
                    <a:pt x="20043" y="4176"/>
                    <a:pt x="20113" y="4322"/>
                    <a:pt x="20166" y="4470"/>
                  </a:cubicBezTo>
                  <a:cubicBezTo>
                    <a:pt x="17960" y="3611"/>
                    <a:pt x="16039" y="2387"/>
                    <a:pt x="14545" y="891"/>
                  </a:cubicBezTo>
                  <a:lnTo>
                    <a:pt x="14730" y="891"/>
                  </a:lnTo>
                  <a:cubicBezTo>
                    <a:pt x="15012" y="890"/>
                    <a:pt x="15292" y="925"/>
                    <a:pt x="15559" y="995"/>
                  </a:cubicBezTo>
                  <a:close/>
                  <a:moveTo>
                    <a:pt x="3074" y="18668"/>
                  </a:moveTo>
                  <a:cubicBezTo>
                    <a:pt x="2568" y="19151"/>
                    <a:pt x="2005" y="19599"/>
                    <a:pt x="1393" y="20006"/>
                  </a:cubicBezTo>
                  <a:cubicBezTo>
                    <a:pt x="1646" y="19241"/>
                    <a:pt x="1991" y="18268"/>
                    <a:pt x="2084" y="18112"/>
                  </a:cubicBezTo>
                  <a:cubicBezTo>
                    <a:pt x="2636" y="17538"/>
                    <a:pt x="6921" y="13037"/>
                    <a:pt x="8833" y="11161"/>
                  </a:cubicBezTo>
                  <a:lnTo>
                    <a:pt x="9247" y="11421"/>
                  </a:lnTo>
                  <a:cubicBezTo>
                    <a:pt x="8487" y="12464"/>
                    <a:pt x="4594" y="16947"/>
                    <a:pt x="3074" y="18668"/>
                  </a:cubicBezTo>
                  <a:close/>
                  <a:moveTo>
                    <a:pt x="16020" y="12638"/>
                  </a:moveTo>
                  <a:cubicBezTo>
                    <a:pt x="16020" y="12829"/>
                    <a:pt x="15628" y="12898"/>
                    <a:pt x="15098" y="12898"/>
                  </a:cubicBezTo>
                  <a:cubicBezTo>
                    <a:pt x="12795" y="12812"/>
                    <a:pt x="6023" y="8676"/>
                    <a:pt x="5470" y="6625"/>
                  </a:cubicBezTo>
                  <a:cubicBezTo>
                    <a:pt x="5470" y="6434"/>
                    <a:pt x="5308" y="5965"/>
                    <a:pt x="5585" y="5843"/>
                  </a:cubicBezTo>
                  <a:cubicBezTo>
                    <a:pt x="5861" y="5722"/>
                    <a:pt x="7036" y="5930"/>
                    <a:pt x="7888" y="6365"/>
                  </a:cubicBezTo>
                  <a:cubicBezTo>
                    <a:pt x="7888" y="6538"/>
                    <a:pt x="7681" y="6712"/>
                    <a:pt x="7589" y="6869"/>
                  </a:cubicBezTo>
                  <a:cubicBezTo>
                    <a:pt x="7543" y="6964"/>
                    <a:pt x="7543" y="7069"/>
                    <a:pt x="7589" y="7164"/>
                  </a:cubicBezTo>
                  <a:cubicBezTo>
                    <a:pt x="8872" y="9320"/>
                    <a:pt x="11437" y="10887"/>
                    <a:pt x="14499" y="11387"/>
                  </a:cubicBezTo>
                  <a:lnTo>
                    <a:pt x="14637" y="11387"/>
                  </a:lnTo>
                  <a:cubicBezTo>
                    <a:pt x="14802" y="11386"/>
                    <a:pt x="14959" y="11336"/>
                    <a:pt x="15075" y="11248"/>
                  </a:cubicBezTo>
                  <a:cubicBezTo>
                    <a:pt x="15144" y="11168"/>
                    <a:pt x="15222" y="11093"/>
                    <a:pt x="15306" y="11022"/>
                  </a:cubicBezTo>
                  <a:cubicBezTo>
                    <a:pt x="15848" y="11454"/>
                    <a:pt x="16110" y="12046"/>
                    <a:pt x="16020" y="12638"/>
                  </a:cubicBezTo>
                  <a:close/>
                  <a:moveTo>
                    <a:pt x="18323" y="6486"/>
                  </a:moveTo>
                  <a:cubicBezTo>
                    <a:pt x="17010" y="7824"/>
                    <a:pt x="15651" y="9197"/>
                    <a:pt x="14223" y="10466"/>
                  </a:cubicBezTo>
                  <a:cubicBezTo>
                    <a:pt x="11792" y="9961"/>
                    <a:pt x="9763" y="8696"/>
                    <a:pt x="8648" y="6990"/>
                  </a:cubicBezTo>
                  <a:cubicBezTo>
                    <a:pt x="10114" y="5022"/>
                    <a:pt x="11859" y="3181"/>
                    <a:pt x="13854" y="1499"/>
                  </a:cubicBezTo>
                  <a:cubicBezTo>
                    <a:pt x="15365" y="2994"/>
                    <a:pt x="17271" y="4237"/>
                    <a:pt x="19452" y="5148"/>
                  </a:cubicBezTo>
                  <a:lnTo>
                    <a:pt x="19590" y="5148"/>
                  </a:lnTo>
                  <a:cubicBezTo>
                    <a:pt x="19175" y="5652"/>
                    <a:pt x="18761" y="6069"/>
                    <a:pt x="18323" y="6486"/>
                  </a:cubicBezTo>
                  <a:close/>
                </a:path>
              </a:pathLst>
            </a:custGeom>
            <a:solidFill>
              <a:srgbClr val="000000">
                <a:alpha val="20140"/>
              </a:srgbClr>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grpSp>
      <p:sp>
        <p:nvSpPr>
          <p:cNvPr id="47" name="Freeform 9">
            <a:extLst>
              <a:ext uri="{FF2B5EF4-FFF2-40B4-BE49-F238E27FC236}">
                <a16:creationId xmlns:a16="http://schemas.microsoft.com/office/drawing/2014/main" id="{A44A68D7-875C-C88C-25CA-9A3F0650A3AA}"/>
              </a:ext>
            </a:extLst>
          </p:cNvPr>
          <p:cNvSpPr/>
          <p:nvPr/>
        </p:nvSpPr>
        <p:spPr>
          <a:xfrm>
            <a:off x="1098303" y="1413252"/>
            <a:ext cx="2586075" cy="1542077"/>
          </a:xfrm>
          <a:custGeom>
            <a:avLst/>
            <a:gdLst/>
            <a:ahLst/>
            <a:cxnLst>
              <a:cxn ang="0">
                <a:pos x="wd2" y="hd2"/>
              </a:cxn>
              <a:cxn ang="5400000">
                <a:pos x="wd2" y="hd2"/>
              </a:cxn>
              <a:cxn ang="10800000">
                <a:pos x="wd2" y="hd2"/>
              </a:cxn>
              <a:cxn ang="16200000">
                <a:pos x="wd2" y="hd2"/>
              </a:cxn>
            </a:cxnLst>
            <a:rect l="0" t="0" r="r" b="b"/>
            <a:pathLst>
              <a:path w="21600" h="21600" extrusionOk="0">
                <a:moveTo>
                  <a:pt x="4818" y="0"/>
                </a:moveTo>
                <a:cubicBezTo>
                  <a:pt x="4443" y="1329"/>
                  <a:pt x="3691" y="2455"/>
                  <a:pt x="3028" y="3362"/>
                </a:cubicBezTo>
                <a:cubicBezTo>
                  <a:pt x="2364" y="4269"/>
                  <a:pt x="1199" y="4891"/>
                  <a:pt x="0" y="5537"/>
                </a:cubicBezTo>
                <a:lnTo>
                  <a:pt x="32" y="10151"/>
                </a:lnTo>
                <a:cubicBezTo>
                  <a:pt x="845" y="9740"/>
                  <a:pt x="1717" y="9687"/>
                  <a:pt x="2258" y="9232"/>
                </a:cubicBezTo>
                <a:cubicBezTo>
                  <a:pt x="2799" y="8777"/>
                  <a:pt x="3261" y="8419"/>
                  <a:pt x="3838" y="7685"/>
                </a:cubicBezTo>
                <a:lnTo>
                  <a:pt x="4169" y="21600"/>
                </a:lnTo>
                <a:lnTo>
                  <a:pt x="21600" y="21600"/>
                </a:lnTo>
                <a:lnTo>
                  <a:pt x="15029" y="4"/>
                </a:lnTo>
                <a:lnTo>
                  <a:pt x="4818" y="0"/>
                </a:lnTo>
                <a:close/>
              </a:path>
            </a:pathLst>
          </a:custGeom>
          <a:solidFill>
            <a:srgbClr val="000000">
              <a:alpha val="59920"/>
            </a:srgbClr>
          </a:solidFill>
          <a:ln w="12700" cap="flat">
            <a:noFill/>
            <a:miter lim="400000"/>
          </a:ln>
          <a:effectLst/>
        </p:spPr>
        <p:txBody>
          <a:bodyPr wrap="square" lIns="45719" tIns="45719" rIns="45719" bIns="45719" numCol="1" anchor="ctr">
            <a:noAutofit/>
          </a:bodyPr>
          <a:lstStyle/>
          <a:p>
            <a:pPr algn="ctr">
              <a:defRPr sz="3200" b="0">
                <a:solidFill>
                  <a:srgbClr val="FFFFFF"/>
                </a:solidFill>
                <a:latin typeface="+mn-lt"/>
                <a:ea typeface="+mn-ea"/>
                <a:cs typeface="+mn-cs"/>
                <a:sym typeface="Helvetica Neue Medium"/>
              </a:defRPr>
            </a:pPr>
            <a:endParaRPr/>
          </a:p>
        </p:txBody>
      </p:sp>
      <p:sp>
        <p:nvSpPr>
          <p:cNvPr id="48" name="Freeform 37">
            <a:extLst>
              <a:ext uri="{FF2B5EF4-FFF2-40B4-BE49-F238E27FC236}">
                <a16:creationId xmlns:a16="http://schemas.microsoft.com/office/drawing/2014/main" id="{E292A3DF-9C35-4418-BD9B-152CD6680522}"/>
              </a:ext>
            </a:extLst>
          </p:cNvPr>
          <p:cNvSpPr/>
          <p:nvPr/>
        </p:nvSpPr>
        <p:spPr>
          <a:xfrm>
            <a:off x="1075296" y="4694388"/>
            <a:ext cx="1623281" cy="1542180"/>
          </a:xfrm>
          <a:custGeom>
            <a:avLst/>
            <a:gdLst/>
            <a:ahLst/>
            <a:cxnLst>
              <a:cxn ang="0">
                <a:pos x="wd2" y="hd2"/>
              </a:cxn>
              <a:cxn ang="5400000">
                <a:pos x="wd2" y="hd2"/>
              </a:cxn>
              <a:cxn ang="10800000">
                <a:pos x="wd2" y="hd2"/>
              </a:cxn>
              <a:cxn ang="16200000">
                <a:pos x="wd2" y="hd2"/>
              </a:cxn>
            </a:cxnLst>
            <a:rect l="0" t="0" r="r" b="b"/>
            <a:pathLst>
              <a:path w="20391" h="21581" extrusionOk="0">
                <a:moveTo>
                  <a:pt x="5444" y="6335"/>
                </a:moveTo>
                <a:lnTo>
                  <a:pt x="585" y="4704"/>
                </a:lnTo>
                <a:cubicBezTo>
                  <a:pt x="1001" y="2958"/>
                  <a:pt x="1652" y="2325"/>
                  <a:pt x="2836" y="1398"/>
                </a:cubicBezTo>
                <a:cubicBezTo>
                  <a:pt x="4020" y="471"/>
                  <a:pt x="5695" y="4"/>
                  <a:pt x="7864" y="4"/>
                </a:cubicBezTo>
                <a:cubicBezTo>
                  <a:pt x="10352" y="4"/>
                  <a:pt x="17760" y="-5"/>
                  <a:pt x="19197" y="4"/>
                </a:cubicBezTo>
                <a:cubicBezTo>
                  <a:pt x="21600" y="19"/>
                  <a:pt x="20009" y="21595"/>
                  <a:pt x="17656" y="21570"/>
                </a:cubicBezTo>
                <a:cubicBezTo>
                  <a:pt x="16439" y="21556"/>
                  <a:pt x="9992" y="21581"/>
                  <a:pt x="8215" y="21581"/>
                </a:cubicBezTo>
                <a:cubicBezTo>
                  <a:pt x="6481" y="21581"/>
                  <a:pt x="5112" y="21358"/>
                  <a:pt x="4110" y="20912"/>
                </a:cubicBezTo>
                <a:cubicBezTo>
                  <a:pt x="3152" y="20500"/>
                  <a:pt x="2302" y="19827"/>
                  <a:pt x="1639" y="18955"/>
                </a:cubicBezTo>
                <a:cubicBezTo>
                  <a:pt x="992" y="18096"/>
                  <a:pt x="347" y="16741"/>
                  <a:pt x="0" y="15441"/>
                </a:cubicBezTo>
                <a:lnTo>
                  <a:pt x="5444" y="14948"/>
                </a:lnTo>
                <a:cubicBezTo>
                  <a:pt x="5652" y="16115"/>
                  <a:pt x="5975" y="16924"/>
                  <a:pt x="6413" y="17375"/>
                </a:cubicBezTo>
                <a:cubicBezTo>
                  <a:pt x="6851" y="17825"/>
                  <a:pt x="7408" y="18050"/>
                  <a:pt x="8084" y="18051"/>
                </a:cubicBezTo>
                <a:cubicBezTo>
                  <a:pt x="8760" y="18068"/>
                  <a:pt x="9409" y="17756"/>
                  <a:pt x="9860" y="17197"/>
                </a:cubicBezTo>
                <a:cubicBezTo>
                  <a:pt x="10333" y="16628"/>
                  <a:pt x="10569" y="15869"/>
                  <a:pt x="10569" y="14920"/>
                </a:cubicBezTo>
                <a:cubicBezTo>
                  <a:pt x="10569" y="13953"/>
                  <a:pt x="10342" y="13204"/>
                  <a:pt x="9886" y="12671"/>
                </a:cubicBezTo>
                <a:cubicBezTo>
                  <a:pt x="9431" y="12138"/>
                  <a:pt x="8813" y="11872"/>
                  <a:pt x="8032" y="11874"/>
                </a:cubicBezTo>
                <a:cubicBezTo>
                  <a:pt x="7616" y="11874"/>
                  <a:pt x="7391" y="11698"/>
                  <a:pt x="6663" y="11926"/>
                </a:cubicBezTo>
                <a:lnTo>
                  <a:pt x="6588" y="7798"/>
                </a:lnTo>
                <a:cubicBezTo>
                  <a:pt x="6883" y="7845"/>
                  <a:pt x="7110" y="7925"/>
                  <a:pt x="7278" y="7925"/>
                </a:cubicBezTo>
                <a:cubicBezTo>
                  <a:pt x="7973" y="7925"/>
                  <a:pt x="8551" y="7903"/>
                  <a:pt x="9016" y="7419"/>
                </a:cubicBezTo>
                <a:cubicBezTo>
                  <a:pt x="9481" y="6935"/>
                  <a:pt x="9711" y="6356"/>
                  <a:pt x="9711" y="5697"/>
                </a:cubicBezTo>
                <a:cubicBezTo>
                  <a:pt x="9711" y="5061"/>
                  <a:pt x="9537" y="4553"/>
                  <a:pt x="9190" y="4174"/>
                </a:cubicBezTo>
                <a:cubicBezTo>
                  <a:pt x="8842" y="3794"/>
                  <a:pt x="8366" y="3603"/>
                  <a:pt x="7760" y="3601"/>
                </a:cubicBezTo>
                <a:cubicBezTo>
                  <a:pt x="7135" y="3601"/>
                  <a:pt x="6628" y="3807"/>
                  <a:pt x="6238" y="4220"/>
                </a:cubicBezTo>
                <a:cubicBezTo>
                  <a:pt x="5849" y="4633"/>
                  <a:pt x="5582" y="5301"/>
                  <a:pt x="5444" y="6335"/>
                </a:cubicBezTo>
                <a:close/>
              </a:path>
            </a:pathLst>
          </a:custGeom>
          <a:solidFill>
            <a:srgbClr val="000000">
              <a:alpha val="59920"/>
            </a:srgbClr>
          </a:solidFill>
          <a:ln w="12700" cap="flat">
            <a:noFill/>
            <a:miter lim="400000"/>
          </a:ln>
          <a:effectLst/>
        </p:spPr>
        <p:txBody>
          <a:bodyPr wrap="square" lIns="45719" tIns="45719" rIns="45719" bIns="45719" numCol="1" anchor="ctr">
            <a:noAutofit/>
          </a:bodyPr>
          <a:lstStyle/>
          <a:p>
            <a:pPr algn="ctr">
              <a:defRPr sz="3200" b="0">
                <a:solidFill>
                  <a:srgbClr val="FFFFFF"/>
                </a:solidFill>
                <a:latin typeface="+mn-lt"/>
                <a:ea typeface="+mn-ea"/>
                <a:cs typeface="+mn-cs"/>
                <a:sym typeface="Helvetica Neue Medium"/>
              </a:defRPr>
            </a:pPr>
            <a:endParaRPr/>
          </a:p>
        </p:txBody>
      </p:sp>
      <p:sp>
        <p:nvSpPr>
          <p:cNvPr id="49" name="Freeform 57">
            <a:extLst>
              <a:ext uri="{FF2B5EF4-FFF2-40B4-BE49-F238E27FC236}">
                <a16:creationId xmlns:a16="http://schemas.microsoft.com/office/drawing/2014/main" id="{716071DC-C5DC-BFAD-C94A-879169BA986D}"/>
              </a:ext>
            </a:extLst>
          </p:cNvPr>
          <p:cNvSpPr/>
          <p:nvPr/>
        </p:nvSpPr>
        <p:spPr>
          <a:xfrm>
            <a:off x="1139445" y="3068017"/>
            <a:ext cx="1376699" cy="1541698"/>
          </a:xfrm>
          <a:custGeom>
            <a:avLst/>
            <a:gdLst/>
            <a:ahLst/>
            <a:cxnLst>
              <a:cxn ang="0">
                <a:pos x="wd2" y="hd2"/>
              </a:cxn>
              <a:cxn ang="5400000">
                <a:pos x="wd2" y="hd2"/>
              </a:cxn>
              <a:cxn ang="10800000">
                <a:pos x="wd2" y="hd2"/>
              </a:cxn>
              <a:cxn ang="16200000">
                <a:pos x="wd2" y="hd2"/>
              </a:cxn>
            </a:cxnLst>
            <a:rect l="0" t="0" r="r" b="b"/>
            <a:pathLst>
              <a:path w="18310" h="21600" extrusionOk="0">
                <a:moveTo>
                  <a:pt x="16834" y="21600"/>
                </a:moveTo>
                <a:lnTo>
                  <a:pt x="0" y="21600"/>
                </a:lnTo>
                <a:cubicBezTo>
                  <a:pt x="192" y="19852"/>
                  <a:pt x="781" y="18174"/>
                  <a:pt x="1636" y="16556"/>
                </a:cubicBezTo>
                <a:cubicBezTo>
                  <a:pt x="2715" y="14518"/>
                  <a:pt x="5770" y="11758"/>
                  <a:pt x="7081" y="10897"/>
                </a:cubicBezTo>
                <a:cubicBezTo>
                  <a:pt x="8130" y="10208"/>
                  <a:pt x="9953" y="8952"/>
                  <a:pt x="10412" y="8285"/>
                </a:cubicBezTo>
                <a:cubicBezTo>
                  <a:pt x="10871" y="7617"/>
                  <a:pt x="11101" y="6985"/>
                  <a:pt x="11101" y="6386"/>
                </a:cubicBezTo>
                <a:cubicBezTo>
                  <a:pt x="11109" y="5757"/>
                  <a:pt x="10862" y="5155"/>
                  <a:pt x="10421" y="4729"/>
                </a:cubicBezTo>
                <a:cubicBezTo>
                  <a:pt x="9967" y="4270"/>
                  <a:pt x="9600" y="4051"/>
                  <a:pt x="8912" y="4051"/>
                </a:cubicBezTo>
                <a:cubicBezTo>
                  <a:pt x="8195" y="4051"/>
                  <a:pt x="7667" y="4545"/>
                  <a:pt x="7422" y="4801"/>
                </a:cubicBezTo>
                <a:cubicBezTo>
                  <a:pt x="6967" y="5274"/>
                  <a:pt x="6730" y="7004"/>
                  <a:pt x="6482" y="7759"/>
                </a:cubicBezTo>
                <a:cubicBezTo>
                  <a:pt x="6315" y="8264"/>
                  <a:pt x="410" y="6780"/>
                  <a:pt x="410" y="6780"/>
                </a:cubicBezTo>
                <a:cubicBezTo>
                  <a:pt x="631" y="5120"/>
                  <a:pt x="1035" y="3823"/>
                  <a:pt x="1623" y="2890"/>
                </a:cubicBezTo>
                <a:cubicBezTo>
                  <a:pt x="2210" y="1957"/>
                  <a:pt x="3038" y="1243"/>
                  <a:pt x="4106" y="746"/>
                </a:cubicBezTo>
                <a:cubicBezTo>
                  <a:pt x="5176" y="249"/>
                  <a:pt x="6657" y="0"/>
                  <a:pt x="8549" y="0"/>
                </a:cubicBezTo>
                <a:cubicBezTo>
                  <a:pt x="10523" y="0"/>
                  <a:pt x="12834" y="53"/>
                  <a:pt x="14020" y="77"/>
                </a:cubicBezTo>
                <a:cubicBezTo>
                  <a:pt x="21600" y="232"/>
                  <a:pt x="16827" y="16792"/>
                  <a:pt x="16827" y="16792"/>
                </a:cubicBezTo>
                <a:close/>
              </a:path>
            </a:pathLst>
          </a:custGeom>
          <a:solidFill>
            <a:srgbClr val="000000">
              <a:alpha val="59920"/>
            </a:srgbClr>
          </a:solidFill>
          <a:ln w="12700" cap="flat">
            <a:noFill/>
            <a:miter lim="400000"/>
          </a:ln>
          <a:effectLst/>
        </p:spPr>
        <p:txBody>
          <a:bodyPr wrap="square" lIns="45719" tIns="45719" rIns="45719" bIns="45719" numCol="1" anchor="ctr">
            <a:noAutofit/>
          </a:bodyPr>
          <a:lstStyle/>
          <a:p>
            <a:pPr algn="ctr">
              <a:defRPr sz="3200" b="0">
                <a:solidFill>
                  <a:srgbClr val="FFFFFF"/>
                </a:solidFill>
                <a:latin typeface="+mn-lt"/>
                <a:ea typeface="+mn-ea"/>
                <a:cs typeface="+mn-cs"/>
                <a:sym typeface="Helvetica Neue Medium"/>
              </a:defRPr>
            </a:pPr>
            <a:endParaRPr/>
          </a:p>
        </p:txBody>
      </p:sp>
      <p:sp>
        <p:nvSpPr>
          <p:cNvPr id="50" name="Freeform 27">
            <a:extLst>
              <a:ext uri="{FF2B5EF4-FFF2-40B4-BE49-F238E27FC236}">
                <a16:creationId xmlns:a16="http://schemas.microsoft.com/office/drawing/2014/main" id="{015B3009-D495-5E10-BC57-7A541FEBB2DE}"/>
              </a:ext>
            </a:extLst>
          </p:cNvPr>
          <p:cNvSpPr/>
          <p:nvPr/>
        </p:nvSpPr>
        <p:spPr>
          <a:xfrm>
            <a:off x="1154070" y="1393908"/>
            <a:ext cx="3355400" cy="1576048"/>
          </a:xfrm>
          <a:custGeom>
            <a:avLst/>
            <a:gdLst/>
            <a:ahLst/>
            <a:cxnLst>
              <a:cxn ang="0">
                <a:pos x="wd2" y="hd2"/>
              </a:cxn>
              <a:cxn ang="5400000">
                <a:pos x="wd2" y="hd2"/>
              </a:cxn>
              <a:cxn ang="10800000">
                <a:pos x="wd2" y="hd2"/>
              </a:cxn>
              <a:cxn ang="16200000">
                <a:pos x="wd2" y="hd2"/>
              </a:cxn>
            </a:cxnLst>
            <a:rect l="0" t="0" r="r" b="b"/>
            <a:pathLst>
              <a:path w="21600" h="21600" extrusionOk="0">
                <a:moveTo>
                  <a:pt x="16825" y="0"/>
                </a:moveTo>
                <a:lnTo>
                  <a:pt x="3356" y="269"/>
                </a:lnTo>
                <a:cubicBezTo>
                  <a:pt x="3077" y="1544"/>
                  <a:pt x="2664" y="2669"/>
                  <a:pt x="2152" y="3559"/>
                </a:cubicBezTo>
                <a:cubicBezTo>
                  <a:pt x="1641" y="4448"/>
                  <a:pt x="924" y="5209"/>
                  <a:pt x="0" y="5840"/>
                </a:cubicBezTo>
                <a:lnTo>
                  <a:pt x="0" y="10572"/>
                </a:lnTo>
                <a:cubicBezTo>
                  <a:pt x="627" y="10164"/>
                  <a:pt x="1148" y="9745"/>
                  <a:pt x="1563" y="9299"/>
                </a:cubicBezTo>
                <a:cubicBezTo>
                  <a:pt x="2018" y="8807"/>
                  <a:pt x="2450" y="8216"/>
                  <a:pt x="2854" y="7553"/>
                </a:cubicBezTo>
                <a:lnTo>
                  <a:pt x="2854" y="21400"/>
                </a:lnTo>
                <a:lnTo>
                  <a:pt x="21600" y="21600"/>
                </a:lnTo>
                <a:lnTo>
                  <a:pt x="16825" y="0"/>
                </a:lnTo>
                <a:close/>
              </a:path>
            </a:pathLst>
          </a:custGeom>
          <a:gradFill flip="none" rotWithShape="1">
            <a:gsLst>
              <a:gs pos="0">
                <a:srgbClr val="FFF500"/>
              </a:gs>
              <a:gs pos="100000">
                <a:srgbClr val="FF7E00"/>
              </a:gs>
            </a:gsLst>
            <a:lin ang="3174155" scaled="0"/>
          </a:gradFill>
          <a:ln w="50800" cap="flat">
            <a:solidFill>
              <a:srgbClr val="FEEDB6"/>
            </a:solidFill>
            <a:prstDash val="solid"/>
            <a:miter lim="8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dirty="0"/>
          </a:p>
        </p:txBody>
      </p:sp>
      <p:sp>
        <p:nvSpPr>
          <p:cNvPr id="51" name="Freeform 74">
            <a:extLst>
              <a:ext uri="{FF2B5EF4-FFF2-40B4-BE49-F238E27FC236}">
                <a16:creationId xmlns:a16="http://schemas.microsoft.com/office/drawing/2014/main" id="{6C904F82-2CCA-5C78-5F44-5BE6CF50C071}"/>
              </a:ext>
            </a:extLst>
          </p:cNvPr>
          <p:cNvSpPr/>
          <p:nvPr/>
        </p:nvSpPr>
        <p:spPr>
          <a:xfrm>
            <a:off x="1139308" y="3061406"/>
            <a:ext cx="3365132" cy="1544136"/>
          </a:xfrm>
          <a:custGeom>
            <a:avLst/>
            <a:gdLst/>
            <a:ahLst/>
            <a:cxnLst>
              <a:cxn ang="0">
                <a:pos x="wd2" y="hd2"/>
              </a:cxn>
              <a:cxn ang="5400000">
                <a:pos x="wd2" y="hd2"/>
              </a:cxn>
              <a:cxn ang="10800000">
                <a:pos x="wd2" y="hd2"/>
              </a:cxn>
              <a:cxn ang="16200000">
                <a:pos x="wd2" y="hd2"/>
              </a:cxn>
            </a:cxnLst>
            <a:rect l="0" t="0" r="r" b="b"/>
            <a:pathLst>
              <a:path w="21600" h="21594" extrusionOk="0">
                <a:moveTo>
                  <a:pt x="6649" y="6"/>
                </a:moveTo>
                <a:cubicBezTo>
                  <a:pt x="5807" y="-6"/>
                  <a:pt x="4966" y="-2"/>
                  <a:pt x="4125" y="32"/>
                </a:cubicBezTo>
                <a:cubicBezTo>
                  <a:pt x="3216" y="69"/>
                  <a:pt x="2502" y="284"/>
                  <a:pt x="1983" y="778"/>
                </a:cubicBezTo>
                <a:cubicBezTo>
                  <a:pt x="1466" y="1269"/>
                  <a:pt x="1066" y="1986"/>
                  <a:pt x="783" y="2919"/>
                </a:cubicBezTo>
                <a:cubicBezTo>
                  <a:pt x="500" y="3851"/>
                  <a:pt x="306" y="5143"/>
                  <a:pt x="198" y="6799"/>
                </a:cubicBezTo>
                <a:lnTo>
                  <a:pt x="2911" y="7277"/>
                </a:lnTo>
                <a:cubicBezTo>
                  <a:pt x="2988" y="6081"/>
                  <a:pt x="3136" y="5249"/>
                  <a:pt x="3355" y="4777"/>
                </a:cubicBezTo>
                <a:cubicBezTo>
                  <a:pt x="3574" y="4305"/>
                  <a:pt x="3857" y="4069"/>
                  <a:pt x="4202" y="4069"/>
                </a:cubicBezTo>
                <a:cubicBezTo>
                  <a:pt x="4535" y="4069"/>
                  <a:pt x="4810" y="4296"/>
                  <a:pt x="5029" y="4754"/>
                </a:cubicBezTo>
                <a:cubicBezTo>
                  <a:pt x="5135" y="4966"/>
                  <a:pt x="5218" y="5225"/>
                  <a:pt x="5275" y="5507"/>
                </a:cubicBezTo>
                <a:cubicBezTo>
                  <a:pt x="5331" y="5789"/>
                  <a:pt x="5361" y="6095"/>
                  <a:pt x="5359" y="6409"/>
                </a:cubicBezTo>
                <a:cubicBezTo>
                  <a:pt x="5359" y="7007"/>
                  <a:pt x="5247" y="7640"/>
                  <a:pt x="5025" y="8305"/>
                </a:cubicBezTo>
                <a:cubicBezTo>
                  <a:pt x="4804" y="8970"/>
                  <a:pt x="4298" y="9947"/>
                  <a:pt x="3504" y="11226"/>
                </a:cubicBezTo>
                <a:cubicBezTo>
                  <a:pt x="2206" y="13318"/>
                  <a:pt x="1323" y="15135"/>
                  <a:pt x="848" y="16670"/>
                </a:cubicBezTo>
                <a:cubicBezTo>
                  <a:pt x="390" y="18145"/>
                  <a:pt x="96" y="19828"/>
                  <a:pt x="0" y="21594"/>
                </a:cubicBezTo>
                <a:lnTo>
                  <a:pt x="21600" y="21524"/>
                </a:lnTo>
                <a:lnTo>
                  <a:pt x="16559" y="5"/>
                </a:lnTo>
                <a:cubicBezTo>
                  <a:pt x="14096" y="91"/>
                  <a:pt x="11633" y="109"/>
                  <a:pt x="9170" y="59"/>
                </a:cubicBezTo>
                <a:cubicBezTo>
                  <a:pt x="8330" y="42"/>
                  <a:pt x="7489" y="17"/>
                  <a:pt x="6649" y="6"/>
                </a:cubicBezTo>
                <a:close/>
              </a:path>
            </a:pathLst>
          </a:custGeom>
          <a:gradFill flip="none" rotWithShape="1">
            <a:gsLst>
              <a:gs pos="0">
                <a:srgbClr val="FFA200"/>
              </a:gs>
              <a:gs pos="100000">
                <a:srgbClr val="FF3320"/>
              </a:gs>
            </a:gsLst>
            <a:lin ang="3174155" scaled="0"/>
          </a:gradFill>
          <a:ln w="50800" cap="flat">
            <a:solidFill>
              <a:srgbClr val="FFD198"/>
            </a:solidFill>
            <a:prstDash val="solid"/>
            <a:miter lim="8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dirty="0"/>
          </a:p>
        </p:txBody>
      </p:sp>
      <p:sp>
        <p:nvSpPr>
          <p:cNvPr id="52" name="Freeform 50">
            <a:extLst>
              <a:ext uri="{FF2B5EF4-FFF2-40B4-BE49-F238E27FC236}">
                <a16:creationId xmlns:a16="http://schemas.microsoft.com/office/drawing/2014/main" id="{6A169C4B-80F9-D673-A834-42CD60B00566}"/>
              </a:ext>
            </a:extLst>
          </p:cNvPr>
          <p:cNvSpPr/>
          <p:nvPr/>
        </p:nvSpPr>
        <p:spPr>
          <a:xfrm>
            <a:off x="1110878" y="4693301"/>
            <a:ext cx="3393567" cy="1543282"/>
          </a:xfrm>
          <a:custGeom>
            <a:avLst/>
            <a:gdLst/>
            <a:ahLst/>
            <a:cxnLst>
              <a:cxn ang="0">
                <a:pos x="wd2" y="hd2"/>
              </a:cxn>
              <a:cxn ang="5400000">
                <a:pos x="wd2" y="hd2"/>
              </a:cxn>
              <a:cxn ang="10800000">
                <a:pos x="wd2" y="hd2"/>
              </a:cxn>
              <a:cxn ang="16200000">
                <a:pos x="wd2" y="hd2"/>
              </a:cxn>
            </a:cxnLst>
            <a:rect l="0" t="0" r="r" b="b"/>
            <a:pathLst>
              <a:path w="21600" h="21597" extrusionOk="0">
                <a:moveTo>
                  <a:pt x="16592" y="0"/>
                </a:moveTo>
                <a:lnTo>
                  <a:pt x="3912" y="13"/>
                </a:lnTo>
                <a:cubicBezTo>
                  <a:pt x="2813" y="13"/>
                  <a:pt x="1962" y="476"/>
                  <a:pt x="1362" y="1406"/>
                </a:cubicBezTo>
                <a:cubicBezTo>
                  <a:pt x="763" y="2335"/>
                  <a:pt x="357" y="3674"/>
                  <a:pt x="144" y="5422"/>
                </a:cubicBezTo>
                <a:lnTo>
                  <a:pt x="2683" y="6405"/>
                </a:lnTo>
                <a:cubicBezTo>
                  <a:pt x="2753" y="5375"/>
                  <a:pt x="2887" y="4653"/>
                  <a:pt x="3085" y="4236"/>
                </a:cubicBezTo>
                <a:cubicBezTo>
                  <a:pt x="3283" y="3820"/>
                  <a:pt x="3539" y="3615"/>
                  <a:pt x="3856" y="3617"/>
                </a:cubicBezTo>
                <a:cubicBezTo>
                  <a:pt x="4163" y="3618"/>
                  <a:pt x="4405" y="3807"/>
                  <a:pt x="4581" y="4187"/>
                </a:cubicBezTo>
                <a:cubicBezTo>
                  <a:pt x="4757" y="4566"/>
                  <a:pt x="4846" y="5073"/>
                  <a:pt x="4846" y="5709"/>
                </a:cubicBezTo>
                <a:cubicBezTo>
                  <a:pt x="4846" y="6373"/>
                  <a:pt x="4727" y="6946"/>
                  <a:pt x="4493" y="7431"/>
                </a:cubicBezTo>
                <a:cubicBezTo>
                  <a:pt x="4258" y="7915"/>
                  <a:pt x="3964" y="8158"/>
                  <a:pt x="3612" y="8158"/>
                </a:cubicBezTo>
                <a:cubicBezTo>
                  <a:pt x="3554" y="8154"/>
                  <a:pt x="3496" y="8147"/>
                  <a:pt x="3438" y="8135"/>
                </a:cubicBezTo>
                <a:cubicBezTo>
                  <a:pt x="3380" y="8123"/>
                  <a:pt x="3320" y="8106"/>
                  <a:pt x="3262" y="8085"/>
                </a:cubicBezTo>
                <a:lnTo>
                  <a:pt x="3125" y="12228"/>
                </a:lnTo>
                <a:cubicBezTo>
                  <a:pt x="3494" y="12000"/>
                  <a:pt x="3784" y="11884"/>
                  <a:pt x="3995" y="11884"/>
                </a:cubicBezTo>
                <a:cubicBezTo>
                  <a:pt x="4390" y="11884"/>
                  <a:pt x="4704" y="12152"/>
                  <a:pt x="4935" y="12683"/>
                </a:cubicBezTo>
                <a:cubicBezTo>
                  <a:pt x="5166" y="13215"/>
                  <a:pt x="5281" y="13965"/>
                  <a:pt x="5281" y="14933"/>
                </a:cubicBezTo>
                <a:cubicBezTo>
                  <a:pt x="5281" y="15882"/>
                  <a:pt x="5160" y="16640"/>
                  <a:pt x="4921" y="17209"/>
                </a:cubicBezTo>
                <a:cubicBezTo>
                  <a:pt x="4806" y="17488"/>
                  <a:pt x="4667" y="17706"/>
                  <a:pt x="4514" y="17851"/>
                </a:cubicBezTo>
                <a:cubicBezTo>
                  <a:pt x="4360" y="17997"/>
                  <a:pt x="4192" y="18070"/>
                  <a:pt x="4021" y="18062"/>
                </a:cubicBezTo>
                <a:cubicBezTo>
                  <a:pt x="3678" y="18062"/>
                  <a:pt x="3396" y="17836"/>
                  <a:pt x="3174" y="17385"/>
                </a:cubicBezTo>
                <a:cubicBezTo>
                  <a:pt x="2952" y="16934"/>
                  <a:pt x="2788" y="16126"/>
                  <a:pt x="2683" y="14959"/>
                </a:cubicBezTo>
                <a:lnTo>
                  <a:pt x="0" y="15732"/>
                </a:lnTo>
                <a:cubicBezTo>
                  <a:pt x="176" y="17032"/>
                  <a:pt x="427" y="18116"/>
                  <a:pt x="755" y="18972"/>
                </a:cubicBezTo>
                <a:cubicBezTo>
                  <a:pt x="1090" y="19847"/>
                  <a:pt x="1522" y="20516"/>
                  <a:pt x="2008" y="20927"/>
                </a:cubicBezTo>
                <a:cubicBezTo>
                  <a:pt x="2516" y="21373"/>
                  <a:pt x="3209" y="21597"/>
                  <a:pt x="4087" y="21597"/>
                </a:cubicBezTo>
                <a:cubicBezTo>
                  <a:pt x="4988" y="21597"/>
                  <a:pt x="8252" y="21520"/>
                  <a:pt x="8870" y="21532"/>
                </a:cubicBezTo>
                <a:cubicBezTo>
                  <a:pt x="8915" y="21532"/>
                  <a:pt x="8959" y="21600"/>
                  <a:pt x="9003" y="21543"/>
                </a:cubicBezTo>
                <a:lnTo>
                  <a:pt x="21600" y="21572"/>
                </a:lnTo>
                <a:lnTo>
                  <a:pt x="16592" y="0"/>
                </a:lnTo>
                <a:close/>
              </a:path>
            </a:pathLst>
          </a:custGeom>
          <a:gradFill flip="none" rotWithShape="1">
            <a:gsLst>
              <a:gs pos="0">
                <a:srgbClr val="FF00C5"/>
              </a:gs>
              <a:gs pos="100000">
                <a:srgbClr val="9C00BD"/>
              </a:gs>
            </a:gsLst>
            <a:lin ang="3174155" scaled="0"/>
          </a:gradFill>
          <a:ln w="50800" cap="flat">
            <a:solidFill>
              <a:srgbClr val="FBD3FF"/>
            </a:solidFill>
            <a:prstDash val="solid"/>
            <a:miter lim="8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dirty="0"/>
          </a:p>
        </p:txBody>
      </p:sp>
      <p:sp>
        <p:nvSpPr>
          <p:cNvPr id="63" name="Google Shape;47;p1">
            <a:extLst>
              <a:ext uri="{FF2B5EF4-FFF2-40B4-BE49-F238E27FC236}">
                <a16:creationId xmlns:a16="http://schemas.microsoft.com/office/drawing/2014/main" id="{8FD47F0A-0DA1-CF30-155B-5AF1FF2CF61A}"/>
              </a:ext>
            </a:extLst>
          </p:cNvPr>
          <p:cNvSpPr txBox="1"/>
          <p:nvPr/>
        </p:nvSpPr>
        <p:spPr>
          <a:xfrm>
            <a:off x="1762294" y="5459213"/>
            <a:ext cx="2596518" cy="80013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98" tIns="91398" rIns="91398" bIns="91398">
            <a:spAutoFit/>
          </a:bodyPr>
          <a:lstStyle>
            <a:lvl1pPr defTabSz="1828800">
              <a:defRPr sz="4000" b="0">
                <a:solidFill>
                  <a:srgbClr val="535353"/>
                </a:solidFill>
                <a:latin typeface="Avenir Next Regular"/>
                <a:ea typeface="Avenir Next Regular"/>
                <a:cs typeface="Avenir Next Regular"/>
                <a:sym typeface="Avenir Next Regular"/>
              </a:defRPr>
            </a:lvl1pPr>
          </a:lstStyle>
          <a:p>
            <a:pPr algn="ctr"/>
            <a:r>
              <a:rPr lang="en-US" sz="4000" dirty="0">
                <a:solidFill>
                  <a:schemeClr val="bg1"/>
                </a:solidFill>
              </a:rPr>
              <a:t>Assembler</a:t>
            </a:r>
            <a:endParaRPr lang="en-US" dirty="0">
              <a:solidFill>
                <a:schemeClr val="bg1"/>
              </a:solidFill>
            </a:endParaRPr>
          </a:p>
        </p:txBody>
      </p:sp>
      <p:sp>
        <p:nvSpPr>
          <p:cNvPr id="64" name="Google Shape;48;p1">
            <a:extLst>
              <a:ext uri="{FF2B5EF4-FFF2-40B4-BE49-F238E27FC236}">
                <a16:creationId xmlns:a16="http://schemas.microsoft.com/office/drawing/2014/main" id="{9B27FDDB-D984-7FC2-5287-F300ED96A3C8}"/>
              </a:ext>
            </a:extLst>
          </p:cNvPr>
          <p:cNvSpPr txBox="1"/>
          <p:nvPr/>
        </p:nvSpPr>
        <p:spPr>
          <a:xfrm>
            <a:off x="4828643" y="4809254"/>
            <a:ext cx="1343060" cy="52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98" tIns="91398" rIns="91398" bIns="91398">
            <a:spAutoFit/>
          </a:bodyPr>
          <a:lstStyle>
            <a:lvl1pPr defTabSz="1828800">
              <a:defRPr sz="2200">
                <a:solidFill>
                  <a:srgbClr val="C228BB"/>
                </a:solidFill>
                <a:latin typeface="Avenir Next Regular"/>
                <a:ea typeface="Avenir Next Regular"/>
                <a:cs typeface="Avenir Next Regular"/>
                <a:sym typeface="Avenir Next Regular"/>
              </a:defRPr>
            </a:lvl1pPr>
          </a:lstStyle>
          <a:p>
            <a:pPr algn="ctr"/>
            <a:r>
              <a:rPr lang="en-US" dirty="0">
                <a:solidFill>
                  <a:srgbClr val="8C0086"/>
                </a:solidFill>
              </a:rPr>
              <a:t>Assembly </a:t>
            </a:r>
            <a:endParaRPr dirty="0">
              <a:solidFill>
                <a:srgbClr val="8C0086"/>
              </a:solidFill>
            </a:endParaRPr>
          </a:p>
        </p:txBody>
      </p:sp>
      <p:sp>
        <p:nvSpPr>
          <p:cNvPr id="66" name="Google Shape;48;p1">
            <a:extLst>
              <a:ext uri="{FF2B5EF4-FFF2-40B4-BE49-F238E27FC236}">
                <a16:creationId xmlns:a16="http://schemas.microsoft.com/office/drawing/2014/main" id="{130E28DB-6E93-5B84-3B80-4646B41E5003}"/>
              </a:ext>
            </a:extLst>
          </p:cNvPr>
          <p:cNvSpPr txBox="1"/>
          <p:nvPr/>
        </p:nvSpPr>
        <p:spPr>
          <a:xfrm>
            <a:off x="4828643" y="1396015"/>
            <a:ext cx="5601063" cy="769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98" tIns="91398" rIns="91398" bIns="91398">
            <a:spAutoFit/>
          </a:bodyPr>
          <a:lstStyle>
            <a:lvl1pPr defTabSz="1828800">
              <a:defRPr sz="2200">
                <a:solidFill>
                  <a:srgbClr val="FFC318"/>
                </a:solidFill>
                <a:latin typeface="Avenir Next Regular"/>
                <a:ea typeface="Avenir Next Regular"/>
                <a:cs typeface="Avenir Next Regular"/>
                <a:sym typeface="Avenir Next Regular"/>
              </a:defRPr>
            </a:lvl1pPr>
          </a:lstStyle>
          <a:p>
            <a:r>
              <a:rPr lang="en-US" sz="2000" dirty="0">
                <a:solidFill>
                  <a:srgbClr val="FF9500"/>
                </a:solidFill>
              </a:rPr>
              <a:t>It takes all instructions and executes them at once.</a:t>
            </a:r>
          </a:p>
          <a:p>
            <a:r>
              <a:rPr lang="en-US" sz="1800" b="1" dirty="0">
                <a:solidFill>
                  <a:srgbClr val="FF9500"/>
                </a:solidFill>
              </a:rPr>
              <a:t>C   Java</a:t>
            </a:r>
          </a:p>
        </p:txBody>
      </p:sp>
      <p:sp>
        <p:nvSpPr>
          <p:cNvPr id="68" name="Google Shape;48;p1">
            <a:extLst>
              <a:ext uri="{FF2B5EF4-FFF2-40B4-BE49-F238E27FC236}">
                <a16:creationId xmlns:a16="http://schemas.microsoft.com/office/drawing/2014/main" id="{F2FFA89A-009C-72E4-0E46-5D1248CC2A19}"/>
              </a:ext>
            </a:extLst>
          </p:cNvPr>
          <p:cNvSpPr txBox="1"/>
          <p:nvPr/>
        </p:nvSpPr>
        <p:spPr>
          <a:xfrm>
            <a:off x="4828643" y="3153043"/>
            <a:ext cx="5151099" cy="1077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98" tIns="91398" rIns="91398" bIns="91398">
            <a:spAutoFit/>
          </a:bodyPr>
          <a:lstStyle>
            <a:lvl1pPr defTabSz="1828800">
              <a:defRPr sz="2200">
                <a:solidFill>
                  <a:srgbClr val="EE8534"/>
                </a:solidFill>
                <a:latin typeface="Avenir Next Regular"/>
                <a:ea typeface="Avenir Next Regular"/>
                <a:cs typeface="Avenir Next Regular"/>
                <a:sym typeface="Avenir Next Regular"/>
              </a:defRPr>
            </a:lvl1pPr>
          </a:lstStyle>
          <a:p>
            <a:r>
              <a:rPr lang="en-US" sz="2000" dirty="0">
                <a:solidFill>
                  <a:srgbClr val="D85419"/>
                </a:solidFill>
              </a:rPr>
              <a:t>Instructions are executed line by line.</a:t>
            </a:r>
          </a:p>
          <a:p>
            <a:r>
              <a:rPr lang="en-US" sz="2000" dirty="0">
                <a:solidFill>
                  <a:srgbClr val="D85419"/>
                </a:solidFill>
              </a:rPr>
              <a:t>Gives direct output per line</a:t>
            </a:r>
          </a:p>
          <a:p>
            <a:r>
              <a:rPr lang="en-US" sz="1800" b="1" dirty="0">
                <a:solidFill>
                  <a:srgbClr val="D85419"/>
                </a:solidFill>
              </a:rPr>
              <a:t>CLI   Linux   MATLAB   Python</a:t>
            </a:r>
          </a:p>
        </p:txBody>
      </p:sp>
      <p:pic>
        <p:nvPicPr>
          <p:cNvPr id="69" name="TinyPPT_8.png" descr="TinyPPT_8.png">
            <a:extLst>
              <a:ext uri="{FF2B5EF4-FFF2-40B4-BE49-F238E27FC236}">
                <a16:creationId xmlns:a16="http://schemas.microsoft.com/office/drawing/2014/main" id="{E464DC1E-C2F3-DCD1-E477-E920BA61FEA8}"/>
              </a:ext>
            </a:extLst>
          </p:cNvPr>
          <p:cNvPicPr>
            <a:picLocks/>
          </p:cNvPicPr>
          <p:nvPr/>
        </p:nvPicPr>
        <p:blipFill>
          <a:blip r:embed="rId2">
            <a:alphaModFix amt="71396"/>
          </a:blip>
          <a:srcRect/>
          <a:stretch>
            <a:fillRect/>
          </a:stretch>
        </p:blipFill>
        <p:spPr>
          <a:xfrm>
            <a:off x="489757" y="6240796"/>
            <a:ext cx="4354806" cy="413072"/>
          </a:xfrm>
          <a:prstGeom prst="rect">
            <a:avLst/>
          </a:prstGeom>
          <a:ln w="12700">
            <a:miter lim="400000"/>
          </a:ln>
        </p:spPr>
      </p:pic>
      <p:pic>
        <p:nvPicPr>
          <p:cNvPr id="70" name="TinyPPT_8.png" descr="TinyPPT_8.png">
            <a:extLst>
              <a:ext uri="{FF2B5EF4-FFF2-40B4-BE49-F238E27FC236}">
                <a16:creationId xmlns:a16="http://schemas.microsoft.com/office/drawing/2014/main" id="{0DCF16D5-132A-9F07-D6B6-B3CF894084C2}"/>
              </a:ext>
            </a:extLst>
          </p:cNvPr>
          <p:cNvPicPr>
            <a:picLocks/>
          </p:cNvPicPr>
          <p:nvPr/>
        </p:nvPicPr>
        <p:blipFill>
          <a:blip r:embed="rId2">
            <a:alphaModFix amt="78700"/>
          </a:blip>
          <a:srcRect b="51300"/>
          <a:stretch>
            <a:fillRect/>
          </a:stretch>
        </p:blipFill>
        <p:spPr>
          <a:xfrm rot="14689096">
            <a:off x="2985084" y="2108555"/>
            <a:ext cx="2175549" cy="155653"/>
          </a:xfrm>
          <a:prstGeom prst="rect">
            <a:avLst/>
          </a:prstGeom>
          <a:ln w="12700">
            <a:miter lim="400000"/>
          </a:ln>
        </p:spPr>
      </p:pic>
      <p:pic>
        <p:nvPicPr>
          <p:cNvPr id="71" name="TinyPPT_8.png" descr="TinyPPT_8.png">
            <a:extLst>
              <a:ext uri="{FF2B5EF4-FFF2-40B4-BE49-F238E27FC236}">
                <a16:creationId xmlns:a16="http://schemas.microsoft.com/office/drawing/2014/main" id="{365DC0BB-B8E9-5692-AA4D-039A17061B8D}"/>
              </a:ext>
            </a:extLst>
          </p:cNvPr>
          <p:cNvPicPr>
            <a:picLocks/>
          </p:cNvPicPr>
          <p:nvPr/>
        </p:nvPicPr>
        <p:blipFill>
          <a:blip r:embed="rId2">
            <a:alphaModFix amt="78700"/>
          </a:blip>
          <a:srcRect b="51300"/>
          <a:stretch>
            <a:fillRect/>
          </a:stretch>
        </p:blipFill>
        <p:spPr>
          <a:xfrm rot="14579859">
            <a:off x="2944690" y="3742783"/>
            <a:ext cx="2175549" cy="155653"/>
          </a:xfrm>
          <a:prstGeom prst="rect">
            <a:avLst/>
          </a:prstGeom>
          <a:ln w="12700">
            <a:miter lim="400000"/>
          </a:ln>
        </p:spPr>
      </p:pic>
      <p:pic>
        <p:nvPicPr>
          <p:cNvPr id="72" name="TinyPPT_8.png" descr="TinyPPT_8.png">
            <a:extLst>
              <a:ext uri="{FF2B5EF4-FFF2-40B4-BE49-F238E27FC236}">
                <a16:creationId xmlns:a16="http://schemas.microsoft.com/office/drawing/2014/main" id="{25C81539-7D2A-CDC8-909A-12360F63AA51}"/>
              </a:ext>
            </a:extLst>
          </p:cNvPr>
          <p:cNvPicPr>
            <a:picLocks/>
          </p:cNvPicPr>
          <p:nvPr/>
        </p:nvPicPr>
        <p:blipFill>
          <a:blip r:embed="rId2">
            <a:alphaModFix amt="78700"/>
          </a:blip>
          <a:srcRect b="51300"/>
          <a:stretch>
            <a:fillRect/>
          </a:stretch>
        </p:blipFill>
        <p:spPr>
          <a:xfrm rot="14570057">
            <a:off x="2960068" y="5407554"/>
            <a:ext cx="2175549" cy="155653"/>
          </a:xfrm>
          <a:prstGeom prst="rect">
            <a:avLst/>
          </a:prstGeom>
          <a:ln w="12700">
            <a:miter lim="400000"/>
          </a:ln>
        </p:spPr>
      </p:pic>
      <p:pic>
        <p:nvPicPr>
          <p:cNvPr id="79" name="Graphic 78" descr="Binary with solid fill">
            <a:extLst>
              <a:ext uri="{FF2B5EF4-FFF2-40B4-BE49-F238E27FC236}">
                <a16:creationId xmlns:a16="http://schemas.microsoft.com/office/drawing/2014/main" id="{C86C1079-1340-6BEA-CE2F-69A03E4AFC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281" y="1516637"/>
            <a:ext cx="791099" cy="791099"/>
          </a:xfrm>
          <a:prstGeom prst="rect">
            <a:avLst/>
          </a:prstGeom>
        </p:spPr>
      </p:pic>
      <p:pic>
        <p:nvPicPr>
          <p:cNvPr id="85" name="Graphic 84" descr="Plug with solid fill">
            <a:extLst>
              <a:ext uri="{FF2B5EF4-FFF2-40B4-BE49-F238E27FC236}">
                <a16:creationId xmlns:a16="http://schemas.microsoft.com/office/drawing/2014/main" id="{933A11F3-3478-FA69-4B9B-F614B7938A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7979" y="4848352"/>
            <a:ext cx="791099" cy="791099"/>
          </a:xfrm>
          <a:prstGeom prst="rect">
            <a:avLst/>
          </a:prstGeom>
        </p:spPr>
      </p:pic>
      <p:pic>
        <p:nvPicPr>
          <p:cNvPr id="87" name="Graphic 86" descr="Processor with solid fill">
            <a:extLst>
              <a:ext uri="{FF2B5EF4-FFF2-40B4-BE49-F238E27FC236}">
                <a16:creationId xmlns:a16="http://schemas.microsoft.com/office/drawing/2014/main" id="{1423740F-3B0F-7530-1553-DD5BE066A4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37873" y="3132764"/>
            <a:ext cx="791099" cy="791099"/>
          </a:xfrm>
          <a:prstGeom prst="rect">
            <a:avLst/>
          </a:prstGeom>
        </p:spPr>
      </p:pic>
      <p:sp>
        <p:nvSpPr>
          <p:cNvPr id="89" name="Google Shape;47;p1">
            <a:extLst>
              <a:ext uri="{FF2B5EF4-FFF2-40B4-BE49-F238E27FC236}">
                <a16:creationId xmlns:a16="http://schemas.microsoft.com/office/drawing/2014/main" id="{DAECD671-B151-25F1-62DE-3A90CEC8E4F0}"/>
              </a:ext>
            </a:extLst>
          </p:cNvPr>
          <p:cNvSpPr txBox="1"/>
          <p:nvPr/>
        </p:nvSpPr>
        <p:spPr>
          <a:xfrm>
            <a:off x="1622073" y="3820291"/>
            <a:ext cx="2596518" cy="80013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98" tIns="91398" rIns="91398" bIns="91398">
            <a:spAutoFit/>
          </a:bodyPr>
          <a:lstStyle>
            <a:lvl1pPr defTabSz="1828800">
              <a:defRPr sz="4000" b="0">
                <a:solidFill>
                  <a:srgbClr val="535353"/>
                </a:solidFill>
                <a:latin typeface="Avenir Next Regular"/>
                <a:ea typeface="Avenir Next Regular"/>
                <a:cs typeface="Avenir Next Regular"/>
                <a:sym typeface="Avenir Next Regular"/>
              </a:defRPr>
            </a:lvl1pPr>
          </a:lstStyle>
          <a:p>
            <a:pPr algn="ctr"/>
            <a:r>
              <a:rPr lang="en-CA" dirty="0">
                <a:solidFill>
                  <a:schemeClr val="bg1"/>
                </a:solidFill>
              </a:rPr>
              <a:t>Interpreter</a:t>
            </a:r>
          </a:p>
        </p:txBody>
      </p:sp>
      <p:sp>
        <p:nvSpPr>
          <p:cNvPr id="90" name="Google Shape;47;p1">
            <a:extLst>
              <a:ext uri="{FF2B5EF4-FFF2-40B4-BE49-F238E27FC236}">
                <a16:creationId xmlns:a16="http://schemas.microsoft.com/office/drawing/2014/main" id="{22662DFD-7927-E41D-2690-5D58BE6E74AB}"/>
              </a:ext>
            </a:extLst>
          </p:cNvPr>
          <p:cNvSpPr txBox="1"/>
          <p:nvPr/>
        </p:nvSpPr>
        <p:spPr>
          <a:xfrm>
            <a:off x="1662647" y="2192550"/>
            <a:ext cx="2596518" cy="80013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98" tIns="91398" rIns="91398" bIns="91398">
            <a:spAutoFit/>
          </a:bodyPr>
          <a:lstStyle>
            <a:lvl1pPr defTabSz="1828800">
              <a:defRPr sz="4000" b="0">
                <a:solidFill>
                  <a:srgbClr val="535353"/>
                </a:solidFill>
                <a:latin typeface="Avenir Next Regular"/>
                <a:ea typeface="Avenir Next Regular"/>
                <a:cs typeface="Avenir Next Regular"/>
                <a:sym typeface="Avenir Next Regular"/>
              </a:defRPr>
            </a:lvl1pPr>
          </a:lstStyle>
          <a:p>
            <a:pPr algn="ctr"/>
            <a:r>
              <a:rPr lang="en-US" dirty="0">
                <a:solidFill>
                  <a:schemeClr val="bg1"/>
                </a:solidFill>
              </a:rPr>
              <a:t>Compiler     </a:t>
            </a:r>
          </a:p>
        </p:txBody>
      </p:sp>
      <p:sp>
        <p:nvSpPr>
          <p:cNvPr id="91" name="Footer Placeholder 90">
            <a:extLst>
              <a:ext uri="{FF2B5EF4-FFF2-40B4-BE49-F238E27FC236}">
                <a16:creationId xmlns:a16="http://schemas.microsoft.com/office/drawing/2014/main" id="{6B0F82FA-7890-29B2-3F7F-64EC8270C340}"/>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781080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5C036-CD1E-2E5B-E883-6798B7A36DAB}"/>
              </a:ext>
            </a:extLst>
          </p:cNvPr>
          <p:cNvSpPr>
            <a:spLocks noGrp="1"/>
          </p:cNvSpPr>
          <p:nvPr>
            <p:ph type="title"/>
          </p:nvPr>
        </p:nvSpPr>
        <p:spPr>
          <a:xfrm>
            <a:off x="1952933" y="168885"/>
            <a:ext cx="8286134" cy="645489"/>
          </a:xfrm>
        </p:spPr>
        <p:txBody>
          <a:bodyPr>
            <a:normAutofit/>
          </a:bodyPr>
          <a:lstStyle/>
          <a:p>
            <a:pPr algn="ctr"/>
            <a:r>
              <a:rPr lang="en-US" sz="4000" dirty="0"/>
              <a:t>Basic configuration for Router using CLI</a:t>
            </a:r>
            <a:endParaRPr lang="en-CA" sz="4000" dirty="0"/>
          </a:p>
        </p:txBody>
      </p:sp>
      <p:sp>
        <p:nvSpPr>
          <p:cNvPr id="4" name="Footer Placeholder 3">
            <a:extLst>
              <a:ext uri="{FF2B5EF4-FFF2-40B4-BE49-F238E27FC236}">
                <a16:creationId xmlns:a16="http://schemas.microsoft.com/office/drawing/2014/main" id="{FAC8A98A-6AC9-7005-07E7-0864858D031B}"/>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Rounded Corners 4">
            <a:extLst>
              <a:ext uri="{FF2B5EF4-FFF2-40B4-BE49-F238E27FC236}">
                <a16:creationId xmlns:a16="http://schemas.microsoft.com/office/drawing/2014/main" id="{24783EDC-6D9B-7EE3-DB18-E356D75D90E1}"/>
              </a:ext>
            </a:extLst>
          </p:cNvPr>
          <p:cNvSpPr/>
          <p:nvPr/>
        </p:nvSpPr>
        <p:spPr>
          <a:xfrm>
            <a:off x="739878" y="2016190"/>
            <a:ext cx="2231923" cy="717178"/>
          </a:xfrm>
          <a:prstGeom prst="roundRect">
            <a:avLst/>
          </a:prstGeom>
          <a:solidFill>
            <a:schemeClr val="accent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User Model  &gt;</a:t>
            </a:r>
            <a:endParaRPr lang="en-CA" dirty="0">
              <a:solidFill>
                <a:schemeClr val="bg1">
                  <a:lumMod val="95000"/>
                </a:schemeClr>
              </a:solidFill>
            </a:endParaRPr>
          </a:p>
        </p:txBody>
      </p:sp>
      <p:sp>
        <p:nvSpPr>
          <p:cNvPr id="6" name="Rectangle: Rounded Corners 5">
            <a:extLst>
              <a:ext uri="{FF2B5EF4-FFF2-40B4-BE49-F238E27FC236}">
                <a16:creationId xmlns:a16="http://schemas.microsoft.com/office/drawing/2014/main" id="{AFDEF455-418A-25F3-64B6-D61BD390A032}"/>
              </a:ext>
            </a:extLst>
          </p:cNvPr>
          <p:cNvSpPr/>
          <p:nvPr/>
        </p:nvSpPr>
        <p:spPr>
          <a:xfrm>
            <a:off x="4195916" y="2016190"/>
            <a:ext cx="2231923" cy="717178"/>
          </a:xfrm>
          <a:prstGeom prst="roundRect">
            <a:avLst/>
          </a:prstGeom>
          <a:solidFill>
            <a:schemeClr val="accent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Privilege Model  #</a:t>
            </a:r>
            <a:endParaRPr lang="en-CA" dirty="0">
              <a:solidFill>
                <a:schemeClr val="bg1">
                  <a:lumMod val="95000"/>
                </a:schemeClr>
              </a:solidFill>
            </a:endParaRPr>
          </a:p>
        </p:txBody>
      </p:sp>
      <p:sp>
        <p:nvSpPr>
          <p:cNvPr id="7" name="Rectangle: Rounded Corners 6">
            <a:extLst>
              <a:ext uri="{FF2B5EF4-FFF2-40B4-BE49-F238E27FC236}">
                <a16:creationId xmlns:a16="http://schemas.microsoft.com/office/drawing/2014/main" id="{5981058A-2DB6-17C4-B320-371A328196C9}"/>
              </a:ext>
            </a:extLst>
          </p:cNvPr>
          <p:cNvSpPr/>
          <p:nvPr/>
        </p:nvSpPr>
        <p:spPr>
          <a:xfrm>
            <a:off x="7878094" y="2016189"/>
            <a:ext cx="3173363" cy="4433772"/>
          </a:xfrm>
          <a:prstGeom prst="roundRect">
            <a:avLst/>
          </a:prstGeom>
          <a:solidFill>
            <a:schemeClr val="accent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Configuration Model (config)#</a:t>
            </a:r>
          </a:p>
          <a:p>
            <a:pPr algn="ctr"/>
            <a:endParaRPr lang="en-US" dirty="0">
              <a:solidFill>
                <a:schemeClr val="bg1">
                  <a:lumMod val="95000"/>
                </a:schemeClr>
              </a:solidFill>
            </a:endParaRPr>
          </a:p>
          <a:p>
            <a:pPr algn="ctr"/>
            <a:endParaRPr lang="en-US" dirty="0">
              <a:solidFill>
                <a:schemeClr val="bg1">
                  <a:lumMod val="95000"/>
                </a:schemeClr>
              </a:solidFill>
            </a:endParaRPr>
          </a:p>
          <a:p>
            <a:pPr algn="ctr"/>
            <a:endParaRPr lang="en-US" dirty="0">
              <a:solidFill>
                <a:schemeClr val="bg1">
                  <a:lumMod val="95000"/>
                </a:schemeClr>
              </a:solidFill>
            </a:endParaRPr>
          </a:p>
          <a:p>
            <a:pPr algn="ctr"/>
            <a:endParaRPr lang="en-US" dirty="0">
              <a:solidFill>
                <a:schemeClr val="bg1">
                  <a:lumMod val="95000"/>
                </a:schemeClr>
              </a:solidFill>
            </a:endParaRPr>
          </a:p>
          <a:p>
            <a:pPr algn="ctr"/>
            <a:endParaRPr lang="en-US" dirty="0">
              <a:solidFill>
                <a:schemeClr val="bg1">
                  <a:lumMod val="95000"/>
                </a:schemeClr>
              </a:solidFill>
            </a:endParaRPr>
          </a:p>
          <a:p>
            <a:pPr algn="ctr"/>
            <a:endParaRPr lang="en-US" dirty="0">
              <a:solidFill>
                <a:schemeClr val="bg1">
                  <a:lumMod val="95000"/>
                </a:schemeClr>
              </a:solidFill>
            </a:endParaRPr>
          </a:p>
          <a:p>
            <a:pPr algn="ctr"/>
            <a:endParaRPr lang="en-US" dirty="0">
              <a:solidFill>
                <a:schemeClr val="bg1">
                  <a:lumMod val="95000"/>
                </a:schemeClr>
              </a:solidFill>
            </a:endParaRPr>
          </a:p>
          <a:p>
            <a:pPr algn="ctr"/>
            <a:endParaRPr lang="en-US" dirty="0">
              <a:solidFill>
                <a:schemeClr val="bg1">
                  <a:lumMod val="95000"/>
                </a:schemeClr>
              </a:solidFill>
            </a:endParaRPr>
          </a:p>
          <a:p>
            <a:pPr algn="ctr"/>
            <a:endParaRPr lang="en-US" dirty="0">
              <a:solidFill>
                <a:schemeClr val="bg1">
                  <a:lumMod val="95000"/>
                </a:schemeClr>
              </a:solidFill>
            </a:endParaRPr>
          </a:p>
          <a:p>
            <a:pPr algn="ctr"/>
            <a:endParaRPr lang="en-US" dirty="0">
              <a:solidFill>
                <a:schemeClr val="bg1">
                  <a:lumMod val="95000"/>
                </a:schemeClr>
              </a:solidFill>
            </a:endParaRPr>
          </a:p>
          <a:p>
            <a:pPr algn="ctr"/>
            <a:endParaRPr lang="en-US" dirty="0">
              <a:solidFill>
                <a:schemeClr val="bg1">
                  <a:lumMod val="95000"/>
                </a:schemeClr>
              </a:solidFill>
            </a:endParaRPr>
          </a:p>
          <a:p>
            <a:pPr algn="ctr"/>
            <a:endParaRPr lang="en-US" dirty="0">
              <a:solidFill>
                <a:schemeClr val="bg1">
                  <a:lumMod val="95000"/>
                </a:schemeClr>
              </a:solidFill>
            </a:endParaRPr>
          </a:p>
          <a:p>
            <a:pPr algn="ctr"/>
            <a:endParaRPr lang="en-US" dirty="0">
              <a:solidFill>
                <a:schemeClr val="bg1">
                  <a:lumMod val="95000"/>
                </a:schemeClr>
              </a:solidFill>
            </a:endParaRPr>
          </a:p>
        </p:txBody>
      </p:sp>
      <p:sp>
        <p:nvSpPr>
          <p:cNvPr id="10" name="Rectangle: Rounded Corners 9">
            <a:extLst>
              <a:ext uri="{FF2B5EF4-FFF2-40B4-BE49-F238E27FC236}">
                <a16:creationId xmlns:a16="http://schemas.microsoft.com/office/drawing/2014/main" id="{830C4AF0-41AB-5BDB-B237-70404EFDA058}"/>
              </a:ext>
            </a:extLst>
          </p:cNvPr>
          <p:cNvSpPr/>
          <p:nvPr/>
        </p:nvSpPr>
        <p:spPr>
          <a:xfrm>
            <a:off x="4852219" y="896571"/>
            <a:ext cx="2231923" cy="429522"/>
          </a:xfrm>
          <a:prstGeom prst="roundRect">
            <a:avLst/>
          </a:prstGeom>
          <a:solidFill>
            <a:srgbClr val="C00000"/>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Router Models</a:t>
            </a:r>
            <a:endParaRPr lang="en-CA" dirty="0">
              <a:solidFill>
                <a:schemeClr val="bg1">
                  <a:lumMod val="95000"/>
                </a:schemeClr>
              </a:solidFill>
            </a:endParaRPr>
          </a:p>
        </p:txBody>
      </p:sp>
      <p:sp>
        <p:nvSpPr>
          <p:cNvPr id="11" name="Rectangle: Rounded Corners 10">
            <a:extLst>
              <a:ext uri="{FF2B5EF4-FFF2-40B4-BE49-F238E27FC236}">
                <a16:creationId xmlns:a16="http://schemas.microsoft.com/office/drawing/2014/main" id="{70055717-1894-1B29-8B96-BE1AB979998C}"/>
              </a:ext>
            </a:extLst>
          </p:cNvPr>
          <p:cNvSpPr/>
          <p:nvPr/>
        </p:nvSpPr>
        <p:spPr>
          <a:xfrm>
            <a:off x="8338980" y="2895538"/>
            <a:ext cx="2231923" cy="717178"/>
          </a:xfrm>
          <a:prstGeom prst="roundRect">
            <a:avLst/>
          </a:prstGeom>
          <a:solidFill>
            <a:schemeClr val="accent2">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Interface level</a:t>
            </a:r>
          </a:p>
          <a:p>
            <a:pPr algn="ctr"/>
            <a:r>
              <a:rPr lang="en-US" dirty="0">
                <a:solidFill>
                  <a:schemeClr val="bg1">
                    <a:lumMod val="95000"/>
                  </a:schemeClr>
                </a:solidFill>
              </a:rPr>
              <a:t>(config-if)#</a:t>
            </a:r>
            <a:endParaRPr lang="en-CA" dirty="0">
              <a:solidFill>
                <a:schemeClr val="bg1">
                  <a:lumMod val="95000"/>
                </a:schemeClr>
              </a:solidFill>
            </a:endParaRPr>
          </a:p>
        </p:txBody>
      </p:sp>
      <p:sp>
        <p:nvSpPr>
          <p:cNvPr id="14" name="Rectangle: Rounded Corners 13">
            <a:extLst>
              <a:ext uri="{FF2B5EF4-FFF2-40B4-BE49-F238E27FC236}">
                <a16:creationId xmlns:a16="http://schemas.microsoft.com/office/drawing/2014/main" id="{01B01725-BE43-F0B3-74FB-15E76618C72C}"/>
              </a:ext>
            </a:extLst>
          </p:cNvPr>
          <p:cNvSpPr/>
          <p:nvPr/>
        </p:nvSpPr>
        <p:spPr>
          <a:xfrm>
            <a:off x="8338981" y="3740090"/>
            <a:ext cx="2231923" cy="717178"/>
          </a:xfrm>
          <a:prstGeom prst="roundRect">
            <a:avLst/>
          </a:prstGeom>
          <a:solidFill>
            <a:schemeClr val="accent2">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Routing engine level</a:t>
            </a:r>
          </a:p>
          <a:p>
            <a:pPr algn="ctr"/>
            <a:r>
              <a:rPr lang="en-US" dirty="0">
                <a:solidFill>
                  <a:schemeClr val="bg1">
                    <a:lumMod val="95000"/>
                  </a:schemeClr>
                </a:solidFill>
              </a:rPr>
              <a:t>(config-route)#</a:t>
            </a:r>
            <a:endParaRPr lang="en-CA" dirty="0">
              <a:solidFill>
                <a:schemeClr val="bg1">
                  <a:lumMod val="95000"/>
                </a:schemeClr>
              </a:solidFill>
            </a:endParaRPr>
          </a:p>
        </p:txBody>
      </p:sp>
      <p:sp>
        <p:nvSpPr>
          <p:cNvPr id="15" name="Rectangle: Rounded Corners 14">
            <a:extLst>
              <a:ext uri="{FF2B5EF4-FFF2-40B4-BE49-F238E27FC236}">
                <a16:creationId xmlns:a16="http://schemas.microsoft.com/office/drawing/2014/main" id="{3C5809B3-3F6D-4E18-951B-2E0FD1C97C3A}"/>
              </a:ext>
            </a:extLst>
          </p:cNvPr>
          <p:cNvSpPr/>
          <p:nvPr/>
        </p:nvSpPr>
        <p:spPr>
          <a:xfrm>
            <a:off x="8338981" y="4584642"/>
            <a:ext cx="2231923" cy="717178"/>
          </a:xfrm>
          <a:prstGeom prst="roundRect">
            <a:avLst/>
          </a:prstGeom>
          <a:solidFill>
            <a:schemeClr val="accent2">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Line level</a:t>
            </a:r>
          </a:p>
          <a:p>
            <a:pPr algn="ctr"/>
            <a:r>
              <a:rPr lang="en-US" dirty="0">
                <a:solidFill>
                  <a:schemeClr val="bg1">
                    <a:lumMod val="95000"/>
                  </a:schemeClr>
                </a:solidFill>
              </a:rPr>
              <a:t>(config-line)#</a:t>
            </a:r>
            <a:endParaRPr lang="en-CA" dirty="0">
              <a:solidFill>
                <a:schemeClr val="bg1">
                  <a:lumMod val="95000"/>
                </a:schemeClr>
              </a:solidFill>
            </a:endParaRPr>
          </a:p>
        </p:txBody>
      </p:sp>
      <p:sp>
        <p:nvSpPr>
          <p:cNvPr id="16" name="Rectangle: Rounded Corners 15">
            <a:extLst>
              <a:ext uri="{FF2B5EF4-FFF2-40B4-BE49-F238E27FC236}">
                <a16:creationId xmlns:a16="http://schemas.microsoft.com/office/drawing/2014/main" id="{AE15F3D6-4772-D2EA-5F1F-C831D73F79EA}"/>
              </a:ext>
            </a:extLst>
          </p:cNvPr>
          <p:cNvSpPr/>
          <p:nvPr/>
        </p:nvSpPr>
        <p:spPr>
          <a:xfrm>
            <a:off x="8338980" y="5429195"/>
            <a:ext cx="2231923" cy="717178"/>
          </a:xfrm>
          <a:prstGeom prst="roundRect">
            <a:avLst/>
          </a:prstGeom>
          <a:solidFill>
            <a:schemeClr val="accent2">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Line level</a:t>
            </a:r>
          </a:p>
          <a:p>
            <a:pPr algn="ctr"/>
            <a:r>
              <a:rPr lang="en-US" dirty="0">
                <a:solidFill>
                  <a:schemeClr val="bg1">
                    <a:lumMod val="95000"/>
                  </a:schemeClr>
                </a:solidFill>
              </a:rPr>
              <a:t>(</a:t>
            </a:r>
            <a:r>
              <a:rPr lang="en-US" dirty="0" err="1">
                <a:solidFill>
                  <a:schemeClr val="bg1">
                    <a:lumMod val="95000"/>
                  </a:schemeClr>
                </a:solidFill>
              </a:rPr>
              <a:t>dhcp</a:t>
            </a:r>
            <a:r>
              <a:rPr lang="en-US" dirty="0">
                <a:solidFill>
                  <a:schemeClr val="bg1">
                    <a:lumMod val="95000"/>
                  </a:schemeClr>
                </a:solidFill>
              </a:rPr>
              <a:t>-config)#</a:t>
            </a:r>
            <a:endParaRPr lang="en-CA" dirty="0">
              <a:solidFill>
                <a:schemeClr val="bg1">
                  <a:lumMod val="95000"/>
                </a:schemeClr>
              </a:solidFill>
            </a:endParaRPr>
          </a:p>
        </p:txBody>
      </p:sp>
      <p:cxnSp>
        <p:nvCxnSpPr>
          <p:cNvPr id="18" name="Straight Arrow Connector 17">
            <a:extLst>
              <a:ext uri="{FF2B5EF4-FFF2-40B4-BE49-F238E27FC236}">
                <a16:creationId xmlns:a16="http://schemas.microsoft.com/office/drawing/2014/main" id="{6CC921FD-1556-CA6B-F6BE-228741037502}"/>
              </a:ext>
            </a:extLst>
          </p:cNvPr>
          <p:cNvCxnSpPr>
            <a:stCxn id="5" idx="2"/>
          </p:cNvCxnSpPr>
          <p:nvPr/>
        </p:nvCxnSpPr>
        <p:spPr>
          <a:xfrm flipH="1">
            <a:off x="1855839" y="2733368"/>
            <a:ext cx="1" cy="520759"/>
          </a:xfrm>
          <a:prstGeom prst="straightConnector1">
            <a:avLst/>
          </a:prstGeom>
          <a:ln w="38100">
            <a:solidFill>
              <a:srgbClr val="0B304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95BA273-B7A7-BB91-B8B0-9E0F8AF50390}"/>
              </a:ext>
            </a:extLst>
          </p:cNvPr>
          <p:cNvCxnSpPr/>
          <p:nvPr/>
        </p:nvCxnSpPr>
        <p:spPr>
          <a:xfrm flipH="1">
            <a:off x="5319251" y="2733367"/>
            <a:ext cx="1" cy="520759"/>
          </a:xfrm>
          <a:prstGeom prst="straightConnector1">
            <a:avLst/>
          </a:prstGeom>
          <a:ln w="38100">
            <a:solidFill>
              <a:srgbClr val="0B3041"/>
            </a:solidFill>
            <a:tailEnd type="triangle"/>
          </a:ln>
        </p:spPr>
        <p:style>
          <a:lnRef idx="2">
            <a:schemeClr val="accent1"/>
          </a:lnRef>
          <a:fillRef idx="0">
            <a:schemeClr val="accent1"/>
          </a:fillRef>
          <a:effectRef idx="1">
            <a:schemeClr val="accent1"/>
          </a:effectRef>
          <a:fontRef idx="minor">
            <a:schemeClr val="tx1"/>
          </a:fontRef>
        </p:style>
      </p:cxnSp>
      <p:sp>
        <p:nvSpPr>
          <p:cNvPr id="25" name="Arrow: Curved Down 24">
            <a:extLst>
              <a:ext uri="{FF2B5EF4-FFF2-40B4-BE49-F238E27FC236}">
                <a16:creationId xmlns:a16="http://schemas.microsoft.com/office/drawing/2014/main" id="{BED3C58A-FE77-B81D-3661-D52102A6164F}"/>
              </a:ext>
            </a:extLst>
          </p:cNvPr>
          <p:cNvSpPr/>
          <p:nvPr/>
        </p:nvSpPr>
        <p:spPr>
          <a:xfrm>
            <a:off x="2874733" y="1729525"/>
            <a:ext cx="1402298" cy="20570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6" name="Arrow: Curved Down 25">
            <a:extLst>
              <a:ext uri="{FF2B5EF4-FFF2-40B4-BE49-F238E27FC236}">
                <a16:creationId xmlns:a16="http://schemas.microsoft.com/office/drawing/2014/main" id="{34CE0C85-F8B7-93DF-7AA0-539CEFA0F331}"/>
              </a:ext>
            </a:extLst>
          </p:cNvPr>
          <p:cNvSpPr/>
          <p:nvPr/>
        </p:nvSpPr>
        <p:spPr>
          <a:xfrm flipH="1" flipV="1">
            <a:off x="2835405" y="2747931"/>
            <a:ext cx="1402298" cy="20570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7" name="TextBox 26">
            <a:extLst>
              <a:ext uri="{FF2B5EF4-FFF2-40B4-BE49-F238E27FC236}">
                <a16:creationId xmlns:a16="http://schemas.microsoft.com/office/drawing/2014/main" id="{EFF69751-9B19-D8C5-2977-4F03C7703C3C}"/>
              </a:ext>
            </a:extLst>
          </p:cNvPr>
          <p:cNvSpPr txBox="1"/>
          <p:nvPr/>
        </p:nvSpPr>
        <p:spPr>
          <a:xfrm>
            <a:off x="3106993" y="1415848"/>
            <a:ext cx="880369" cy="369332"/>
          </a:xfrm>
          <a:prstGeom prst="rect">
            <a:avLst/>
          </a:prstGeom>
          <a:noFill/>
        </p:spPr>
        <p:txBody>
          <a:bodyPr wrap="none" rtlCol="0">
            <a:spAutoFit/>
          </a:bodyPr>
          <a:lstStyle/>
          <a:p>
            <a:r>
              <a:rPr lang="en-US" b="1" dirty="0">
                <a:solidFill>
                  <a:srgbClr val="FF0000"/>
                </a:solidFill>
              </a:rPr>
              <a:t>en</a:t>
            </a:r>
            <a:r>
              <a:rPr lang="en-US" dirty="0"/>
              <a:t>able</a:t>
            </a:r>
            <a:endParaRPr lang="en-CA" dirty="0"/>
          </a:p>
        </p:txBody>
      </p:sp>
      <p:sp>
        <p:nvSpPr>
          <p:cNvPr id="28" name="TextBox 27">
            <a:extLst>
              <a:ext uri="{FF2B5EF4-FFF2-40B4-BE49-F238E27FC236}">
                <a16:creationId xmlns:a16="http://schemas.microsoft.com/office/drawing/2014/main" id="{2FF2ECFF-104E-8459-E891-4958F7DA9B4E}"/>
              </a:ext>
            </a:extLst>
          </p:cNvPr>
          <p:cNvSpPr txBox="1"/>
          <p:nvPr/>
        </p:nvSpPr>
        <p:spPr>
          <a:xfrm>
            <a:off x="2958714" y="2885594"/>
            <a:ext cx="1164101" cy="369332"/>
          </a:xfrm>
          <a:prstGeom prst="rect">
            <a:avLst/>
          </a:prstGeom>
          <a:noFill/>
        </p:spPr>
        <p:txBody>
          <a:bodyPr wrap="none" rtlCol="0">
            <a:spAutoFit/>
          </a:bodyPr>
          <a:lstStyle/>
          <a:p>
            <a:r>
              <a:rPr lang="en-US" dirty="0"/>
              <a:t>disenable</a:t>
            </a:r>
            <a:endParaRPr lang="en-CA" dirty="0"/>
          </a:p>
        </p:txBody>
      </p:sp>
      <p:sp>
        <p:nvSpPr>
          <p:cNvPr id="29" name="Arrow: Curved Down 28">
            <a:extLst>
              <a:ext uri="{FF2B5EF4-FFF2-40B4-BE49-F238E27FC236}">
                <a16:creationId xmlns:a16="http://schemas.microsoft.com/office/drawing/2014/main" id="{98FB61B8-FEF5-F659-DE46-D8C161F2BDAF}"/>
              </a:ext>
            </a:extLst>
          </p:cNvPr>
          <p:cNvSpPr/>
          <p:nvPr/>
        </p:nvSpPr>
        <p:spPr>
          <a:xfrm>
            <a:off x="6293443" y="1762258"/>
            <a:ext cx="1881669" cy="25095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0" name="TextBox 29">
            <a:extLst>
              <a:ext uri="{FF2B5EF4-FFF2-40B4-BE49-F238E27FC236}">
                <a16:creationId xmlns:a16="http://schemas.microsoft.com/office/drawing/2014/main" id="{38398991-19A4-FB59-F6E5-74839675A960}"/>
              </a:ext>
            </a:extLst>
          </p:cNvPr>
          <p:cNvSpPr txBox="1"/>
          <p:nvPr/>
        </p:nvSpPr>
        <p:spPr>
          <a:xfrm>
            <a:off x="6222892" y="1441485"/>
            <a:ext cx="2404376" cy="369332"/>
          </a:xfrm>
          <a:prstGeom prst="rect">
            <a:avLst/>
          </a:prstGeom>
          <a:noFill/>
        </p:spPr>
        <p:txBody>
          <a:bodyPr wrap="none" rtlCol="0">
            <a:spAutoFit/>
          </a:bodyPr>
          <a:lstStyle/>
          <a:p>
            <a:r>
              <a:rPr lang="en-US" b="1" dirty="0">
                <a:solidFill>
                  <a:srgbClr val="FF0000"/>
                </a:solidFill>
              </a:rPr>
              <a:t>conf</a:t>
            </a:r>
            <a:r>
              <a:rPr lang="en-US" dirty="0"/>
              <a:t>iguration </a:t>
            </a:r>
            <a:r>
              <a:rPr lang="en-US" b="1" dirty="0">
                <a:solidFill>
                  <a:srgbClr val="FF0000"/>
                </a:solidFill>
              </a:rPr>
              <a:t>t</a:t>
            </a:r>
            <a:r>
              <a:rPr lang="en-US" dirty="0"/>
              <a:t>erminal</a:t>
            </a:r>
            <a:endParaRPr lang="en-CA" dirty="0"/>
          </a:p>
        </p:txBody>
      </p:sp>
      <p:sp>
        <p:nvSpPr>
          <p:cNvPr id="34" name="TextBox 33">
            <a:extLst>
              <a:ext uri="{FF2B5EF4-FFF2-40B4-BE49-F238E27FC236}">
                <a16:creationId xmlns:a16="http://schemas.microsoft.com/office/drawing/2014/main" id="{AE7E01DB-2892-5A76-19C0-CF089C20701F}"/>
              </a:ext>
            </a:extLst>
          </p:cNvPr>
          <p:cNvSpPr txBox="1"/>
          <p:nvPr/>
        </p:nvSpPr>
        <p:spPr>
          <a:xfrm>
            <a:off x="6734535" y="3969036"/>
            <a:ext cx="154754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solidFill>
                  <a:srgbClr val="FF0000"/>
                </a:solidFill>
              </a:rPr>
              <a:t>route rip | </a:t>
            </a:r>
            <a:r>
              <a:rPr lang="en-US" sz="1400" b="1" dirty="0" err="1">
                <a:solidFill>
                  <a:srgbClr val="FF0000"/>
                </a:solidFill>
              </a:rPr>
              <a:t>ospf</a:t>
            </a:r>
            <a:r>
              <a:rPr lang="en-US" sz="1400" b="1" dirty="0">
                <a:solidFill>
                  <a:srgbClr val="FF0000"/>
                </a:solidFill>
              </a:rPr>
              <a:t>…</a:t>
            </a:r>
            <a:endParaRPr lang="en-CA" sz="1400" b="1" dirty="0">
              <a:solidFill>
                <a:srgbClr val="FF0000"/>
              </a:solidFill>
            </a:endParaRPr>
          </a:p>
        </p:txBody>
      </p:sp>
      <p:sp>
        <p:nvSpPr>
          <p:cNvPr id="32" name="TextBox 31">
            <a:extLst>
              <a:ext uri="{FF2B5EF4-FFF2-40B4-BE49-F238E27FC236}">
                <a16:creationId xmlns:a16="http://schemas.microsoft.com/office/drawing/2014/main" id="{8F746E23-7EEB-A040-3D2F-34AD935BA54A}"/>
              </a:ext>
            </a:extLst>
          </p:cNvPr>
          <p:cNvSpPr txBox="1"/>
          <p:nvPr/>
        </p:nvSpPr>
        <p:spPr>
          <a:xfrm>
            <a:off x="6652547" y="3009651"/>
            <a:ext cx="1613199"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solidFill>
                  <a:srgbClr val="FF0000"/>
                </a:solidFill>
              </a:rPr>
              <a:t>int</a:t>
            </a:r>
            <a:r>
              <a:rPr lang="en-US" sz="1400" dirty="0"/>
              <a:t>erface</a:t>
            </a:r>
          </a:p>
          <a:p>
            <a:pPr algn="ctr"/>
            <a:r>
              <a:rPr lang="en-US" sz="1400" b="1" dirty="0">
                <a:solidFill>
                  <a:srgbClr val="FF0000"/>
                </a:solidFill>
              </a:rPr>
              <a:t>g</a:t>
            </a:r>
            <a:r>
              <a:rPr lang="en-US" sz="1400" dirty="0"/>
              <a:t>igabitEthernet</a:t>
            </a:r>
            <a:r>
              <a:rPr lang="en-US" sz="1400" b="1" dirty="0">
                <a:solidFill>
                  <a:srgbClr val="FF0000"/>
                </a:solidFill>
              </a:rPr>
              <a:t>0/0</a:t>
            </a:r>
            <a:endParaRPr lang="en-CA" sz="1400" b="1" dirty="0">
              <a:solidFill>
                <a:srgbClr val="FF0000"/>
              </a:solidFill>
            </a:endParaRPr>
          </a:p>
        </p:txBody>
      </p:sp>
      <p:sp>
        <p:nvSpPr>
          <p:cNvPr id="35" name="TextBox 34">
            <a:extLst>
              <a:ext uri="{FF2B5EF4-FFF2-40B4-BE49-F238E27FC236}">
                <a16:creationId xmlns:a16="http://schemas.microsoft.com/office/drawing/2014/main" id="{7BDF00D2-D6EE-92B3-FEB3-2C32EF023B28}"/>
              </a:ext>
            </a:extLst>
          </p:cNvPr>
          <p:cNvSpPr txBox="1"/>
          <p:nvPr/>
        </p:nvSpPr>
        <p:spPr>
          <a:xfrm>
            <a:off x="10693299" y="3009651"/>
            <a:ext cx="1408335"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solidFill>
                  <a:srgbClr val="FF0000"/>
                </a:solidFill>
              </a:rPr>
              <a:t>int</a:t>
            </a:r>
            <a:r>
              <a:rPr lang="en-US" sz="1400" dirty="0"/>
              <a:t>erface</a:t>
            </a:r>
          </a:p>
          <a:p>
            <a:pPr algn="ctr"/>
            <a:r>
              <a:rPr lang="en-US" sz="1400" b="1" dirty="0">
                <a:solidFill>
                  <a:srgbClr val="FF0000"/>
                </a:solidFill>
              </a:rPr>
              <a:t>f</a:t>
            </a:r>
            <a:r>
              <a:rPr lang="en-US" sz="1400" dirty="0"/>
              <a:t>astEthernet</a:t>
            </a:r>
            <a:r>
              <a:rPr lang="en-US" sz="1400" b="1" dirty="0">
                <a:solidFill>
                  <a:srgbClr val="FF0000"/>
                </a:solidFill>
              </a:rPr>
              <a:t>0/0</a:t>
            </a:r>
            <a:endParaRPr lang="en-CA" sz="1400" b="1" dirty="0">
              <a:solidFill>
                <a:srgbClr val="FF0000"/>
              </a:solidFill>
            </a:endParaRPr>
          </a:p>
        </p:txBody>
      </p:sp>
      <p:sp>
        <p:nvSpPr>
          <p:cNvPr id="36" name="TextBox 35">
            <a:extLst>
              <a:ext uri="{FF2B5EF4-FFF2-40B4-BE49-F238E27FC236}">
                <a16:creationId xmlns:a16="http://schemas.microsoft.com/office/drawing/2014/main" id="{B910BCD8-D592-3AB7-3DC2-4E0D7DC25173}"/>
              </a:ext>
            </a:extLst>
          </p:cNvPr>
          <p:cNvSpPr txBox="1"/>
          <p:nvPr/>
        </p:nvSpPr>
        <p:spPr>
          <a:xfrm>
            <a:off x="6410158" y="4811298"/>
            <a:ext cx="188166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solidFill>
                  <a:srgbClr val="FF0000"/>
                </a:solidFill>
              </a:rPr>
              <a:t>line console | </a:t>
            </a:r>
            <a:r>
              <a:rPr lang="en-US" sz="1400" b="1" dirty="0" err="1">
                <a:solidFill>
                  <a:srgbClr val="FF0000"/>
                </a:solidFill>
              </a:rPr>
              <a:t>vty</a:t>
            </a:r>
            <a:r>
              <a:rPr lang="en-US" sz="1400" b="1" dirty="0">
                <a:solidFill>
                  <a:srgbClr val="FF0000"/>
                </a:solidFill>
              </a:rPr>
              <a:t> | </a:t>
            </a:r>
            <a:r>
              <a:rPr lang="en-US" sz="1400" b="1" dirty="0" err="1">
                <a:solidFill>
                  <a:srgbClr val="FF0000"/>
                </a:solidFill>
              </a:rPr>
              <a:t>tty</a:t>
            </a:r>
            <a:endParaRPr lang="en-CA" sz="1400" b="1" dirty="0">
              <a:solidFill>
                <a:srgbClr val="FF0000"/>
              </a:solidFill>
            </a:endParaRPr>
          </a:p>
        </p:txBody>
      </p:sp>
      <p:sp>
        <p:nvSpPr>
          <p:cNvPr id="37" name="TextBox 36">
            <a:extLst>
              <a:ext uri="{FF2B5EF4-FFF2-40B4-BE49-F238E27FC236}">
                <a16:creationId xmlns:a16="http://schemas.microsoft.com/office/drawing/2014/main" id="{D6CD69C7-61E1-DDB3-3DF0-50C90C657868}"/>
              </a:ext>
            </a:extLst>
          </p:cNvPr>
          <p:cNvSpPr txBox="1"/>
          <p:nvPr/>
        </p:nvSpPr>
        <p:spPr>
          <a:xfrm>
            <a:off x="6387801" y="5633895"/>
            <a:ext cx="1887055"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err="1">
                <a:solidFill>
                  <a:srgbClr val="FF0000"/>
                </a:solidFill>
              </a:rPr>
              <a:t>ip</a:t>
            </a:r>
            <a:r>
              <a:rPr lang="en-US" sz="1400" b="1" dirty="0">
                <a:solidFill>
                  <a:srgbClr val="FF0000"/>
                </a:solidFill>
              </a:rPr>
              <a:t> </a:t>
            </a:r>
            <a:r>
              <a:rPr lang="en-US" sz="1400" b="1" dirty="0" err="1">
                <a:solidFill>
                  <a:srgbClr val="FF0000"/>
                </a:solidFill>
              </a:rPr>
              <a:t>dhcp</a:t>
            </a:r>
            <a:r>
              <a:rPr lang="en-US" sz="1400" b="1" dirty="0">
                <a:solidFill>
                  <a:srgbClr val="FF0000"/>
                </a:solidFill>
              </a:rPr>
              <a:t> pool &lt;name&gt;</a:t>
            </a:r>
            <a:endParaRPr lang="en-CA" sz="1400" b="1" dirty="0">
              <a:solidFill>
                <a:srgbClr val="FF0000"/>
              </a:solidFill>
            </a:endParaRPr>
          </a:p>
        </p:txBody>
      </p:sp>
      <p:sp>
        <p:nvSpPr>
          <p:cNvPr id="38" name="TextBox 37">
            <a:extLst>
              <a:ext uri="{FF2B5EF4-FFF2-40B4-BE49-F238E27FC236}">
                <a16:creationId xmlns:a16="http://schemas.microsoft.com/office/drawing/2014/main" id="{4A77F242-B27E-C9E5-ED4C-E569F70AF029}"/>
              </a:ext>
            </a:extLst>
          </p:cNvPr>
          <p:cNvSpPr txBox="1"/>
          <p:nvPr/>
        </p:nvSpPr>
        <p:spPr>
          <a:xfrm>
            <a:off x="4576164" y="3342265"/>
            <a:ext cx="1486176"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solidFill>
                  <a:schemeClr val="tx1"/>
                </a:solidFill>
              </a:rPr>
              <a:t>show command</a:t>
            </a:r>
            <a:endParaRPr lang="en-CA" sz="1400" b="1" dirty="0">
              <a:solidFill>
                <a:schemeClr val="tx1"/>
              </a:solidFill>
            </a:endParaRPr>
          </a:p>
        </p:txBody>
      </p:sp>
    </p:spTree>
    <p:extLst>
      <p:ext uri="{BB962C8B-B14F-4D97-AF65-F5344CB8AC3E}">
        <p14:creationId xmlns:p14="http://schemas.microsoft.com/office/powerpoint/2010/main" val="7309363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5866-9E6C-31E0-DB57-093EAAE01402}"/>
              </a:ext>
            </a:extLst>
          </p:cNvPr>
          <p:cNvSpPr>
            <a:spLocks noGrp="1"/>
          </p:cNvSpPr>
          <p:nvPr>
            <p:ph type="title"/>
          </p:nvPr>
        </p:nvSpPr>
        <p:spPr/>
        <p:txBody>
          <a:bodyPr/>
          <a:lstStyle/>
          <a:p>
            <a:r>
              <a:rPr lang="en-US" dirty="0"/>
              <a:t>Route Command</a:t>
            </a:r>
            <a:endParaRPr lang="en-CA" dirty="0"/>
          </a:p>
        </p:txBody>
      </p:sp>
      <p:sp>
        <p:nvSpPr>
          <p:cNvPr id="3" name="Content Placeholder 2">
            <a:extLst>
              <a:ext uri="{FF2B5EF4-FFF2-40B4-BE49-F238E27FC236}">
                <a16:creationId xmlns:a16="http://schemas.microsoft.com/office/drawing/2014/main" id="{3DC59A77-EE93-5AD5-C3B0-21044644F00A}"/>
              </a:ext>
            </a:extLst>
          </p:cNvPr>
          <p:cNvSpPr>
            <a:spLocks noGrp="1"/>
          </p:cNvSpPr>
          <p:nvPr>
            <p:ph idx="1"/>
          </p:nvPr>
        </p:nvSpPr>
        <p:spPr>
          <a:xfrm>
            <a:off x="838199" y="1825625"/>
            <a:ext cx="7524445" cy="4351338"/>
          </a:xfrm>
        </p:spPr>
        <p:txBody>
          <a:bodyPr>
            <a:normAutofit lnSpcReduction="10000"/>
          </a:bodyPr>
          <a:lstStyle/>
          <a:p>
            <a:pPr marL="0" indent="0">
              <a:buNone/>
            </a:pPr>
            <a:r>
              <a:rPr lang="en-CA" sz="2000" dirty="0"/>
              <a:t>Router&gt;</a:t>
            </a:r>
            <a:r>
              <a:rPr lang="en-CA" sz="2000" b="1" dirty="0">
                <a:solidFill>
                  <a:srgbClr val="FF0000"/>
                </a:solidFill>
              </a:rPr>
              <a:t>en</a:t>
            </a:r>
            <a:r>
              <a:rPr lang="en-CA" sz="2000" dirty="0"/>
              <a:t>able</a:t>
            </a:r>
          </a:p>
          <a:p>
            <a:pPr marL="0" indent="0">
              <a:buNone/>
            </a:pPr>
            <a:r>
              <a:rPr lang="en-CA" sz="2000" dirty="0" err="1"/>
              <a:t>Router#</a:t>
            </a:r>
            <a:r>
              <a:rPr lang="en-CA" sz="2000" b="1" dirty="0" err="1">
                <a:solidFill>
                  <a:srgbClr val="FF0000"/>
                </a:solidFill>
              </a:rPr>
              <a:t>conf</a:t>
            </a:r>
            <a:r>
              <a:rPr lang="en-CA" sz="2000" dirty="0" err="1"/>
              <a:t>igure</a:t>
            </a:r>
            <a:r>
              <a:rPr lang="en-CA" sz="2000" dirty="0"/>
              <a:t> </a:t>
            </a:r>
            <a:r>
              <a:rPr lang="en-CA" sz="2000" b="1" dirty="0">
                <a:solidFill>
                  <a:srgbClr val="FF0000"/>
                </a:solidFill>
              </a:rPr>
              <a:t>t</a:t>
            </a:r>
            <a:r>
              <a:rPr lang="en-CA" sz="2000" dirty="0"/>
              <a:t>erminal </a:t>
            </a:r>
          </a:p>
          <a:p>
            <a:pPr marL="0" indent="0">
              <a:buNone/>
            </a:pPr>
            <a:r>
              <a:rPr lang="en-CA" sz="2000" dirty="0"/>
              <a:t>Enter configuration commands, one per line.  End with CNTL/Z.</a:t>
            </a:r>
          </a:p>
          <a:p>
            <a:pPr marL="0" indent="0">
              <a:buNone/>
            </a:pPr>
            <a:r>
              <a:rPr lang="en-CA" sz="2000" dirty="0"/>
              <a:t>Router(config)#</a:t>
            </a:r>
            <a:r>
              <a:rPr lang="en-CA" sz="2000" b="1" dirty="0">
                <a:solidFill>
                  <a:srgbClr val="FF0000"/>
                </a:solidFill>
              </a:rPr>
              <a:t>int</a:t>
            </a:r>
            <a:r>
              <a:rPr lang="en-CA" sz="2000" dirty="0"/>
              <a:t>erface </a:t>
            </a:r>
            <a:r>
              <a:rPr lang="en-CA" sz="2000" b="1" dirty="0">
                <a:solidFill>
                  <a:srgbClr val="FF0000"/>
                </a:solidFill>
              </a:rPr>
              <a:t>g</a:t>
            </a:r>
            <a:r>
              <a:rPr lang="en-CA" sz="2000" dirty="0"/>
              <a:t>igabitEthernet</a:t>
            </a:r>
            <a:r>
              <a:rPr lang="en-CA" sz="2000" b="1" dirty="0">
                <a:solidFill>
                  <a:srgbClr val="FF0000"/>
                </a:solidFill>
              </a:rPr>
              <a:t>0/0</a:t>
            </a:r>
          </a:p>
          <a:p>
            <a:pPr marL="0" indent="0">
              <a:buNone/>
            </a:pPr>
            <a:r>
              <a:rPr lang="en-CA" sz="2000" dirty="0"/>
              <a:t>Router(config-if)#</a:t>
            </a:r>
            <a:r>
              <a:rPr lang="en-CA" sz="2000" b="1" dirty="0">
                <a:solidFill>
                  <a:srgbClr val="FF0000"/>
                </a:solidFill>
              </a:rPr>
              <a:t>ip</a:t>
            </a:r>
            <a:r>
              <a:rPr lang="en-CA" sz="2000" dirty="0"/>
              <a:t> </a:t>
            </a:r>
            <a:r>
              <a:rPr lang="en-CA" sz="2000" b="1" dirty="0">
                <a:solidFill>
                  <a:srgbClr val="FF0000"/>
                </a:solidFill>
              </a:rPr>
              <a:t>add</a:t>
            </a:r>
            <a:r>
              <a:rPr lang="en-CA" sz="2000" dirty="0"/>
              <a:t>ress </a:t>
            </a:r>
            <a:r>
              <a:rPr lang="en-CA" sz="2000" b="1" dirty="0">
                <a:solidFill>
                  <a:srgbClr val="24AE5F"/>
                </a:solidFill>
              </a:rPr>
              <a:t>192.168.</a:t>
            </a:r>
            <a:r>
              <a:rPr lang="en-CA" sz="2000" b="1" dirty="0">
                <a:solidFill>
                  <a:srgbClr val="FF0000"/>
                </a:solidFill>
              </a:rPr>
              <a:t>0</a:t>
            </a:r>
            <a:r>
              <a:rPr lang="en-CA" sz="2000" b="1" dirty="0">
                <a:solidFill>
                  <a:srgbClr val="24AE5F"/>
                </a:solidFill>
              </a:rPr>
              <a:t>.1 255.255.255.0</a:t>
            </a:r>
          </a:p>
          <a:p>
            <a:pPr marL="0" indent="0">
              <a:buNone/>
            </a:pPr>
            <a:r>
              <a:rPr lang="en-CA" sz="2000" dirty="0"/>
              <a:t>Router(config-if)#</a:t>
            </a:r>
            <a:r>
              <a:rPr lang="en-CA" sz="2000" b="1" dirty="0">
                <a:solidFill>
                  <a:srgbClr val="FF0000"/>
                </a:solidFill>
              </a:rPr>
              <a:t>no sh</a:t>
            </a:r>
            <a:r>
              <a:rPr lang="en-CA" sz="2000" dirty="0"/>
              <a:t>utdown </a:t>
            </a:r>
          </a:p>
          <a:p>
            <a:pPr marL="0" indent="0">
              <a:buNone/>
            </a:pPr>
            <a:r>
              <a:rPr lang="en-US" sz="2000" dirty="0"/>
              <a:t>Router(config-if)#</a:t>
            </a:r>
            <a:r>
              <a:rPr lang="en-US" sz="2000" b="1" dirty="0">
                <a:solidFill>
                  <a:srgbClr val="FF0000"/>
                </a:solidFill>
              </a:rPr>
              <a:t>exit</a:t>
            </a:r>
          </a:p>
          <a:p>
            <a:pPr marL="0" indent="0">
              <a:buNone/>
            </a:pPr>
            <a:r>
              <a:rPr lang="en-US" sz="2000" dirty="0"/>
              <a:t>Router(config)#</a:t>
            </a:r>
            <a:r>
              <a:rPr lang="en-US" sz="2000" b="1" dirty="0">
                <a:solidFill>
                  <a:srgbClr val="FF0000"/>
                </a:solidFill>
              </a:rPr>
              <a:t>int</a:t>
            </a:r>
            <a:r>
              <a:rPr lang="en-US" sz="2000" dirty="0"/>
              <a:t>erface </a:t>
            </a:r>
            <a:r>
              <a:rPr lang="en-US" sz="2000" b="1" dirty="0">
                <a:solidFill>
                  <a:srgbClr val="FF0000"/>
                </a:solidFill>
              </a:rPr>
              <a:t>g</a:t>
            </a:r>
            <a:r>
              <a:rPr lang="en-US" sz="2000" dirty="0"/>
              <a:t>igabitEthernet</a:t>
            </a:r>
            <a:r>
              <a:rPr lang="en-US" sz="2000" b="1" dirty="0">
                <a:solidFill>
                  <a:srgbClr val="FF0000"/>
                </a:solidFill>
              </a:rPr>
              <a:t>0/1</a:t>
            </a:r>
          </a:p>
          <a:p>
            <a:pPr marL="0" indent="0">
              <a:buNone/>
            </a:pPr>
            <a:r>
              <a:rPr lang="en-US" sz="2000" dirty="0"/>
              <a:t>Router(config-if)#</a:t>
            </a:r>
            <a:r>
              <a:rPr lang="en-US" sz="2000" b="1" dirty="0">
                <a:solidFill>
                  <a:srgbClr val="FF0000"/>
                </a:solidFill>
              </a:rPr>
              <a:t>ip add</a:t>
            </a:r>
            <a:r>
              <a:rPr lang="en-US" sz="2000" dirty="0"/>
              <a:t>ress </a:t>
            </a:r>
            <a:r>
              <a:rPr lang="en-US" sz="2000" b="1" dirty="0">
                <a:solidFill>
                  <a:srgbClr val="24AE5F"/>
                </a:solidFill>
              </a:rPr>
              <a:t>192.168.</a:t>
            </a:r>
            <a:r>
              <a:rPr lang="en-US" sz="2000" b="1" dirty="0">
                <a:solidFill>
                  <a:srgbClr val="FF0000"/>
                </a:solidFill>
              </a:rPr>
              <a:t>1</a:t>
            </a:r>
            <a:r>
              <a:rPr lang="en-US" sz="2000" b="1" dirty="0">
                <a:solidFill>
                  <a:srgbClr val="24AE5F"/>
                </a:solidFill>
              </a:rPr>
              <a:t>.1 255.255.255.0</a:t>
            </a:r>
          </a:p>
          <a:p>
            <a:pPr marL="0" indent="0">
              <a:buNone/>
            </a:pPr>
            <a:r>
              <a:rPr lang="en-US" sz="2000" dirty="0"/>
              <a:t>Router(config-if)#</a:t>
            </a:r>
            <a:r>
              <a:rPr lang="en-US" sz="2000" b="1" dirty="0">
                <a:solidFill>
                  <a:srgbClr val="FF0000"/>
                </a:solidFill>
              </a:rPr>
              <a:t>no sh</a:t>
            </a:r>
            <a:r>
              <a:rPr lang="en-US" sz="2000" dirty="0"/>
              <a:t>utdown</a:t>
            </a:r>
          </a:p>
          <a:p>
            <a:pPr marL="0" indent="0">
              <a:buNone/>
            </a:pPr>
            <a:r>
              <a:rPr lang="en-US" sz="2000" dirty="0"/>
              <a:t>Router(config-if)#</a:t>
            </a:r>
            <a:r>
              <a:rPr lang="en-US" sz="2000" b="1" dirty="0">
                <a:solidFill>
                  <a:srgbClr val="FF0000"/>
                </a:solidFill>
              </a:rPr>
              <a:t>do wr</a:t>
            </a:r>
            <a:r>
              <a:rPr lang="en-US" sz="2000" dirty="0"/>
              <a:t>ite</a:t>
            </a:r>
            <a:endParaRPr lang="en-CA" sz="2000" dirty="0"/>
          </a:p>
        </p:txBody>
      </p:sp>
      <p:sp>
        <p:nvSpPr>
          <p:cNvPr id="4" name="Footer Placeholder 3">
            <a:extLst>
              <a:ext uri="{FF2B5EF4-FFF2-40B4-BE49-F238E27FC236}">
                <a16:creationId xmlns:a16="http://schemas.microsoft.com/office/drawing/2014/main" id="{319D1A54-C345-DF58-4440-6EAC6459ED10}"/>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64854358-E125-0A2B-6477-66B877CB91C0}"/>
              </a:ext>
            </a:extLst>
          </p:cNvPr>
          <p:cNvPicPr>
            <a:picLocks noChangeAspect="1"/>
          </p:cNvPicPr>
          <p:nvPr/>
        </p:nvPicPr>
        <p:blipFill>
          <a:blip r:embed="rId2"/>
          <a:stretch>
            <a:fillRect/>
          </a:stretch>
        </p:blipFill>
        <p:spPr>
          <a:xfrm>
            <a:off x="8184541" y="538318"/>
            <a:ext cx="3169259" cy="2387508"/>
          </a:xfrm>
          <a:prstGeom prst="rect">
            <a:avLst/>
          </a:prstGeom>
        </p:spPr>
      </p:pic>
      <p:pic>
        <p:nvPicPr>
          <p:cNvPr id="8" name="Picture 7">
            <a:extLst>
              <a:ext uri="{FF2B5EF4-FFF2-40B4-BE49-F238E27FC236}">
                <a16:creationId xmlns:a16="http://schemas.microsoft.com/office/drawing/2014/main" id="{CD6125DF-239D-DB2D-840B-0C7D2A78A10D}"/>
              </a:ext>
            </a:extLst>
          </p:cNvPr>
          <p:cNvPicPr>
            <a:picLocks noChangeAspect="1"/>
          </p:cNvPicPr>
          <p:nvPr/>
        </p:nvPicPr>
        <p:blipFill>
          <a:blip r:embed="rId3"/>
          <a:stretch>
            <a:fillRect/>
          </a:stretch>
        </p:blipFill>
        <p:spPr>
          <a:xfrm>
            <a:off x="7728156" y="3241738"/>
            <a:ext cx="4410060" cy="3251137"/>
          </a:xfrm>
          <a:prstGeom prst="rect">
            <a:avLst/>
          </a:prstGeom>
        </p:spPr>
      </p:pic>
    </p:spTree>
    <p:extLst>
      <p:ext uri="{BB962C8B-B14F-4D97-AF65-F5344CB8AC3E}">
        <p14:creationId xmlns:p14="http://schemas.microsoft.com/office/powerpoint/2010/main" val="2738551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9B51-4959-02DC-C9D8-EE09088696BF}"/>
              </a:ext>
            </a:extLst>
          </p:cNvPr>
          <p:cNvSpPr>
            <a:spLocks noGrp="1"/>
          </p:cNvSpPr>
          <p:nvPr>
            <p:ph type="title"/>
          </p:nvPr>
        </p:nvSpPr>
        <p:spPr/>
        <p:txBody>
          <a:bodyPr/>
          <a:lstStyle/>
          <a:p>
            <a:r>
              <a:rPr lang="en-US" dirty="0"/>
              <a:t>PC in CLI</a:t>
            </a:r>
            <a:endParaRPr lang="en-CA" dirty="0"/>
          </a:p>
        </p:txBody>
      </p:sp>
      <p:sp>
        <p:nvSpPr>
          <p:cNvPr id="3" name="Content Placeholder 2">
            <a:extLst>
              <a:ext uri="{FF2B5EF4-FFF2-40B4-BE49-F238E27FC236}">
                <a16:creationId xmlns:a16="http://schemas.microsoft.com/office/drawing/2014/main" id="{51AB0439-A073-CF8A-CF34-AE12CDC0E43A}"/>
              </a:ext>
            </a:extLst>
          </p:cNvPr>
          <p:cNvSpPr>
            <a:spLocks noGrp="1"/>
          </p:cNvSpPr>
          <p:nvPr>
            <p:ph idx="1"/>
          </p:nvPr>
        </p:nvSpPr>
        <p:spPr>
          <a:xfrm>
            <a:off x="838200" y="1825625"/>
            <a:ext cx="7315200" cy="4351338"/>
          </a:xfrm>
        </p:spPr>
        <p:txBody>
          <a:bodyPr>
            <a:normAutofit/>
          </a:bodyPr>
          <a:lstStyle/>
          <a:p>
            <a:pPr marL="0" indent="0">
              <a:buNone/>
            </a:pPr>
            <a:r>
              <a:rPr lang="en-CA" sz="2000" dirty="0">
                <a:effectLst/>
              </a:rPr>
              <a:t>ipconfig      &lt;</a:t>
            </a:r>
            <a:r>
              <a:rPr lang="en-CA" sz="2000" dirty="0" err="1">
                <a:effectLst/>
              </a:rPr>
              <a:t>ip</a:t>
            </a:r>
            <a:r>
              <a:rPr lang="en-CA" sz="2000" dirty="0">
                <a:effectLst/>
              </a:rPr>
              <a:t> address&gt;      &lt;subnet mask&gt;    &lt;default gateway&gt;</a:t>
            </a:r>
            <a:endParaRPr lang="en-CA" sz="2000" dirty="0"/>
          </a:p>
          <a:p>
            <a:pPr marL="0" indent="0">
              <a:buNone/>
            </a:pPr>
            <a:r>
              <a:rPr lang="en-CA" sz="2000" dirty="0">
                <a:effectLst/>
              </a:rPr>
              <a:t>PC0:</a:t>
            </a:r>
          </a:p>
          <a:p>
            <a:pPr marL="0" indent="0">
              <a:buNone/>
            </a:pPr>
            <a:r>
              <a:rPr lang="en-CA" sz="2000" dirty="0">
                <a:effectLst/>
              </a:rPr>
              <a:t>C:\&gt;</a:t>
            </a:r>
            <a:r>
              <a:rPr lang="en-CA" sz="2000" b="1" dirty="0">
                <a:solidFill>
                  <a:srgbClr val="FF0000"/>
                </a:solidFill>
                <a:effectLst/>
              </a:rPr>
              <a:t>ipconfig</a:t>
            </a:r>
            <a:r>
              <a:rPr lang="en-CA" sz="2000" dirty="0">
                <a:effectLst/>
              </a:rPr>
              <a:t>   </a:t>
            </a:r>
            <a:r>
              <a:rPr lang="en-CA" sz="2000" b="1" dirty="0">
                <a:solidFill>
                  <a:srgbClr val="00B050"/>
                </a:solidFill>
              </a:rPr>
              <a:t>192.168.0.2    255.255.255.0    192.168.0.1</a:t>
            </a:r>
          </a:p>
          <a:p>
            <a:pPr marL="0" indent="0">
              <a:buNone/>
            </a:pPr>
            <a:endParaRPr lang="en-CA" sz="2000" dirty="0"/>
          </a:p>
          <a:p>
            <a:pPr marL="0" indent="0">
              <a:buNone/>
            </a:pPr>
            <a:r>
              <a:rPr lang="en-CA" sz="2000" dirty="0"/>
              <a:t>PC1:</a:t>
            </a:r>
          </a:p>
          <a:p>
            <a:pPr marL="0" indent="0">
              <a:buNone/>
            </a:pPr>
            <a:r>
              <a:rPr lang="en-CA" sz="2000" dirty="0">
                <a:effectLst/>
              </a:rPr>
              <a:t>C:\&gt;</a:t>
            </a:r>
            <a:r>
              <a:rPr lang="en-CA" sz="2000" b="1" dirty="0">
                <a:solidFill>
                  <a:srgbClr val="FF0000"/>
                </a:solidFill>
              </a:rPr>
              <a:t>ipconfig</a:t>
            </a:r>
            <a:r>
              <a:rPr lang="en-CA" sz="2000" dirty="0">
                <a:effectLst/>
              </a:rPr>
              <a:t>   </a:t>
            </a:r>
            <a:r>
              <a:rPr lang="en-CA" sz="2000" b="1" dirty="0">
                <a:solidFill>
                  <a:srgbClr val="00B050"/>
                </a:solidFill>
              </a:rPr>
              <a:t>192.168.1.2    255.255.255.0    192.168.1.1</a:t>
            </a:r>
          </a:p>
          <a:p>
            <a:pPr marL="0" indent="0">
              <a:buNone/>
            </a:pPr>
            <a:endParaRPr lang="en-CA" sz="2000" dirty="0"/>
          </a:p>
          <a:p>
            <a:pPr marL="0" indent="0">
              <a:buNone/>
            </a:pPr>
            <a:r>
              <a:rPr lang="en-CA" sz="2000" dirty="0"/>
              <a:t>Ping:</a:t>
            </a:r>
          </a:p>
          <a:p>
            <a:pPr marL="0" indent="0">
              <a:buNone/>
            </a:pPr>
            <a:r>
              <a:rPr lang="en-CA" sz="2000" dirty="0"/>
              <a:t>PC0:</a:t>
            </a:r>
          </a:p>
          <a:p>
            <a:pPr marL="0" indent="0">
              <a:buNone/>
            </a:pPr>
            <a:r>
              <a:rPr lang="en-CA" sz="2000" b="1" dirty="0">
                <a:solidFill>
                  <a:srgbClr val="FF0000"/>
                </a:solidFill>
              </a:rPr>
              <a:t>ping</a:t>
            </a:r>
            <a:r>
              <a:rPr lang="en-CA" sz="2000" dirty="0"/>
              <a:t> </a:t>
            </a:r>
            <a:r>
              <a:rPr lang="en-CA" sz="2000" b="1" dirty="0">
                <a:solidFill>
                  <a:srgbClr val="00B050"/>
                </a:solidFill>
              </a:rPr>
              <a:t>192.168.1.2</a:t>
            </a:r>
          </a:p>
        </p:txBody>
      </p:sp>
      <p:sp>
        <p:nvSpPr>
          <p:cNvPr id="4" name="Footer Placeholder 3">
            <a:extLst>
              <a:ext uri="{FF2B5EF4-FFF2-40B4-BE49-F238E27FC236}">
                <a16:creationId xmlns:a16="http://schemas.microsoft.com/office/drawing/2014/main" id="{B4125147-7E98-157A-E28D-34B0B1F09643}"/>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92768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03CCE-CF1B-6D3F-2F91-6E67A7404BC0}"/>
              </a:ext>
            </a:extLst>
          </p:cNvPr>
          <p:cNvSpPr>
            <a:spLocks noGrp="1"/>
          </p:cNvSpPr>
          <p:nvPr>
            <p:ph type="title"/>
          </p:nvPr>
        </p:nvSpPr>
        <p:spPr/>
        <p:txBody>
          <a:bodyPr/>
          <a:lstStyle/>
          <a:p>
            <a:r>
              <a:rPr lang="en-US" dirty="0"/>
              <a:t>DHCP Router</a:t>
            </a:r>
            <a:endParaRPr lang="en-CA" dirty="0"/>
          </a:p>
        </p:txBody>
      </p:sp>
      <p:sp>
        <p:nvSpPr>
          <p:cNvPr id="3" name="Content Placeholder 2">
            <a:extLst>
              <a:ext uri="{FF2B5EF4-FFF2-40B4-BE49-F238E27FC236}">
                <a16:creationId xmlns:a16="http://schemas.microsoft.com/office/drawing/2014/main" id="{CC30B013-DD61-D430-4E62-761B0650DAEA}"/>
              </a:ext>
            </a:extLst>
          </p:cNvPr>
          <p:cNvSpPr>
            <a:spLocks noGrp="1"/>
          </p:cNvSpPr>
          <p:nvPr>
            <p:ph idx="1"/>
          </p:nvPr>
        </p:nvSpPr>
        <p:spPr>
          <a:xfrm>
            <a:off x="838200" y="1825625"/>
            <a:ext cx="7184923" cy="4351338"/>
          </a:xfrm>
        </p:spPr>
        <p:txBody>
          <a:bodyPr>
            <a:normAutofit/>
          </a:bodyPr>
          <a:lstStyle/>
          <a:p>
            <a:r>
              <a:rPr lang="en-US" sz="2000" dirty="0"/>
              <a:t>Q: DHCP operates at the Application Layer (Layer 7), and routers are network devices that primarily function at the Network Layer (Layer 3). How can a router also serve as a DHCP server, which is typically a Layer 7 function?</a:t>
            </a:r>
          </a:p>
          <a:p>
            <a:r>
              <a:rPr lang="en-US" sz="2000" dirty="0"/>
              <a:t>A: </a:t>
            </a:r>
            <a:r>
              <a:rPr lang="en-US" sz="2000" b="1" dirty="0">
                <a:solidFill>
                  <a:srgbClr val="FF0000"/>
                </a:solidFill>
              </a:rPr>
              <a:t>Integrated Services</a:t>
            </a:r>
            <a:r>
              <a:rPr lang="en-US" sz="2000" dirty="0"/>
              <a:t>: Modern routers often come with integrated software that includes DHCP server functionality. This allows them to manage IP address allocation and network configuration for devices on the network.</a:t>
            </a:r>
            <a:endParaRPr lang="en-CA" sz="2000" dirty="0"/>
          </a:p>
        </p:txBody>
      </p:sp>
      <p:sp>
        <p:nvSpPr>
          <p:cNvPr id="4" name="Footer Placeholder 3">
            <a:extLst>
              <a:ext uri="{FF2B5EF4-FFF2-40B4-BE49-F238E27FC236}">
                <a16:creationId xmlns:a16="http://schemas.microsoft.com/office/drawing/2014/main" id="{BBEE4C19-B0D8-9DBB-3B19-5D32C35E8AE1}"/>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a:extLst>
              <a:ext uri="{FF2B5EF4-FFF2-40B4-BE49-F238E27FC236}">
                <a16:creationId xmlns:a16="http://schemas.microsoft.com/office/drawing/2014/main" id="{489501F2-0AB6-176F-E75C-F5C7E61C84BA}"/>
              </a:ext>
            </a:extLst>
          </p:cNvPr>
          <p:cNvPicPr>
            <a:picLocks noChangeAspect="1"/>
          </p:cNvPicPr>
          <p:nvPr/>
        </p:nvPicPr>
        <p:blipFill>
          <a:blip r:embed="rId2"/>
          <a:stretch>
            <a:fillRect/>
          </a:stretch>
        </p:blipFill>
        <p:spPr>
          <a:xfrm>
            <a:off x="10012644" y="1877041"/>
            <a:ext cx="1009791" cy="3839111"/>
          </a:xfrm>
          <a:prstGeom prst="rect">
            <a:avLst/>
          </a:prstGeom>
          <a:ln>
            <a:noFill/>
          </a:ln>
        </p:spPr>
      </p:pic>
      <p:sp>
        <p:nvSpPr>
          <p:cNvPr id="6" name="Rectangle: Rounded Corners 5">
            <a:extLst>
              <a:ext uri="{FF2B5EF4-FFF2-40B4-BE49-F238E27FC236}">
                <a16:creationId xmlns:a16="http://schemas.microsoft.com/office/drawing/2014/main" id="{24518E69-EA53-22CE-10A9-2A372375ACE3}"/>
              </a:ext>
            </a:extLst>
          </p:cNvPr>
          <p:cNvSpPr/>
          <p:nvPr/>
        </p:nvSpPr>
        <p:spPr>
          <a:xfrm>
            <a:off x="10909082" y="2094272"/>
            <a:ext cx="1098755" cy="5693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DHCP Router</a:t>
            </a:r>
            <a:endParaRPr lang="en-CA" dirty="0"/>
          </a:p>
        </p:txBody>
      </p:sp>
      <p:sp>
        <p:nvSpPr>
          <p:cNvPr id="7" name="Rectangle: Rounded Corners 6">
            <a:extLst>
              <a:ext uri="{FF2B5EF4-FFF2-40B4-BE49-F238E27FC236}">
                <a16:creationId xmlns:a16="http://schemas.microsoft.com/office/drawing/2014/main" id="{EF6B88CD-0F75-370D-EB66-1AC113119099}"/>
              </a:ext>
            </a:extLst>
          </p:cNvPr>
          <p:cNvSpPr/>
          <p:nvPr/>
        </p:nvSpPr>
        <p:spPr>
          <a:xfrm>
            <a:off x="10909082" y="5263868"/>
            <a:ext cx="1098755" cy="2846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CA" dirty="0"/>
          </a:p>
        </p:txBody>
      </p:sp>
      <p:sp>
        <p:nvSpPr>
          <p:cNvPr id="8" name="Left Brace 7">
            <a:extLst>
              <a:ext uri="{FF2B5EF4-FFF2-40B4-BE49-F238E27FC236}">
                <a16:creationId xmlns:a16="http://schemas.microsoft.com/office/drawing/2014/main" id="{00F51527-3EF1-5371-BD85-B63576B1A227}"/>
              </a:ext>
            </a:extLst>
          </p:cNvPr>
          <p:cNvSpPr/>
          <p:nvPr/>
        </p:nvSpPr>
        <p:spPr>
          <a:xfrm>
            <a:off x="9666153" y="2378947"/>
            <a:ext cx="346491" cy="3018504"/>
          </a:xfrm>
          <a:prstGeom prst="leftBrace">
            <a:avLst/>
          </a:prstGeom>
          <a:ln w="38100">
            <a:solidFill>
              <a:srgbClr val="E9713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797CB8EE-0E22-CDC7-CD9C-DF57E14A5BA9}"/>
              </a:ext>
            </a:extLst>
          </p:cNvPr>
          <p:cNvSpPr/>
          <p:nvPr/>
        </p:nvSpPr>
        <p:spPr>
          <a:xfrm>
            <a:off x="8468506" y="3587431"/>
            <a:ext cx="1098755" cy="60153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Same Network</a:t>
            </a:r>
            <a:endParaRPr lang="en-CA" dirty="0"/>
          </a:p>
        </p:txBody>
      </p:sp>
    </p:spTree>
    <p:extLst>
      <p:ext uri="{BB962C8B-B14F-4D97-AF65-F5344CB8AC3E}">
        <p14:creationId xmlns:p14="http://schemas.microsoft.com/office/powerpoint/2010/main" val="3183518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1E097D-B901-E305-C186-4A917D4FDE85}"/>
              </a:ext>
            </a:extLst>
          </p:cNvPr>
          <p:cNvSpPr>
            <a:spLocks noGrp="1"/>
          </p:cNvSpPr>
          <p:nvPr>
            <p:ph type="ftr" sz="quarter" idx="11"/>
          </p:nvPr>
        </p:nvSpPr>
        <p:spPr/>
        <p:txBody>
          <a:bodyPr/>
          <a:lstStyle/>
          <a:p>
            <a:r>
              <a:rPr lang="sv-SE"/>
              <a:t>INST. : ENG.ALI BANI BAKAR &amp; ENG.Dana Al-Mahrouk</a:t>
            </a:r>
            <a:endParaRPr lang="en-CA"/>
          </a:p>
        </p:txBody>
      </p:sp>
      <p:pic>
        <p:nvPicPr>
          <p:cNvPr id="4" name="Picture 3" descr="A screenshot of a computer&#10;&#10;Description automatically generated">
            <a:extLst>
              <a:ext uri="{FF2B5EF4-FFF2-40B4-BE49-F238E27FC236}">
                <a16:creationId xmlns:a16="http://schemas.microsoft.com/office/drawing/2014/main" id="{315897E4-3C28-310C-7F8C-1F509C72D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79" y="136525"/>
            <a:ext cx="3115110" cy="6630325"/>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D4BFC805-F18A-A683-AA74-8B20A38E7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6854" y="113837"/>
            <a:ext cx="3115110" cy="6630325"/>
          </a:xfrm>
          <a:prstGeom prst="rect">
            <a:avLst/>
          </a:prstGeom>
          <a:ln>
            <a:solidFill>
              <a:schemeClr val="tx1"/>
            </a:solidFill>
          </a:ln>
        </p:spPr>
      </p:pic>
      <p:sp>
        <p:nvSpPr>
          <p:cNvPr id="8" name="Rectangle: Rounded Corners 7">
            <a:extLst>
              <a:ext uri="{FF2B5EF4-FFF2-40B4-BE49-F238E27FC236}">
                <a16:creationId xmlns:a16="http://schemas.microsoft.com/office/drawing/2014/main" id="{4754C419-228D-3B89-797D-D9D56ECC3DB9}"/>
              </a:ext>
            </a:extLst>
          </p:cNvPr>
          <p:cNvSpPr/>
          <p:nvPr/>
        </p:nvSpPr>
        <p:spPr>
          <a:xfrm>
            <a:off x="648931" y="5142272"/>
            <a:ext cx="2747258" cy="24580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8C1981A7-AAA0-9A5A-E60A-CC62B5D2D449}"/>
              </a:ext>
            </a:extLst>
          </p:cNvPr>
          <p:cNvSpPr/>
          <p:nvPr/>
        </p:nvSpPr>
        <p:spPr>
          <a:xfrm>
            <a:off x="4164706" y="1391266"/>
            <a:ext cx="2747258" cy="24580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pic>
        <p:nvPicPr>
          <p:cNvPr id="10" name="Picture 9" descr="A screenshot of a computer&#10;&#10;Description automatically generated">
            <a:extLst>
              <a:ext uri="{FF2B5EF4-FFF2-40B4-BE49-F238E27FC236}">
                <a16:creationId xmlns:a16="http://schemas.microsoft.com/office/drawing/2014/main" id="{B5F1DAA4-C37D-AD13-433B-25B71B5E9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516" y="94737"/>
            <a:ext cx="3115110" cy="6630325"/>
          </a:xfrm>
          <a:prstGeom prst="rect">
            <a:avLst/>
          </a:prstGeom>
          <a:ln>
            <a:solidFill>
              <a:schemeClr val="tx1"/>
            </a:solidFill>
          </a:ln>
        </p:spPr>
      </p:pic>
      <p:sp>
        <p:nvSpPr>
          <p:cNvPr id="11" name="Rectangle: Rounded Corners 10">
            <a:extLst>
              <a:ext uri="{FF2B5EF4-FFF2-40B4-BE49-F238E27FC236}">
                <a16:creationId xmlns:a16="http://schemas.microsoft.com/office/drawing/2014/main" id="{3C322F7D-7507-85B7-C3BA-69EC997AE88E}"/>
              </a:ext>
            </a:extLst>
          </p:cNvPr>
          <p:cNvSpPr/>
          <p:nvPr/>
        </p:nvSpPr>
        <p:spPr>
          <a:xfrm>
            <a:off x="7459368" y="825911"/>
            <a:ext cx="2747258" cy="24580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33661B57-A1B2-8E38-7A1D-BA42C5DB9A34}"/>
              </a:ext>
            </a:extLst>
          </p:cNvPr>
          <p:cNvSpPr/>
          <p:nvPr/>
        </p:nvSpPr>
        <p:spPr>
          <a:xfrm>
            <a:off x="101527" y="5053781"/>
            <a:ext cx="367852" cy="33429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rgbClr val="FF0000"/>
                </a:solidFill>
              </a:rPr>
              <a:t>A</a:t>
            </a:r>
            <a:endParaRPr lang="en-CA" sz="2000" b="1" dirty="0">
              <a:solidFill>
                <a:srgbClr val="FF0000"/>
              </a:solidFill>
            </a:endParaRPr>
          </a:p>
        </p:txBody>
      </p:sp>
      <p:sp>
        <p:nvSpPr>
          <p:cNvPr id="13" name="Rectangle: Rounded Corners 12">
            <a:extLst>
              <a:ext uri="{FF2B5EF4-FFF2-40B4-BE49-F238E27FC236}">
                <a16:creationId xmlns:a16="http://schemas.microsoft.com/office/drawing/2014/main" id="{A4FD700B-1F80-B6D1-EC34-CAEDD1BDF550}"/>
              </a:ext>
            </a:extLst>
          </p:cNvPr>
          <p:cNvSpPr/>
          <p:nvPr/>
        </p:nvSpPr>
        <p:spPr>
          <a:xfrm>
            <a:off x="3707078" y="1302775"/>
            <a:ext cx="367852" cy="33429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rgbClr val="FF0000"/>
                </a:solidFill>
              </a:rPr>
              <a:t>B</a:t>
            </a:r>
            <a:endParaRPr lang="en-CA" sz="2000" b="1" dirty="0">
              <a:solidFill>
                <a:srgbClr val="FF0000"/>
              </a:solidFill>
            </a:endParaRPr>
          </a:p>
        </p:txBody>
      </p:sp>
      <p:sp>
        <p:nvSpPr>
          <p:cNvPr id="14" name="Rectangle: Rounded Corners 13">
            <a:extLst>
              <a:ext uri="{FF2B5EF4-FFF2-40B4-BE49-F238E27FC236}">
                <a16:creationId xmlns:a16="http://schemas.microsoft.com/office/drawing/2014/main" id="{C478B257-5826-091E-E087-F313A6EF69B9}"/>
              </a:ext>
            </a:extLst>
          </p:cNvPr>
          <p:cNvSpPr/>
          <p:nvPr/>
        </p:nvSpPr>
        <p:spPr>
          <a:xfrm>
            <a:off x="7001740" y="737420"/>
            <a:ext cx="367852" cy="33429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rgbClr val="FF0000"/>
                </a:solidFill>
              </a:rPr>
              <a:t>C</a:t>
            </a:r>
            <a:endParaRPr lang="en-CA" sz="2000" b="1" dirty="0">
              <a:solidFill>
                <a:srgbClr val="FF0000"/>
              </a:solidFill>
            </a:endParaRPr>
          </a:p>
        </p:txBody>
      </p:sp>
      <p:pic>
        <p:nvPicPr>
          <p:cNvPr id="16" name="Picture 15">
            <a:extLst>
              <a:ext uri="{FF2B5EF4-FFF2-40B4-BE49-F238E27FC236}">
                <a16:creationId xmlns:a16="http://schemas.microsoft.com/office/drawing/2014/main" id="{338F1A6C-29DA-3D84-7C28-CB37E82881D8}"/>
              </a:ext>
            </a:extLst>
          </p:cNvPr>
          <p:cNvPicPr>
            <a:picLocks noChangeAspect="1"/>
          </p:cNvPicPr>
          <p:nvPr/>
        </p:nvPicPr>
        <p:blipFill>
          <a:blip r:embed="rId3"/>
          <a:stretch>
            <a:fillRect/>
          </a:stretch>
        </p:blipFill>
        <p:spPr>
          <a:xfrm>
            <a:off x="10733375" y="0"/>
            <a:ext cx="1009791" cy="3839111"/>
          </a:xfrm>
          <a:prstGeom prst="rect">
            <a:avLst/>
          </a:prstGeom>
          <a:ln>
            <a:solidFill>
              <a:schemeClr val="tx1"/>
            </a:solidFill>
          </a:ln>
        </p:spPr>
      </p:pic>
    </p:spTree>
    <p:extLst>
      <p:ext uri="{BB962C8B-B14F-4D97-AF65-F5344CB8AC3E}">
        <p14:creationId xmlns:p14="http://schemas.microsoft.com/office/powerpoint/2010/main" val="94043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B7FF-9EBB-3A39-D34C-FBB17E2E3FC4}"/>
              </a:ext>
            </a:extLst>
          </p:cNvPr>
          <p:cNvSpPr>
            <a:spLocks noGrp="1"/>
          </p:cNvSpPr>
          <p:nvPr>
            <p:ph type="title"/>
          </p:nvPr>
        </p:nvSpPr>
        <p:spPr/>
        <p:txBody>
          <a:bodyPr/>
          <a:lstStyle/>
          <a:p>
            <a:r>
              <a:rPr lang="en-US" dirty="0"/>
              <a:t>Message</a:t>
            </a:r>
            <a:endParaRPr lang="en-CA" dirty="0"/>
          </a:p>
        </p:txBody>
      </p:sp>
      <p:sp>
        <p:nvSpPr>
          <p:cNvPr id="3" name="Content Placeholder 2">
            <a:extLst>
              <a:ext uri="{FF2B5EF4-FFF2-40B4-BE49-F238E27FC236}">
                <a16:creationId xmlns:a16="http://schemas.microsoft.com/office/drawing/2014/main" id="{460A7F4F-5BE4-54DC-BE53-19EB24E034AF}"/>
              </a:ext>
            </a:extLst>
          </p:cNvPr>
          <p:cNvSpPr>
            <a:spLocks noGrp="1"/>
          </p:cNvSpPr>
          <p:nvPr>
            <p:ph idx="1"/>
          </p:nvPr>
        </p:nvSpPr>
        <p:spPr>
          <a:xfrm>
            <a:off x="838200" y="1825625"/>
            <a:ext cx="6732639" cy="4667250"/>
          </a:xfrm>
        </p:spPr>
        <p:txBody>
          <a:bodyPr/>
          <a:lstStyle/>
          <a:p>
            <a:r>
              <a:rPr lang="en-US" dirty="0"/>
              <a:t>Test connection: (Ping) </a:t>
            </a:r>
            <a:r>
              <a:rPr lang="en-US" sz="2000" dirty="0">
                <a:sym typeface="Wingdings" panose="05000000000000000000" pitchFamily="2" charset="2"/>
              </a:rPr>
              <a:t> ICMP ‘L3 Network ’</a:t>
            </a:r>
          </a:p>
          <a:p>
            <a:pPr lvl="1"/>
            <a:r>
              <a:rPr lang="en-US" sz="1800" dirty="0">
                <a:sym typeface="Wingdings" panose="05000000000000000000" pitchFamily="2" charset="2"/>
              </a:rPr>
              <a:t>Echo request</a:t>
            </a:r>
          </a:p>
          <a:p>
            <a:pPr lvl="1"/>
            <a:r>
              <a:rPr lang="en-US" sz="1800" dirty="0">
                <a:sym typeface="Wingdings" panose="05000000000000000000" pitchFamily="2" charset="2"/>
              </a:rPr>
              <a:t>Echo replay / response</a:t>
            </a:r>
          </a:p>
          <a:p>
            <a:r>
              <a:rPr lang="en-US" sz="1800" dirty="0">
                <a:sym typeface="Wingdings" panose="05000000000000000000" pitchFamily="2" charset="2"/>
              </a:rPr>
              <a:t>Add message  </a:t>
            </a:r>
            <a:r>
              <a:rPr lang="en-US" sz="1800" b="1" dirty="0">
                <a:solidFill>
                  <a:srgbClr val="FF0000"/>
                </a:solidFill>
                <a:sym typeface="Wingdings" panose="05000000000000000000" pitchFamily="2" charset="2"/>
              </a:rPr>
              <a:t>Error</a:t>
            </a:r>
            <a:r>
              <a:rPr lang="en-US" sz="1800" dirty="0">
                <a:sym typeface="Wingdings" panose="05000000000000000000" pitchFamily="2" charset="2"/>
              </a:rPr>
              <a:t>  PC has no functional ports  PC need IP Address</a:t>
            </a:r>
          </a:p>
          <a:p>
            <a:r>
              <a:rPr lang="en-US" sz="1800" b="1" dirty="0">
                <a:solidFill>
                  <a:srgbClr val="00B050"/>
                </a:solidFill>
                <a:sym typeface="Wingdings" panose="05000000000000000000" pitchFamily="2" charset="2"/>
              </a:rPr>
              <a:t>Solution</a:t>
            </a:r>
            <a:r>
              <a:rPr lang="en-US" sz="1800" dirty="0">
                <a:sym typeface="Wingdings" panose="05000000000000000000" pitchFamily="2" charset="2"/>
              </a:rPr>
              <a:t>  PC  Desktop  IP Configuration :</a:t>
            </a:r>
          </a:p>
          <a:p>
            <a:pPr lvl="1"/>
            <a:r>
              <a:rPr lang="en-US" sz="1400" dirty="0">
                <a:sym typeface="Wingdings" panose="05000000000000000000" pitchFamily="2" charset="2"/>
              </a:rPr>
              <a:t>IPv4 Address: 192.168.0.2 ~ 192.168.0.4</a:t>
            </a:r>
          </a:p>
          <a:p>
            <a:pPr lvl="1"/>
            <a:r>
              <a:rPr lang="en-US" sz="1400" dirty="0">
                <a:sym typeface="Wingdings" panose="05000000000000000000" pitchFamily="2" charset="2"/>
              </a:rPr>
              <a:t>Subnet Mask: 255.255.255.0  Default no change </a:t>
            </a:r>
          </a:p>
          <a:p>
            <a:r>
              <a:rPr lang="en-US" sz="1800" dirty="0">
                <a:sym typeface="Wingdings" panose="05000000000000000000" pitchFamily="2" charset="2"/>
              </a:rPr>
              <a:t>Q: Switch works at layer 2 (Data link), it can see the MAC Address only (can not see the IP Address), ‘MAC Address is a unique number comes with the device when you bought it’, the question is: Why does the connection succussed  only when we put IP Address –layer 3 (Network)- to PC?</a:t>
            </a:r>
          </a:p>
        </p:txBody>
      </p:sp>
      <p:pic>
        <p:nvPicPr>
          <p:cNvPr id="5" name="Picture 4" descr="A blue and white rectangular object with black text&#10;&#10;Description automatically generated">
            <a:extLst>
              <a:ext uri="{FF2B5EF4-FFF2-40B4-BE49-F238E27FC236}">
                <a16:creationId xmlns:a16="http://schemas.microsoft.com/office/drawing/2014/main" id="{177DE4D4-1FE3-F7CA-23CF-E17AE383E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559" y="708293"/>
            <a:ext cx="2097190" cy="673268"/>
          </a:xfrm>
          <a:prstGeom prst="rect">
            <a:avLst/>
          </a:prstGeom>
        </p:spPr>
      </p:pic>
      <p:pic>
        <p:nvPicPr>
          <p:cNvPr id="7" name="Picture 6" descr="A screenshot of a computer network&#10;&#10;Description automatically generated">
            <a:extLst>
              <a:ext uri="{FF2B5EF4-FFF2-40B4-BE49-F238E27FC236}">
                <a16:creationId xmlns:a16="http://schemas.microsoft.com/office/drawing/2014/main" id="{FB3863D8-75E8-0D99-B1EA-1C621ECF3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558" y="2679369"/>
            <a:ext cx="3876830" cy="4019175"/>
          </a:xfrm>
          <a:prstGeom prst="rect">
            <a:avLst/>
          </a:prstGeom>
        </p:spPr>
      </p:pic>
      <p:sp>
        <p:nvSpPr>
          <p:cNvPr id="4" name="Footer Placeholder 3">
            <a:extLst>
              <a:ext uri="{FF2B5EF4-FFF2-40B4-BE49-F238E27FC236}">
                <a16:creationId xmlns:a16="http://schemas.microsoft.com/office/drawing/2014/main" id="{5E06A259-93C1-46E2-2762-2C0EA331157D}"/>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4672051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63661-8C84-C40A-E6EC-7A465D14D074}"/>
              </a:ext>
            </a:extLst>
          </p:cNvPr>
          <p:cNvSpPr>
            <a:spLocks noGrp="1"/>
          </p:cNvSpPr>
          <p:nvPr>
            <p:ph type="title"/>
          </p:nvPr>
        </p:nvSpPr>
        <p:spPr>
          <a:xfrm>
            <a:off x="216311" y="122546"/>
            <a:ext cx="3822289" cy="758210"/>
          </a:xfrm>
        </p:spPr>
        <p:txBody>
          <a:bodyPr>
            <a:normAutofit fontScale="90000"/>
          </a:bodyPr>
          <a:lstStyle/>
          <a:p>
            <a:r>
              <a:rPr lang="en-US" dirty="0"/>
              <a:t>R1 DHCP Router</a:t>
            </a:r>
            <a:endParaRPr lang="en-CA" dirty="0"/>
          </a:p>
        </p:txBody>
      </p:sp>
      <p:sp>
        <p:nvSpPr>
          <p:cNvPr id="3" name="Content Placeholder 2">
            <a:extLst>
              <a:ext uri="{FF2B5EF4-FFF2-40B4-BE49-F238E27FC236}">
                <a16:creationId xmlns:a16="http://schemas.microsoft.com/office/drawing/2014/main" id="{E7B1B879-5D3A-870C-D60A-277FF44F0435}"/>
              </a:ext>
            </a:extLst>
          </p:cNvPr>
          <p:cNvSpPr>
            <a:spLocks noGrp="1"/>
          </p:cNvSpPr>
          <p:nvPr>
            <p:ph idx="1"/>
          </p:nvPr>
        </p:nvSpPr>
        <p:spPr>
          <a:xfrm>
            <a:off x="216311" y="953524"/>
            <a:ext cx="5810864" cy="5402826"/>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CA" sz="1800" dirty="0"/>
              <a:t>R1#</a:t>
            </a:r>
            <a:r>
              <a:rPr lang="en-CA" sz="1800" b="1" dirty="0">
                <a:solidFill>
                  <a:srgbClr val="FF0000"/>
                </a:solidFill>
              </a:rPr>
              <a:t>conf</a:t>
            </a:r>
            <a:r>
              <a:rPr lang="en-CA" sz="1800" dirty="0"/>
              <a:t>igure </a:t>
            </a:r>
            <a:r>
              <a:rPr lang="en-CA" sz="1800" b="1" dirty="0">
                <a:solidFill>
                  <a:srgbClr val="FF0000"/>
                </a:solidFill>
              </a:rPr>
              <a:t>t</a:t>
            </a:r>
            <a:r>
              <a:rPr lang="en-CA" sz="1800" dirty="0"/>
              <a:t>erminal</a:t>
            </a:r>
          </a:p>
          <a:p>
            <a:pPr marL="0" indent="0">
              <a:buNone/>
            </a:pPr>
            <a:r>
              <a:rPr lang="en-CA" sz="1800" dirty="0"/>
              <a:t>R1(config)#</a:t>
            </a:r>
            <a:r>
              <a:rPr lang="en-CA" sz="1800" b="1" dirty="0">
                <a:solidFill>
                  <a:srgbClr val="FF0000"/>
                </a:solidFill>
              </a:rPr>
              <a:t>int</a:t>
            </a:r>
            <a:r>
              <a:rPr lang="en-CA" sz="1800" dirty="0"/>
              <a:t>erface </a:t>
            </a:r>
            <a:r>
              <a:rPr lang="en-CA" sz="1800" b="1" dirty="0">
                <a:solidFill>
                  <a:srgbClr val="FF0000"/>
                </a:solidFill>
              </a:rPr>
              <a:t>f</a:t>
            </a:r>
            <a:r>
              <a:rPr lang="en-CA" sz="1800" dirty="0"/>
              <a:t>astEthernet</a:t>
            </a:r>
            <a:r>
              <a:rPr lang="en-CA" sz="1800" b="1" dirty="0">
                <a:solidFill>
                  <a:srgbClr val="FF0000"/>
                </a:solidFill>
              </a:rPr>
              <a:t>0/0</a:t>
            </a:r>
          </a:p>
          <a:p>
            <a:pPr marL="0" indent="0">
              <a:buNone/>
            </a:pPr>
            <a:r>
              <a:rPr lang="en-CA" sz="1800" dirty="0"/>
              <a:t>R1(config-if)#</a:t>
            </a:r>
            <a:r>
              <a:rPr lang="en-CA" sz="1800" b="1" dirty="0">
                <a:solidFill>
                  <a:srgbClr val="FF0000"/>
                </a:solidFill>
              </a:rPr>
              <a:t>ip add</a:t>
            </a:r>
            <a:r>
              <a:rPr lang="en-CA" sz="1800" dirty="0"/>
              <a:t>ress 192.168.0.1 255.255.255.0</a:t>
            </a:r>
          </a:p>
          <a:p>
            <a:pPr marL="0" indent="0">
              <a:buNone/>
            </a:pPr>
            <a:r>
              <a:rPr lang="en-CA" sz="1800" dirty="0"/>
              <a:t>R1(config-if)#</a:t>
            </a:r>
            <a:r>
              <a:rPr lang="en-CA" sz="1800" b="1" dirty="0">
                <a:solidFill>
                  <a:srgbClr val="FF0000"/>
                </a:solidFill>
              </a:rPr>
              <a:t>no sh</a:t>
            </a:r>
            <a:r>
              <a:rPr lang="en-CA" sz="1800" dirty="0"/>
              <a:t>utdown</a:t>
            </a:r>
          </a:p>
          <a:p>
            <a:pPr marL="0" indent="0">
              <a:buNone/>
            </a:pPr>
            <a:r>
              <a:rPr lang="en-CA" sz="1800" dirty="0"/>
              <a:t>R1(config-if)#</a:t>
            </a:r>
            <a:r>
              <a:rPr lang="en-CA" sz="1800" b="1" dirty="0">
                <a:solidFill>
                  <a:srgbClr val="FF0000"/>
                </a:solidFill>
              </a:rPr>
              <a:t>exit</a:t>
            </a:r>
          </a:p>
          <a:p>
            <a:pPr marL="0" indent="0">
              <a:buNone/>
            </a:pPr>
            <a:endParaRPr lang="en-US" sz="1800" dirty="0"/>
          </a:p>
          <a:p>
            <a:pPr marL="0" indent="0">
              <a:buNone/>
            </a:pPr>
            <a:r>
              <a:rPr lang="en-US" sz="1800" dirty="0"/>
              <a:t>R1#</a:t>
            </a:r>
            <a:r>
              <a:rPr lang="en-US" sz="1800" b="1" dirty="0">
                <a:solidFill>
                  <a:srgbClr val="FF0000"/>
                </a:solidFill>
              </a:rPr>
              <a:t>conf</a:t>
            </a:r>
            <a:r>
              <a:rPr lang="en-US" sz="1800" dirty="0"/>
              <a:t>igure </a:t>
            </a:r>
            <a:r>
              <a:rPr lang="en-US" sz="1800" b="1" dirty="0">
                <a:solidFill>
                  <a:srgbClr val="FF0000"/>
                </a:solidFill>
              </a:rPr>
              <a:t>t</a:t>
            </a:r>
            <a:r>
              <a:rPr lang="en-US" sz="1800" dirty="0"/>
              <a:t>erminal</a:t>
            </a:r>
          </a:p>
          <a:p>
            <a:pPr marL="0" indent="0">
              <a:buNone/>
            </a:pPr>
            <a:r>
              <a:rPr lang="en-US" sz="1800" dirty="0"/>
              <a:t>R1(config)#</a:t>
            </a:r>
            <a:r>
              <a:rPr lang="en-US" sz="1800" b="1" dirty="0">
                <a:solidFill>
                  <a:srgbClr val="FF0000"/>
                </a:solidFill>
              </a:rPr>
              <a:t>ip </a:t>
            </a:r>
            <a:r>
              <a:rPr lang="en-US" sz="1800" b="1" dirty="0" err="1">
                <a:solidFill>
                  <a:srgbClr val="FF0000"/>
                </a:solidFill>
              </a:rPr>
              <a:t>dhcp</a:t>
            </a:r>
            <a:r>
              <a:rPr lang="en-US" sz="1800" b="1" dirty="0">
                <a:solidFill>
                  <a:srgbClr val="FF0000"/>
                </a:solidFill>
              </a:rPr>
              <a:t> pool </a:t>
            </a:r>
            <a:r>
              <a:rPr lang="en-US" sz="1800" dirty="0"/>
              <a:t>legal</a:t>
            </a:r>
          </a:p>
          <a:p>
            <a:pPr marL="0" indent="0">
              <a:buNone/>
            </a:pPr>
            <a:r>
              <a:rPr lang="en-US" sz="1800" dirty="0"/>
              <a:t>R1(</a:t>
            </a:r>
            <a:r>
              <a:rPr lang="en-US" sz="1800" dirty="0" err="1"/>
              <a:t>dhcp</a:t>
            </a:r>
            <a:r>
              <a:rPr lang="en-US" sz="1800" dirty="0"/>
              <a:t>-config)#</a:t>
            </a:r>
            <a:r>
              <a:rPr lang="en-US" sz="1800" b="1" dirty="0">
                <a:solidFill>
                  <a:srgbClr val="FF0000"/>
                </a:solidFill>
              </a:rPr>
              <a:t>net</a:t>
            </a:r>
            <a:r>
              <a:rPr lang="en-US" sz="1800" dirty="0"/>
              <a:t>work 192.168.0.0 255.255.255.0</a:t>
            </a:r>
          </a:p>
          <a:p>
            <a:pPr marL="0" indent="0">
              <a:buNone/>
            </a:pPr>
            <a:r>
              <a:rPr lang="en-US" sz="1800" dirty="0"/>
              <a:t>R1(</a:t>
            </a:r>
            <a:r>
              <a:rPr lang="en-US" sz="1800" dirty="0" err="1"/>
              <a:t>dhcp</a:t>
            </a:r>
            <a:r>
              <a:rPr lang="en-US" sz="1800" dirty="0"/>
              <a:t>-config)#</a:t>
            </a:r>
            <a:r>
              <a:rPr lang="en-US" sz="1800" b="1" dirty="0">
                <a:solidFill>
                  <a:srgbClr val="FF0000"/>
                </a:solidFill>
              </a:rPr>
              <a:t>dns</a:t>
            </a:r>
            <a:r>
              <a:rPr lang="en-US" sz="1800" dirty="0"/>
              <a:t>-server 1.1.1.1</a:t>
            </a:r>
          </a:p>
          <a:p>
            <a:pPr marL="0" indent="0">
              <a:buNone/>
            </a:pPr>
            <a:r>
              <a:rPr lang="en-US" sz="1800" dirty="0"/>
              <a:t>R1(</a:t>
            </a:r>
            <a:r>
              <a:rPr lang="en-US" sz="1800" dirty="0" err="1"/>
              <a:t>dhcp</a:t>
            </a:r>
            <a:r>
              <a:rPr lang="en-US" sz="1800" dirty="0"/>
              <a:t>-config)#</a:t>
            </a:r>
            <a:r>
              <a:rPr lang="en-US" sz="1800" b="1" dirty="0">
                <a:solidFill>
                  <a:srgbClr val="FF0000"/>
                </a:solidFill>
              </a:rPr>
              <a:t>do w</a:t>
            </a:r>
            <a:r>
              <a:rPr lang="en-US" sz="1800" dirty="0"/>
              <a:t>rite</a:t>
            </a:r>
          </a:p>
          <a:p>
            <a:pPr marL="0" indent="0">
              <a:buNone/>
            </a:pPr>
            <a:r>
              <a:rPr lang="en-US" sz="1800" dirty="0"/>
              <a:t>Building configuration...</a:t>
            </a:r>
          </a:p>
          <a:p>
            <a:pPr marL="0" indent="0">
              <a:buNone/>
            </a:pPr>
            <a:r>
              <a:rPr lang="en-US" sz="1800" dirty="0"/>
              <a:t>[OK]</a:t>
            </a:r>
          </a:p>
          <a:p>
            <a:pPr marL="0" indent="0">
              <a:buNone/>
            </a:pPr>
            <a:endParaRPr lang="en-CA" sz="1800" dirty="0"/>
          </a:p>
          <a:p>
            <a:pPr marL="0" indent="0">
              <a:buNone/>
            </a:pPr>
            <a:endParaRPr lang="en-CA" sz="1800" dirty="0"/>
          </a:p>
        </p:txBody>
      </p:sp>
      <p:sp>
        <p:nvSpPr>
          <p:cNvPr id="4" name="Footer Placeholder 3">
            <a:extLst>
              <a:ext uri="{FF2B5EF4-FFF2-40B4-BE49-F238E27FC236}">
                <a16:creationId xmlns:a16="http://schemas.microsoft.com/office/drawing/2014/main" id="{4441B9B9-3064-54AF-482A-3B1A40C91301}"/>
              </a:ext>
            </a:extLst>
          </p:cNvPr>
          <p:cNvSpPr>
            <a:spLocks noGrp="1"/>
          </p:cNvSpPr>
          <p:nvPr>
            <p:ph type="ftr" sz="quarter" idx="11"/>
          </p:nvPr>
        </p:nvSpPr>
        <p:spPr/>
        <p:txBody>
          <a:bodyPr/>
          <a:lstStyle/>
          <a:p>
            <a:r>
              <a:rPr lang="sv-SE"/>
              <a:t>INST. : ENG.ALI BANI BAKAR &amp; ENG.Dana Al-Mahrouk</a:t>
            </a:r>
            <a:endParaRPr lang="en-CA"/>
          </a:p>
        </p:txBody>
      </p:sp>
      <p:sp>
        <p:nvSpPr>
          <p:cNvPr id="5" name="Content Placeholder 2">
            <a:extLst>
              <a:ext uri="{FF2B5EF4-FFF2-40B4-BE49-F238E27FC236}">
                <a16:creationId xmlns:a16="http://schemas.microsoft.com/office/drawing/2014/main" id="{F2A99CC4-C102-C7C7-5E44-7114F35DEED9}"/>
              </a:ext>
            </a:extLst>
          </p:cNvPr>
          <p:cNvSpPr txBox="1">
            <a:spLocks/>
          </p:cNvSpPr>
          <p:nvPr/>
        </p:nvSpPr>
        <p:spPr>
          <a:xfrm>
            <a:off x="6164827" y="953525"/>
            <a:ext cx="5879689" cy="54028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1800" dirty="0"/>
              <a:t>R2#</a:t>
            </a:r>
            <a:r>
              <a:rPr lang="en-CA" sz="1800" b="1" dirty="0">
                <a:solidFill>
                  <a:srgbClr val="FF0000"/>
                </a:solidFill>
              </a:rPr>
              <a:t>conf</a:t>
            </a:r>
            <a:r>
              <a:rPr lang="en-CA" sz="1800" dirty="0"/>
              <a:t>igure </a:t>
            </a:r>
            <a:r>
              <a:rPr lang="en-CA" sz="1800" b="1" dirty="0">
                <a:solidFill>
                  <a:srgbClr val="FF0000"/>
                </a:solidFill>
              </a:rPr>
              <a:t>t</a:t>
            </a:r>
            <a:r>
              <a:rPr lang="en-CA" sz="1800" dirty="0"/>
              <a:t>erminal</a:t>
            </a:r>
          </a:p>
          <a:p>
            <a:pPr marL="0" indent="0">
              <a:buFont typeface="Arial" panose="020B0604020202020204" pitchFamily="34" charset="0"/>
              <a:buNone/>
            </a:pPr>
            <a:r>
              <a:rPr lang="en-CA" sz="1800" dirty="0"/>
              <a:t>Enter configuration commands, one per line.  End with CNTL/Z.</a:t>
            </a:r>
          </a:p>
          <a:p>
            <a:pPr marL="0" indent="0">
              <a:buFont typeface="Arial" panose="020B0604020202020204" pitchFamily="34" charset="0"/>
              <a:buNone/>
            </a:pPr>
            <a:r>
              <a:rPr lang="en-CA" sz="1800" dirty="0"/>
              <a:t>R2(config)#</a:t>
            </a:r>
            <a:r>
              <a:rPr lang="en-CA" sz="1800" b="1" dirty="0">
                <a:solidFill>
                  <a:srgbClr val="FF0000"/>
                </a:solidFill>
              </a:rPr>
              <a:t>int</a:t>
            </a:r>
            <a:r>
              <a:rPr lang="en-CA" sz="1800" dirty="0"/>
              <a:t>erface </a:t>
            </a:r>
            <a:r>
              <a:rPr lang="en-CA" sz="1800" b="1" dirty="0">
                <a:solidFill>
                  <a:srgbClr val="FF0000"/>
                </a:solidFill>
              </a:rPr>
              <a:t>f</a:t>
            </a:r>
            <a:r>
              <a:rPr lang="en-CA" sz="1800" dirty="0"/>
              <a:t>astEthernet</a:t>
            </a:r>
            <a:r>
              <a:rPr lang="en-CA" sz="1800" b="1" dirty="0">
                <a:solidFill>
                  <a:srgbClr val="FF0000"/>
                </a:solidFill>
              </a:rPr>
              <a:t>0/0</a:t>
            </a:r>
          </a:p>
          <a:p>
            <a:pPr marL="0" indent="0">
              <a:buFont typeface="Arial" panose="020B0604020202020204" pitchFamily="34" charset="0"/>
              <a:buNone/>
            </a:pPr>
            <a:r>
              <a:rPr lang="en-CA" sz="1800" dirty="0"/>
              <a:t>R2(config-if)#</a:t>
            </a:r>
            <a:r>
              <a:rPr lang="en-CA" sz="1800" b="1" u="sng" dirty="0">
                <a:solidFill>
                  <a:srgbClr val="FF0000"/>
                </a:solidFill>
              </a:rPr>
              <a:t>ip address </a:t>
            </a:r>
            <a:r>
              <a:rPr lang="en-CA" sz="1800" b="1" u="sng" dirty="0" err="1">
                <a:solidFill>
                  <a:srgbClr val="FF0000"/>
                </a:solidFill>
              </a:rPr>
              <a:t>dhcp</a:t>
            </a:r>
            <a:endParaRPr lang="en-CA" sz="1800" b="1" u="sng" dirty="0">
              <a:solidFill>
                <a:srgbClr val="FF0000"/>
              </a:solidFill>
            </a:endParaRPr>
          </a:p>
          <a:p>
            <a:pPr marL="0" indent="0">
              <a:buNone/>
            </a:pPr>
            <a:r>
              <a:rPr lang="en-CA" sz="1800" dirty="0"/>
              <a:t>R2(config-if)#</a:t>
            </a:r>
            <a:r>
              <a:rPr lang="en-CA" sz="1800" b="1" dirty="0">
                <a:solidFill>
                  <a:srgbClr val="FF0000"/>
                </a:solidFill>
              </a:rPr>
              <a:t>no sh</a:t>
            </a:r>
            <a:r>
              <a:rPr lang="en-CA" sz="1800" dirty="0"/>
              <a:t>utdown</a:t>
            </a:r>
          </a:p>
          <a:p>
            <a:pPr marL="0" indent="0">
              <a:buNone/>
            </a:pPr>
            <a:r>
              <a:rPr lang="en-CA" sz="1800" dirty="0"/>
              <a:t>R2(config-if)#</a:t>
            </a:r>
            <a:r>
              <a:rPr lang="en-CA" sz="1800" b="1" dirty="0">
                <a:solidFill>
                  <a:srgbClr val="FF0000"/>
                </a:solidFill>
              </a:rPr>
              <a:t>exit</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R5#</a:t>
            </a:r>
            <a:r>
              <a:rPr lang="en-US" sz="1800" b="1" dirty="0">
                <a:solidFill>
                  <a:srgbClr val="FF0000"/>
                </a:solidFill>
              </a:rPr>
              <a:t>show </a:t>
            </a:r>
            <a:r>
              <a:rPr lang="en-US" sz="1800" b="1" dirty="0" err="1">
                <a:solidFill>
                  <a:srgbClr val="FF0000"/>
                </a:solidFill>
              </a:rPr>
              <a:t>ip</a:t>
            </a:r>
            <a:r>
              <a:rPr lang="en-US" sz="1800" b="1" dirty="0">
                <a:solidFill>
                  <a:srgbClr val="FF0000"/>
                </a:solidFill>
              </a:rPr>
              <a:t> int</a:t>
            </a:r>
            <a:r>
              <a:rPr lang="en-US" sz="1800" dirty="0"/>
              <a:t>erface</a:t>
            </a:r>
          </a:p>
          <a:p>
            <a:pPr marL="0" indent="0">
              <a:buFont typeface="Arial" panose="020B0604020202020204" pitchFamily="34" charset="0"/>
              <a:buNone/>
            </a:pPr>
            <a:r>
              <a:rPr lang="en-US" sz="1800" dirty="0"/>
              <a:t>FastEthernet0/0 is up, line protocol is up</a:t>
            </a:r>
          </a:p>
          <a:p>
            <a:pPr marL="0" indent="0">
              <a:buFont typeface="Arial" panose="020B0604020202020204" pitchFamily="34" charset="0"/>
              <a:buNone/>
            </a:pPr>
            <a:r>
              <a:rPr lang="en-US" sz="1800" dirty="0"/>
              <a:t>  Internet address is 192.168.0.2/24</a:t>
            </a:r>
          </a:p>
          <a:p>
            <a:pPr marL="0" indent="0">
              <a:buFont typeface="Arial" panose="020B0604020202020204" pitchFamily="34" charset="0"/>
              <a:buNone/>
            </a:pPr>
            <a:r>
              <a:rPr lang="en-US" sz="1800" dirty="0"/>
              <a:t>  Broadcast address is 255.255.255.255</a:t>
            </a:r>
          </a:p>
          <a:p>
            <a:pPr marL="0" indent="0">
              <a:buFont typeface="Arial" panose="020B0604020202020204" pitchFamily="34" charset="0"/>
              <a:buNone/>
            </a:pPr>
            <a:r>
              <a:rPr lang="en-US" sz="1800" dirty="0"/>
              <a:t>  Address determined by DHCP</a:t>
            </a:r>
          </a:p>
          <a:p>
            <a:pPr marL="0" indent="0">
              <a:buFont typeface="Arial" panose="020B0604020202020204" pitchFamily="34" charset="0"/>
              <a:buNone/>
            </a:pPr>
            <a:endParaRPr lang="en-CA" sz="1800" dirty="0"/>
          </a:p>
          <a:p>
            <a:pPr marL="0" indent="0">
              <a:buFont typeface="Arial" panose="020B0604020202020204" pitchFamily="34" charset="0"/>
              <a:buNone/>
            </a:pPr>
            <a:endParaRPr lang="en-CA" sz="2000" dirty="0"/>
          </a:p>
        </p:txBody>
      </p:sp>
      <p:sp>
        <p:nvSpPr>
          <p:cNvPr id="6" name="Title 1">
            <a:extLst>
              <a:ext uri="{FF2B5EF4-FFF2-40B4-BE49-F238E27FC236}">
                <a16:creationId xmlns:a16="http://schemas.microsoft.com/office/drawing/2014/main" id="{EF078A4E-72B1-1949-6EE5-BB932B6679D6}"/>
              </a:ext>
            </a:extLst>
          </p:cNvPr>
          <p:cNvSpPr txBox="1">
            <a:spLocks/>
          </p:cNvSpPr>
          <p:nvPr/>
        </p:nvSpPr>
        <p:spPr>
          <a:xfrm>
            <a:off x="6164827" y="116503"/>
            <a:ext cx="2939844" cy="758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R2 Client</a:t>
            </a:r>
            <a:endParaRPr lang="en-CA" dirty="0"/>
          </a:p>
        </p:txBody>
      </p:sp>
      <p:sp>
        <p:nvSpPr>
          <p:cNvPr id="7" name="Rectangle: Rounded Corners 6">
            <a:extLst>
              <a:ext uri="{FF2B5EF4-FFF2-40B4-BE49-F238E27FC236}">
                <a16:creationId xmlns:a16="http://schemas.microsoft.com/office/drawing/2014/main" id="{F2A605EF-FBF1-E3F4-7F22-3B0B13201CD3}"/>
              </a:ext>
            </a:extLst>
          </p:cNvPr>
          <p:cNvSpPr/>
          <p:nvPr/>
        </p:nvSpPr>
        <p:spPr>
          <a:xfrm>
            <a:off x="6096000" y="2300748"/>
            <a:ext cx="3716594" cy="36512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D0C3C356-7011-8ABC-7BBE-7FFA42C19389}"/>
              </a:ext>
            </a:extLst>
          </p:cNvPr>
          <p:cNvSpPr/>
          <p:nvPr/>
        </p:nvSpPr>
        <p:spPr>
          <a:xfrm>
            <a:off x="127820" y="3554361"/>
            <a:ext cx="3274141" cy="36512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702E2C2B-BB49-FC9C-2EE9-E696B01ECB27}"/>
              </a:ext>
            </a:extLst>
          </p:cNvPr>
          <p:cNvSpPr/>
          <p:nvPr/>
        </p:nvSpPr>
        <p:spPr>
          <a:xfrm>
            <a:off x="127820" y="3919486"/>
            <a:ext cx="5594554" cy="36512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40B38E7A-EB3E-8538-10F0-0EC7E40C21A0}"/>
              </a:ext>
            </a:extLst>
          </p:cNvPr>
          <p:cNvSpPr/>
          <p:nvPr/>
        </p:nvSpPr>
        <p:spPr>
          <a:xfrm>
            <a:off x="127820" y="1669871"/>
            <a:ext cx="5368412" cy="36512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8821409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FF4F37-AA4C-3217-05BF-419878BA5F06}"/>
              </a:ext>
            </a:extLst>
          </p:cNvPr>
          <p:cNvSpPr>
            <a:spLocks noGrp="1"/>
          </p:cNvSpPr>
          <p:nvPr>
            <p:ph type="ftr" sz="quarter" idx="11"/>
          </p:nvPr>
        </p:nvSpPr>
        <p:spPr/>
        <p:txBody>
          <a:bodyPr/>
          <a:lstStyle/>
          <a:p>
            <a:r>
              <a:rPr lang="sv-SE"/>
              <a:t>INST. : ENG.ALI BANI BAKAR &amp; ENG.Dana Al-Mahrouk</a:t>
            </a:r>
            <a:endParaRPr lang="en-CA"/>
          </a:p>
        </p:txBody>
      </p:sp>
      <p:pic>
        <p:nvPicPr>
          <p:cNvPr id="4" name="Picture 3">
            <a:extLst>
              <a:ext uri="{FF2B5EF4-FFF2-40B4-BE49-F238E27FC236}">
                <a16:creationId xmlns:a16="http://schemas.microsoft.com/office/drawing/2014/main" id="{F3EA60C3-BA15-A3A7-EBEC-369584DE6D39}"/>
              </a:ext>
            </a:extLst>
          </p:cNvPr>
          <p:cNvPicPr>
            <a:picLocks noChangeAspect="1"/>
          </p:cNvPicPr>
          <p:nvPr/>
        </p:nvPicPr>
        <p:blipFill>
          <a:blip r:embed="rId2"/>
          <a:stretch>
            <a:fillRect/>
          </a:stretch>
        </p:blipFill>
        <p:spPr>
          <a:xfrm>
            <a:off x="8021309" y="1357023"/>
            <a:ext cx="3305636" cy="4143953"/>
          </a:xfrm>
          <a:prstGeom prst="rect">
            <a:avLst/>
          </a:prstGeom>
        </p:spPr>
      </p:pic>
      <p:sp>
        <p:nvSpPr>
          <p:cNvPr id="5" name="TextBox 4">
            <a:extLst>
              <a:ext uri="{FF2B5EF4-FFF2-40B4-BE49-F238E27FC236}">
                <a16:creationId xmlns:a16="http://schemas.microsoft.com/office/drawing/2014/main" id="{F825E7F3-E25A-1F7C-A844-772B7FB0285B}"/>
              </a:ext>
            </a:extLst>
          </p:cNvPr>
          <p:cNvSpPr txBox="1"/>
          <p:nvPr/>
        </p:nvSpPr>
        <p:spPr>
          <a:xfrm>
            <a:off x="2517873" y="275304"/>
            <a:ext cx="7156254" cy="523220"/>
          </a:xfrm>
          <a:prstGeom prst="rect">
            <a:avLst/>
          </a:prstGeom>
          <a:noFill/>
        </p:spPr>
        <p:txBody>
          <a:bodyPr wrap="none" rtlCol="0">
            <a:spAutoFit/>
          </a:bodyPr>
          <a:lstStyle/>
          <a:p>
            <a:r>
              <a:rPr lang="en-US" sz="2800" dirty="0"/>
              <a:t>Adding Hacker DHCP Router </a:t>
            </a:r>
            <a:r>
              <a:rPr lang="en-US" sz="2800" dirty="0">
                <a:sym typeface="Wingdings" panose="05000000000000000000" pitchFamily="2" charset="2"/>
              </a:rPr>
              <a:t></a:t>
            </a:r>
            <a:r>
              <a:rPr lang="en-US" sz="2800" dirty="0"/>
              <a:t> who will win?</a:t>
            </a:r>
            <a:endParaRPr lang="en-CA" sz="2800" dirty="0"/>
          </a:p>
        </p:txBody>
      </p:sp>
      <p:sp>
        <p:nvSpPr>
          <p:cNvPr id="6" name="Content Placeholder 2">
            <a:extLst>
              <a:ext uri="{FF2B5EF4-FFF2-40B4-BE49-F238E27FC236}">
                <a16:creationId xmlns:a16="http://schemas.microsoft.com/office/drawing/2014/main" id="{99BCF10F-578D-E42A-A795-0D3173584D1B}"/>
              </a:ext>
            </a:extLst>
          </p:cNvPr>
          <p:cNvSpPr txBox="1">
            <a:spLocks/>
          </p:cNvSpPr>
          <p:nvPr/>
        </p:nvSpPr>
        <p:spPr>
          <a:xfrm>
            <a:off x="216310" y="983020"/>
            <a:ext cx="7156253" cy="5402826"/>
          </a:xfrm>
          <a:prstGeom prst="rect">
            <a:avLst/>
          </a:prstGeom>
        </p:spPr>
        <p:style>
          <a:lnRef idx="2">
            <a:schemeClr val="dk1"/>
          </a:lnRef>
          <a:fillRef idx="1">
            <a:schemeClr val="lt1"/>
          </a:fillRef>
          <a:effectRef idx="0">
            <a:schemeClr val="dk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CA" sz="1800" dirty="0"/>
              <a:t>R3#</a:t>
            </a:r>
            <a:r>
              <a:rPr lang="en-CA" sz="1800" b="1" dirty="0">
                <a:solidFill>
                  <a:srgbClr val="FF0000"/>
                </a:solidFill>
              </a:rPr>
              <a:t>conf</a:t>
            </a:r>
            <a:r>
              <a:rPr lang="en-CA" sz="1800" dirty="0"/>
              <a:t>igure </a:t>
            </a:r>
            <a:r>
              <a:rPr lang="en-CA" sz="1800" b="1" dirty="0">
                <a:solidFill>
                  <a:srgbClr val="FF0000"/>
                </a:solidFill>
              </a:rPr>
              <a:t>t</a:t>
            </a:r>
            <a:r>
              <a:rPr lang="en-CA" sz="1800" dirty="0"/>
              <a:t>erminal</a:t>
            </a:r>
          </a:p>
          <a:p>
            <a:pPr marL="0" indent="0">
              <a:buNone/>
            </a:pPr>
            <a:r>
              <a:rPr lang="en-CA" sz="1800" dirty="0"/>
              <a:t>R3(config)#</a:t>
            </a:r>
            <a:r>
              <a:rPr lang="en-CA" sz="1800" b="1" dirty="0">
                <a:solidFill>
                  <a:srgbClr val="FF0000"/>
                </a:solidFill>
              </a:rPr>
              <a:t>int</a:t>
            </a:r>
            <a:r>
              <a:rPr lang="en-CA" sz="1800" dirty="0"/>
              <a:t>erface </a:t>
            </a:r>
            <a:r>
              <a:rPr lang="en-CA" sz="1800" b="1" dirty="0">
                <a:solidFill>
                  <a:srgbClr val="FF0000"/>
                </a:solidFill>
              </a:rPr>
              <a:t>f</a:t>
            </a:r>
            <a:r>
              <a:rPr lang="en-CA" sz="1800" dirty="0"/>
              <a:t>astEthernet</a:t>
            </a:r>
            <a:r>
              <a:rPr lang="en-CA" sz="1800" b="1" dirty="0">
                <a:solidFill>
                  <a:srgbClr val="FF0000"/>
                </a:solidFill>
              </a:rPr>
              <a:t>0/0</a:t>
            </a:r>
          </a:p>
          <a:p>
            <a:pPr marL="0" indent="0">
              <a:buNone/>
            </a:pPr>
            <a:r>
              <a:rPr lang="en-CA" sz="1800" dirty="0"/>
              <a:t>R3(config-if)#</a:t>
            </a:r>
            <a:r>
              <a:rPr lang="en-CA" sz="1800" b="1" dirty="0">
                <a:solidFill>
                  <a:srgbClr val="FF0000"/>
                </a:solidFill>
              </a:rPr>
              <a:t>ip add</a:t>
            </a:r>
            <a:r>
              <a:rPr lang="en-CA" sz="1800" dirty="0"/>
              <a:t>ress 172.16.0.1   255.255.255.0</a:t>
            </a:r>
          </a:p>
          <a:p>
            <a:pPr marL="0" indent="0">
              <a:buNone/>
            </a:pPr>
            <a:r>
              <a:rPr lang="en-CA" sz="1800" dirty="0"/>
              <a:t>R3(config-if)#</a:t>
            </a:r>
            <a:r>
              <a:rPr lang="en-CA" sz="1800" b="1" dirty="0">
                <a:solidFill>
                  <a:srgbClr val="FF0000"/>
                </a:solidFill>
              </a:rPr>
              <a:t>no sh</a:t>
            </a:r>
            <a:r>
              <a:rPr lang="en-CA" sz="1800" dirty="0"/>
              <a:t>utdown</a:t>
            </a:r>
          </a:p>
          <a:p>
            <a:pPr marL="0" indent="0">
              <a:buNone/>
            </a:pPr>
            <a:r>
              <a:rPr lang="en-CA" sz="1800" dirty="0"/>
              <a:t>R3(config-if)#</a:t>
            </a:r>
            <a:r>
              <a:rPr lang="en-CA" sz="1800" b="1" dirty="0">
                <a:solidFill>
                  <a:srgbClr val="FF0000"/>
                </a:solidFill>
              </a:rPr>
              <a:t>exit</a:t>
            </a:r>
          </a:p>
          <a:p>
            <a:pPr marL="0" indent="0">
              <a:buNone/>
            </a:pPr>
            <a:endParaRPr lang="en-US" sz="1800" dirty="0"/>
          </a:p>
          <a:p>
            <a:pPr marL="0" indent="0">
              <a:buNone/>
            </a:pPr>
            <a:r>
              <a:rPr lang="en-US" sz="1800" dirty="0"/>
              <a:t>R3#</a:t>
            </a:r>
            <a:r>
              <a:rPr lang="en-US" sz="1800" b="1" dirty="0">
                <a:solidFill>
                  <a:srgbClr val="FF0000"/>
                </a:solidFill>
              </a:rPr>
              <a:t>conf</a:t>
            </a:r>
            <a:r>
              <a:rPr lang="en-US" sz="1800" dirty="0"/>
              <a:t>igure </a:t>
            </a:r>
            <a:r>
              <a:rPr lang="en-US" sz="1800" b="1" dirty="0">
                <a:solidFill>
                  <a:srgbClr val="FF0000"/>
                </a:solidFill>
              </a:rPr>
              <a:t>t</a:t>
            </a:r>
            <a:r>
              <a:rPr lang="en-US" sz="1800" dirty="0"/>
              <a:t>erminal</a:t>
            </a:r>
          </a:p>
          <a:p>
            <a:pPr marL="0" indent="0">
              <a:buNone/>
            </a:pPr>
            <a:r>
              <a:rPr lang="en-US" sz="1800" dirty="0"/>
              <a:t>R3(config)#</a:t>
            </a:r>
            <a:r>
              <a:rPr lang="en-US" sz="1800" b="1" dirty="0">
                <a:solidFill>
                  <a:srgbClr val="FF0000"/>
                </a:solidFill>
              </a:rPr>
              <a:t>ip </a:t>
            </a:r>
            <a:r>
              <a:rPr lang="en-US" sz="1800" b="1" dirty="0" err="1">
                <a:solidFill>
                  <a:srgbClr val="FF0000"/>
                </a:solidFill>
              </a:rPr>
              <a:t>dhcp</a:t>
            </a:r>
            <a:r>
              <a:rPr lang="en-US" sz="1800" b="1" dirty="0">
                <a:solidFill>
                  <a:srgbClr val="FF0000"/>
                </a:solidFill>
              </a:rPr>
              <a:t> pool </a:t>
            </a:r>
            <a:r>
              <a:rPr lang="en-US" sz="1800" dirty="0"/>
              <a:t>legal</a:t>
            </a:r>
          </a:p>
          <a:p>
            <a:pPr marL="0" indent="0">
              <a:buNone/>
            </a:pPr>
            <a:r>
              <a:rPr lang="en-US" sz="1800" dirty="0"/>
              <a:t>R3(</a:t>
            </a:r>
            <a:r>
              <a:rPr lang="en-US" sz="1800" dirty="0" err="1"/>
              <a:t>dhcp</a:t>
            </a:r>
            <a:r>
              <a:rPr lang="en-US" sz="1800" dirty="0"/>
              <a:t>-config)#</a:t>
            </a:r>
            <a:r>
              <a:rPr lang="en-US" sz="1800" b="1" dirty="0">
                <a:solidFill>
                  <a:srgbClr val="FF0000"/>
                </a:solidFill>
              </a:rPr>
              <a:t>net</a:t>
            </a:r>
            <a:r>
              <a:rPr lang="en-US" sz="1800" dirty="0"/>
              <a:t>work </a:t>
            </a:r>
            <a:r>
              <a:rPr lang="en-CA" sz="1800" dirty="0"/>
              <a:t>172.16.0.0</a:t>
            </a:r>
            <a:r>
              <a:rPr lang="en-US" sz="1800" dirty="0"/>
              <a:t>   255.255.255.0</a:t>
            </a:r>
          </a:p>
          <a:p>
            <a:pPr marL="0" indent="0">
              <a:buNone/>
            </a:pPr>
            <a:r>
              <a:rPr lang="en-US" sz="1800" dirty="0"/>
              <a:t>R3(</a:t>
            </a:r>
            <a:r>
              <a:rPr lang="en-US" sz="1800" dirty="0" err="1"/>
              <a:t>dhcp</a:t>
            </a:r>
            <a:r>
              <a:rPr lang="en-US" sz="1800" dirty="0"/>
              <a:t>-config)#</a:t>
            </a:r>
            <a:r>
              <a:rPr lang="en-US" sz="1800" b="1" dirty="0">
                <a:solidFill>
                  <a:srgbClr val="FF0000"/>
                </a:solidFill>
              </a:rPr>
              <a:t>dns</a:t>
            </a:r>
            <a:r>
              <a:rPr lang="en-US" sz="1800" dirty="0"/>
              <a:t>-server 1.1.1.1</a:t>
            </a:r>
          </a:p>
          <a:p>
            <a:pPr marL="0" indent="0">
              <a:buNone/>
            </a:pPr>
            <a:r>
              <a:rPr lang="en-US" sz="1800" dirty="0"/>
              <a:t>R3(</a:t>
            </a:r>
            <a:r>
              <a:rPr lang="en-US" sz="1800" dirty="0" err="1"/>
              <a:t>dhcp</a:t>
            </a:r>
            <a:r>
              <a:rPr lang="en-US" sz="1800" dirty="0"/>
              <a:t>-config)#</a:t>
            </a:r>
            <a:r>
              <a:rPr lang="en-US" sz="1800" b="1" dirty="0">
                <a:solidFill>
                  <a:srgbClr val="FF0000"/>
                </a:solidFill>
              </a:rPr>
              <a:t>do w</a:t>
            </a:r>
            <a:r>
              <a:rPr lang="en-US" sz="1800" dirty="0"/>
              <a:t>rite</a:t>
            </a:r>
          </a:p>
          <a:p>
            <a:pPr marL="0" indent="0">
              <a:buNone/>
            </a:pPr>
            <a:r>
              <a:rPr lang="en-US" sz="1800" dirty="0"/>
              <a:t>Building configuration...</a:t>
            </a:r>
          </a:p>
          <a:p>
            <a:pPr marL="0" indent="0">
              <a:buNone/>
            </a:pPr>
            <a:r>
              <a:rPr lang="en-US" sz="1800" dirty="0"/>
              <a:t>[OK]</a:t>
            </a:r>
          </a:p>
          <a:p>
            <a:pPr marL="0" indent="0">
              <a:buFont typeface="Arial" panose="020B0604020202020204" pitchFamily="34" charset="0"/>
              <a:buNone/>
            </a:pPr>
            <a:endParaRPr lang="en-CA" sz="1800" dirty="0"/>
          </a:p>
          <a:p>
            <a:pPr marL="0" indent="0">
              <a:buFont typeface="Arial" panose="020B0604020202020204" pitchFamily="34" charset="0"/>
              <a:buNone/>
            </a:pPr>
            <a:endParaRPr lang="en-CA" sz="1800" dirty="0"/>
          </a:p>
        </p:txBody>
      </p:sp>
      <p:sp>
        <p:nvSpPr>
          <p:cNvPr id="3" name="Rectangle: Rounded Corners 2">
            <a:extLst>
              <a:ext uri="{FF2B5EF4-FFF2-40B4-BE49-F238E27FC236}">
                <a16:creationId xmlns:a16="http://schemas.microsoft.com/office/drawing/2014/main" id="{4E43B16A-7986-3268-2E1E-4F8B33CEE0D7}"/>
              </a:ext>
            </a:extLst>
          </p:cNvPr>
          <p:cNvSpPr/>
          <p:nvPr/>
        </p:nvSpPr>
        <p:spPr>
          <a:xfrm>
            <a:off x="127820" y="3583857"/>
            <a:ext cx="3274141" cy="36512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D119CCDE-9FF7-5D8A-09AE-2A9AADDE45FE}"/>
              </a:ext>
            </a:extLst>
          </p:cNvPr>
          <p:cNvSpPr/>
          <p:nvPr/>
        </p:nvSpPr>
        <p:spPr>
          <a:xfrm>
            <a:off x="127820" y="3948982"/>
            <a:ext cx="5594554" cy="36512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5207C8B8-B81E-A57A-180F-EDE682EE3363}"/>
              </a:ext>
            </a:extLst>
          </p:cNvPr>
          <p:cNvSpPr/>
          <p:nvPr/>
        </p:nvSpPr>
        <p:spPr>
          <a:xfrm>
            <a:off x="127820" y="1699367"/>
            <a:ext cx="5368412" cy="36512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8280942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56D9FA-6031-BD10-64C8-F042153851A4}"/>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screen shot of a computer&#10;&#10;Description automatically generated">
            <a:extLst>
              <a:ext uri="{FF2B5EF4-FFF2-40B4-BE49-F238E27FC236}">
                <a16:creationId xmlns:a16="http://schemas.microsoft.com/office/drawing/2014/main" id="{06CD7253-DED5-4824-9164-3C515B8A2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7062"/>
            <a:ext cx="12192000" cy="2948582"/>
          </a:xfrm>
          <a:prstGeom prst="rect">
            <a:avLst/>
          </a:prstGeom>
        </p:spPr>
      </p:pic>
      <p:sp>
        <p:nvSpPr>
          <p:cNvPr id="7" name="TextBox 6">
            <a:extLst>
              <a:ext uri="{FF2B5EF4-FFF2-40B4-BE49-F238E27FC236}">
                <a16:creationId xmlns:a16="http://schemas.microsoft.com/office/drawing/2014/main" id="{4C8746C2-711D-AAA9-16C2-A7A08D3C638E}"/>
              </a:ext>
            </a:extLst>
          </p:cNvPr>
          <p:cNvSpPr txBox="1"/>
          <p:nvPr/>
        </p:nvSpPr>
        <p:spPr>
          <a:xfrm>
            <a:off x="3681332" y="452284"/>
            <a:ext cx="4951164" cy="584775"/>
          </a:xfrm>
          <a:prstGeom prst="rect">
            <a:avLst/>
          </a:prstGeom>
          <a:noFill/>
        </p:spPr>
        <p:txBody>
          <a:bodyPr wrap="none" rtlCol="0">
            <a:spAutoFit/>
          </a:bodyPr>
          <a:lstStyle/>
          <a:p>
            <a:r>
              <a:rPr lang="en-US" sz="3200" b="1" dirty="0"/>
              <a:t>How win? Legal or Hacker</a:t>
            </a:r>
            <a:endParaRPr lang="en-CA" sz="3200" b="1" dirty="0"/>
          </a:p>
        </p:txBody>
      </p:sp>
      <p:sp>
        <p:nvSpPr>
          <p:cNvPr id="8" name="Rectangle: Rounded Corners 7">
            <a:extLst>
              <a:ext uri="{FF2B5EF4-FFF2-40B4-BE49-F238E27FC236}">
                <a16:creationId xmlns:a16="http://schemas.microsoft.com/office/drawing/2014/main" id="{21C8FB4D-022B-7EB8-C7C3-2ED264422C83}"/>
              </a:ext>
            </a:extLst>
          </p:cNvPr>
          <p:cNvSpPr/>
          <p:nvPr/>
        </p:nvSpPr>
        <p:spPr>
          <a:xfrm>
            <a:off x="1130710" y="2477230"/>
            <a:ext cx="1130710" cy="20697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A0D800AF-1353-E8CE-EF45-032EBF950735}"/>
              </a:ext>
            </a:extLst>
          </p:cNvPr>
          <p:cNvSpPr/>
          <p:nvPr/>
        </p:nvSpPr>
        <p:spPr>
          <a:xfrm>
            <a:off x="1130710" y="4802559"/>
            <a:ext cx="1130710" cy="20697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DD6001EE-B4E7-6729-F3BB-1BA9A5E71C29}"/>
              </a:ext>
            </a:extLst>
          </p:cNvPr>
          <p:cNvSpPr/>
          <p:nvPr/>
        </p:nvSpPr>
        <p:spPr>
          <a:xfrm>
            <a:off x="1160206" y="4021395"/>
            <a:ext cx="1130710" cy="20697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AFC3853A-5F75-6349-8A47-673BA84C6854}"/>
              </a:ext>
            </a:extLst>
          </p:cNvPr>
          <p:cNvSpPr/>
          <p:nvPr/>
        </p:nvSpPr>
        <p:spPr>
          <a:xfrm>
            <a:off x="3999271" y="3409336"/>
            <a:ext cx="6678561" cy="26792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1C697785-7EE6-0077-55E2-C0B541924AE8}"/>
              </a:ext>
            </a:extLst>
          </p:cNvPr>
          <p:cNvSpPr/>
          <p:nvPr/>
        </p:nvSpPr>
        <p:spPr>
          <a:xfrm>
            <a:off x="4018936" y="4358582"/>
            <a:ext cx="6855541" cy="26792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3F976C2B-7DF3-A586-D3F1-A0AA32FE00F9}"/>
              </a:ext>
            </a:extLst>
          </p:cNvPr>
          <p:cNvSpPr/>
          <p:nvPr/>
        </p:nvSpPr>
        <p:spPr>
          <a:xfrm>
            <a:off x="3999270" y="5127268"/>
            <a:ext cx="6776885" cy="30837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A0594F2B-E48A-7E77-8227-4196E1FE50E2}"/>
              </a:ext>
            </a:extLst>
          </p:cNvPr>
          <p:cNvSpPr/>
          <p:nvPr/>
        </p:nvSpPr>
        <p:spPr>
          <a:xfrm>
            <a:off x="8202561" y="3375651"/>
            <a:ext cx="1000434" cy="340942"/>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66FA363C-5F4A-A329-607E-D57214C636A0}"/>
              </a:ext>
            </a:extLst>
          </p:cNvPr>
          <p:cNvSpPr/>
          <p:nvPr/>
        </p:nvSpPr>
        <p:spPr>
          <a:xfrm>
            <a:off x="8182898" y="4322075"/>
            <a:ext cx="1049593" cy="340942"/>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E0ADAE5C-2B52-DEC8-5913-6AD16635DFF0}"/>
              </a:ext>
            </a:extLst>
          </p:cNvPr>
          <p:cNvSpPr/>
          <p:nvPr/>
        </p:nvSpPr>
        <p:spPr>
          <a:xfrm>
            <a:off x="8182898" y="5098028"/>
            <a:ext cx="1000434" cy="340942"/>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1101691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4D2715-0362-A66F-D646-19E225DB98A5}"/>
              </a:ext>
            </a:extLst>
          </p:cNvPr>
          <p:cNvSpPr>
            <a:spLocks noGrp="1"/>
          </p:cNvSpPr>
          <p:nvPr>
            <p:ph type="ftr" sz="quarter" idx="11"/>
          </p:nvPr>
        </p:nvSpPr>
        <p:spPr/>
        <p:txBody>
          <a:bodyPr/>
          <a:lstStyle/>
          <a:p>
            <a:r>
              <a:rPr lang="sv-SE"/>
              <a:t>INST. : ENG.ALI BANI BAKAR &amp; ENG.Dana Al-Mahrouk</a:t>
            </a:r>
            <a:endParaRPr lang="en-CA"/>
          </a:p>
        </p:txBody>
      </p:sp>
      <p:pic>
        <p:nvPicPr>
          <p:cNvPr id="3" name="Picture 2" descr="A screenshot of a computer&#10;&#10;Description automatically generated">
            <a:extLst>
              <a:ext uri="{FF2B5EF4-FFF2-40B4-BE49-F238E27FC236}">
                <a16:creationId xmlns:a16="http://schemas.microsoft.com/office/drawing/2014/main" id="{618920D9-0B2E-23F8-3499-8ED45D0B3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5893"/>
            <a:ext cx="12192000" cy="5062780"/>
          </a:xfrm>
          <a:prstGeom prst="rect">
            <a:avLst/>
          </a:prstGeom>
        </p:spPr>
      </p:pic>
      <p:sp>
        <p:nvSpPr>
          <p:cNvPr id="4" name="TextBox 3">
            <a:extLst>
              <a:ext uri="{FF2B5EF4-FFF2-40B4-BE49-F238E27FC236}">
                <a16:creationId xmlns:a16="http://schemas.microsoft.com/office/drawing/2014/main" id="{6A7A59F8-3088-9B36-0159-84D7874C493D}"/>
              </a:ext>
            </a:extLst>
          </p:cNvPr>
          <p:cNvSpPr txBox="1"/>
          <p:nvPr/>
        </p:nvSpPr>
        <p:spPr>
          <a:xfrm>
            <a:off x="5178024" y="491613"/>
            <a:ext cx="1835952" cy="584775"/>
          </a:xfrm>
          <a:prstGeom prst="rect">
            <a:avLst/>
          </a:prstGeom>
          <a:noFill/>
        </p:spPr>
        <p:txBody>
          <a:bodyPr wrap="none" rtlCol="0">
            <a:spAutoFit/>
          </a:bodyPr>
          <a:lstStyle/>
          <a:p>
            <a:r>
              <a:rPr lang="en-US" sz="3200" b="1" dirty="0"/>
              <a:t>Random </a:t>
            </a:r>
            <a:endParaRPr lang="en-CA" sz="3200" b="1" dirty="0"/>
          </a:p>
        </p:txBody>
      </p:sp>
      <p:sp>
        <p:nvSpPr>
          <p:cNvPr id="5" name="Rectangle: Rounded Corners 4">
            <a:extLst>
              <a:ext uri="{FF2B5EF4-FFF2-40B4-BE49-F238E27FC236}">
                <a16:creationId xmlns:a16="http://schemas.microsoft.com/office/drawing/2014/main" id="{5E409A0B-BF74-3405-3F8A-7FB082DDDEAA}"/>
              </a:ext>
            </a:extLst>
          </p:cNvPr>
          <p:cNvSpPr/>
          <p:nvPr/>
        </p:nvSpPr>
        <p:spPr>
          <a:xfrm>
            <a:off x="0" y="2458066"/>
            <a:ext cx="12192000" cy="115037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DAD1111A-9683-FBED-3557-1DC7CF19063E}"/>
              </a:ext>
            </a:extLst>
          </p:cNvPr>
          <p:cNvSpPr/>
          <p:nvPr/>
        </p:nvSpPr>
        <p:spPr>
          <a:xfrm>
            <a:off x="0" y="4078182"/>
            <a:ext cx="12192000" cy="1150373"/>
          </a:xfrm>
          <a:prstGeom prst="roundRect">
            <a:avLst/>
          </a:prstGeom>
          <a:noFill/>
          <a:ln w="38100" cap="flat" cmpd="sng" algn="ctr">
            <a:solidFill>
              <a:srgbClr val="24AE5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F64032E5-343A-6E51-D8C9-F301CB634B6B}"/>
              </a:ext>
            </a:extLst>
          </p:cNvPr>
          <p:cNvSpPr/>
          <p:nvPr/>
        </p:nvSpPr>
        <p:spPr>
          <a:xfrm>
            <a:off x="0" y="5707627"/>
            <a:ext cx="12192000" cy="115037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6D6790C9-8E0B-E8F8-F728-A1437B556C95}"/>
              </a:ext>
            </a:extLst>
          </p:cNvPr>
          <p:cNvSpPr/>
          <p:nvPr/>
        </p:nvSpPr>
        <p:spPr>
          <a:xfrm>
            <a:off x="8632723" y="3599111"/>
            <a:ext cx="953729" cy="479072"/>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1146C119-F7BC-A6B5-1CB1-5C4235DD96D5}"/>
              </a:ext>
            </a:extLst>
          </p:cNvPr>
          <p:cNvSpPr/>
          <p:nvPr/>
        </p:nvSpPr>
        <p:spPr>
          <a:xfrm>
            <a:off x="8632722" y="5219226"/>
            <a:ext cx="953729" cy="479072"/>
          </a:xfrm>
          <a:prstGeom prst="round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0B71B07C-0161-365C-5C80-456469504075}"/>
              </a:ext>
            </a:extLst>
          </p:cNvPr>
          <p:cNvSpPr/>
          <p:nvPr/>
        </p:nvSpPr>
        <p:spPr>
          <a:xfrm>
            <a:off x="2379405" y="3172863"/>
            <a:ext cx="1130710" cy="20697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0561624C-500D-D0BB-C277-6B5773027481}"/>
              </a:ext>
            </a:extLst>
          </p:cNvPr>
          <p:cNvSpPr/>
          <p:nvPr/>
        </p:nvSpPr>
        <p:spPr>
          <a:xfrm>
            <a:off x="2379405" y="4780437"/>
            <a:ext cx="1238866" cy="214350"/>
          </a:xfrm>
          <a:prstGeom prst="roundRect">
            <a:avLst/>
          </a:prstGeom>
          <a:noFill/>
          <a:ln w="38100" cap="flat" cmpd="sng" algn="ctr">
            <a:solidFill>
              <a:srgbClr val="24AE5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82BD433A-600D-327C-34AA-4B130D498CDB}"/>
              </a:ext>
            </a:extLst>
          </p:cNvPr>
          <p:cNvSpPr/>
          <p:nvPr/>
        </p:nvSpPr>
        <p:spPr>
          <a:xfrm>
            <a:off x="2379405" y="6376014"/>
            <a:ext cx="1238866" cy="21435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C39E74EB-9414-D3DD-9E08-F6386D3A41D2}"/>
              </a:ext>
            </a:extLst>
          </p:cNvPr>
          <p:cNvSpPr/>
          <p:nvPr/>
        </p:nvSpPr>
        <p:spPr>
          <a:xfrm>
            <a:off x="3618272" y="2979175"/>
            <a:ext cx="825909" cy="44982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b="1" dirty="0">
                <a:solidFill>
                  <a:srgbClr val="FF0000"/>
                </a:solidFill>
              </a:rPr>
              <a:t>Hacker</a:t>
            </a:r>
          </a:p>
          <a:p>
            <a:pPr algn="ctr"/>
            <a:r>
              <a:rPr lang="en-US" sz="1400" b="1" dirty="0">
                <a:solidFill>
                  <a:srgbClr val="FF0000"/>
                </a:solidFill>
              </a:rPr>
              <a:t>win</a:t>
            </a:r>
            <a:endParaRPr lang="en-CA" sz="1400" b="1" dirty="0">
              <a:solidFill>
                <a:srgbClr val="FF0000"/>
              </a:solidFill>
            </a:endParaRPr>
          </a:p>
        </p:txBody>
      </p:sp>
      <p:sp>
        <p:nvSpPr>
          <p:cNvPr id="14" name="Rectangle: Rounded Corners 13">
            <a:extLst>
              <a:ext uri="{FF2B5EF4-FFF2-40B4-BE49-F238E27FC236}">
                <a16:creationId xmlns:a16="http://schemas.microsoft.com/office/drawing/2014/main" id="{6BAC5441-967F-5AB5-F514-BB27176F6FB3}"/>
              </a:ext>
            </a:extLst>
          </p:cNvPr>
          <p:cNvSpPr/>
          <p:nvPr/>
        </p:nvSpPr>
        <p:spPr>
          <a:xfrm>
            <a:off x="3684637" y="4544962"/>
            <a:ext cx="825909" cy="449825"/>
          </a:xfrm>
          <a:prstGeom prst="roundRect">
            <a:avLst/>
          </a:prstGeom>
          <a:noFill/>
          <a:ln w="38100" cap="flat" cmpd="sng" algn="ctr">
            <a:solidFill>
              <a:srgbClr val="24AE5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b="1" dirty="0">
                <a:solidFill>
                  <a:srgbClr val="00B050"/>
                </a:solidFill>
              </a:rPr>
              <a:t>Lega</a:t>
            </a:r>
          </a:p>
          <a:p>
            <a:pPr algn="ctr"/>
            <a:r>
              <a:rPr lang="en-US" sz="1400" b="1" dirty="0">
                <a:solidFill>
                  <a:srgbClr val="00B050"/>
                </a:solidFill>
              </a:rPr>
              <a:t>win</a:t>
            </a:r>
            <a:endParaRPr lang="en-CA" sz="1400" b="1" dirty="0">
              <a:solidFill>
                <a:srgbClr val="00B050"/>
              </a:solidFill>
            </a:endParaRPr>
          </a:p>
        </p:txBody>
      </p:sp>
      <p:sp>
        <p:nvSpPr>
          <p:cNvPr id="15" name="Rectangle: Rounded Corners 14">
            <a:extLst>
              <a:ext uri="{FF2B5EF4-FFF2-40B4-BE49-F238E27FC236}">
                <a16:creationId xmlns:a16="http://schemas.microsoft.com/office/drawing/2014/main" id="{15137C66-4801-25C0-43C5-D83547403E33}"/>
              </a:ext>
            </a:extLst>
          </p:cNvPr>
          <p:cNvSpPr/>
          <p:nvPr/>
        </p:nvSpPr>
        <p:spPr>
          <a:xfrm>
            <a:off x="3684636" y="6131437"/>
            <a:ext cx="825909" cy="44982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b="1" dirty="0">
                <a:solidFill>
                  <a:srgbClr val="FF0000"/>
                </a:solidFill>
              </a:rPr>
              <a:t>Hacker</a:t>
            </a:r>
          </a:p>
          <a:p>
            <a:pPr algn="ctr"/>
            <a:r>
              <a:rPr lang="en-US" sz="1400" b="1" dirty="0">
                <a:solidFill>
                  <a:srgbClr val="FF0000"/>
                </a:solidFill>
              </a:rPr>
              <a:t>win</a:t>
            </a:r>
            <a:endParaRPr lang="en-CA" sz="1400" b="1" dirty="0">
              <a:solidFill>
                <a:srgbClr val="FF0000"/>
              </a:solidFill>
            </a:endParaRPr>
          </a:p>
        </p:txBody>
      </p:sp>
    </p:spTree>
    <p:extLst>
      <p:ext uri="{BB962C8B-B14F-4D97-AF65-F5344CB8AC3E}">
        <p14:creationId xmlns:p14="http://schemas.microsoft.com/office/powerpoint/2010/main" val="41300063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FF4F37-AA4C-3217-05BF-419878BA5F06}"/>
              </a:ext>
            </a:extLst>
          </p:cNvPr>
          <p:cNvSpPr>
            <a:spLocks noGrp="1"/>
          </p:cNvSpPr>
          <p:nvPr>
            <p:ph type="ftr" sz="quarter" idx="11"/>
          </p:nvPr>
        </p:nvSpPr>
        <p:spPr/>
        <p:txBody>
          <a:bodyPr/>
          <a:lstStyle/>
          <a:p>
            <a:r>
              <a:rPr lang="sv-SE"/>
              <a:t>INST. : ENG.ALI BANI BAKAR &amp; ENG.Dana Al-Mahrouk</a:t>
            </a:r>
            <a:endParaRPr lang="en-CA"/>
          </a:p>
        </p:txBody>
      </p:sp>
      <p:pic>
        <p:nvPicPr>
          <p:cNvPr id="4" name="Picture 3">
            <a:extLst>
              <a:ext uri="{FF2B5EF4-FFF2-40B4-BE49-F238E27FC236}">
                <a16:creationId xmlns:a16="http://schemas.microsoft.com/office/drawing/2014/main" id="{F3EA60C3-BA15-A3A7-EBEC-369584DE6D39}"/>
              </a:ext>
            </a:extLst>
          </p:cNvPr>
          <p:cNvPicPr>
            <a:picLocks noChangeAspect="1"/>
          </p:cNvPicPr>
          <p:nvPr/>
        </p:nvPicPr>
        <p:blipFill>
          <a:blip r:embed="rId2"/>
          <a:stretch>
            <a:fillRect/>
          </a:stretch>
        </p:blipFill>
        <p:spPr>
          <a:xfrm>
            <a:off x="8021309" y="1357023"/>
            <a:ext cx="3305636" cy="4143953"/>
          </a:xfrm>
          <a:prstGeom prst="rect">
            <a:avLst/>
          </a:prstGeom>
        </p:spPr>
      </p:pic>
      <p:sp>
        <p:nvSpPr>
          <p:cNvPr id="5" name="TextBox 4">
            <a:extLst>
              <a:ext uri="{FF2B5EF4-FFF2-40B4-BE49-F238E27FC236}">
                <a16:creationId xmlns:a16="http://schemas.microsoft.com/office/drawing/2014/main" id="{F825E7F3-E25A-1F7C-A844-772B7FB0285B}"/>
              </a:ext>
            </a:extLst>
          </p:cNvPr>
          <p:cNvSpPr txBox="1"/>
          <p:nvPr/>
        </p:nvSpPr>
        <p:spPr>
          <a:xfrm>
            <a:off x="4341641" y="155026"/>
            <a:ext cx="3582456" cy="523220"/>
          </a:xfrm>
          <a:prstGeom prst="rect">
            <a:avLst/>
          </a:prstGeom>
          <a:noFill/>
        </p:spPr>
        <p:txBody>
          <a:bodyPr wrap="none" rtlCol="0">
            <a:spAutoFit/>
          </a:bodyPr>
          <a:lstStyle/>
          <a:p>
            <a:r>
              <a:rPr lang="en-US" sz="2800" dirty="0"/>
              <a:t>How can Hacker win?</a:t>
            </a:r>
            <a:endParaRPr lang="en-CA" sz="2800" dirty="0"/>
          </a:p>
        </p:txBody>
      </p:sp>
      <p:sp>
        <p:nvSpPr>
          <p:cNvPr id="6" name="Content Placeholder 2">
            <a:extLst>
              <a:ext uri="{FF2B5EF4-FFF2-40B4-BE49-F238E27FC236}">
                <a16:creationId xmlns:a16="http://schemas.microsoft.com/office/drawing/2014/main" id="{99BCF10F-578D-E42A-A795-0D3173584D1B}"/>
              </a:ext>
            </a:extLst>
          </p:cNvPr>
          <p:cNvSpPr txBox="1">
            <a:spLocks/>
          </p:cNvSpPr>
          <p:nvPr/>
        </p:nvSpPr>
        <p:spPr>
          <a:xfrm>
            <a:off x="216310" y="983020"/>
            <a:ext cx="7156253" cy="2075048"/>
          </a:xfrm>
          <a:prstGeom prst="rect">
            <a:avLst/>
          </a:prstGeom>
        </p:spPr>
        <p:style>
          <a:lnRef idx="2">
            <a:schemeClr val="dk1"/>
          </a:lnRef>
          <a:fillRef idx="1">
            <a:schemeClr val="lt1"/>
          </a:fillRef>
          <a:effectRef idx="0">
            <a:schemeClr val="dk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1800" dirty="0"/>
              <a:t>Winning and losing in this is </a:t>
            </a:r>
            <a:r>
              <a:rPr lang="en-US" sz="1800" b="1" dirty="0"/>
              <a:t>random</a:t>
            </a:r>
            <a:r>
              <a:rPr lang="en-US" sz="1800" dirty="0"/>
              <a:t>.</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How can a hacker make his win rate higher than a legitimate router?</a:t>
            </a:r>
          </a:p>
          <a:p>
            <a:pPr marL="0" indent="0">
              <a:buFont typeface="Arial" panose="020B0604020202020204" pitchFamily="34" charset="0"/>
              <a:buNone/>
            </a:pPr>
            <a:r>
              <a:rPr lang="en-US" sz="1800" dirty="0"/>
              <a:t>The hacker can use some network tactics to increase his chance of winning. For example, he can make the </a:t>
            </a:r>
            <a:r>
              <a:rPr lang="en-US" sz="1800" b="1" dirty="0"/>
              <a:t>legitimate router busy </a:t>
            </a:r>
            <a:r>
              <a:rPr lang="en-US" sz="1800" dirty="0"/>
              <a:t>in other work, such as the hacker sending a </a:t>
            </a:r>
            <a:r>
              <a:rPr lang="en-US" sz="1800" b="1" dirty="0">
                <a:solidFill>
                  <a:srgbClr val="FF0000"/>
                </a:solidFill>
              </a:rPr>
              <a:t>DDoS attack </a:t>
            </a:r>
            <a:r>
              <a:rPr lang="en-US" sz="1800" dirty="0"/>
              <a:t>on the router.</a:t>
            </a:r>
            <a:endParaRPr lang="en-CA" sz="1800" dirty="0"/>
          </a:p>
        </p:txBody>
      </p:sp>
      <p:grpSp>
        <p:nvGrpSpPr>
          <p:cNvPr id="12" name="Group 11">
            <a:extLst>
              <a:ext uri="{FF2B5EF4-FFF2-40B4-BE49-F238E27FC236}">
                <a16:creationId xmlns:a16="http://schemas.microsoft.com/office/drawing/2014/main" id="{D18CD734-B8C0-F870-7918-A675D208F448}"/>
              </a:ext>
            </a:extLst>
          </p:cNvPr>
          <p:cNvGrpSpPr/>
          <p:nvPr/>
        </p:nvGrpSpPr>
        <p:grpSpPr>
          <a:xfrm>
            <a:off x="8799770" y="2113788"/>
            <a:ext cx="661680" cy="944280"/>
            <a:chOff x="8799770" y="2113788"/>
            <a:chExt cx="661680" cy="94428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52B0FE4-E475-3A1F-15D1-6B13F4A5075A}"/>
                    </a:ext>
                  </a:extLst>
                </p14:cNvPr>
                <p14:cNvContentPartPr/>
                <p14:nvPr/>
              </p14:nvContentPartPr>
              <p14:xfrm>
                <a:off x="8799770" y="2195868"/>
                <a:ext cx="594360" cy="862200"/>
              </p14:xfrm>
            </p:contentPart>
          </mc:Choice>
          <mc:Fallback xmlns="">
            <p:pic>
              <p:nvPicPr>
                <p:cNvPr id="10" name="Ink 9">
                  <a:extLst>
                    <a:ext uri="{FF2B5EF4-FFF2-40B4-BE49-F238E27FC236}">
                      <a16:creationId xmlns:a16="http://schemas.microsoft.com/office/drawing/2014/main" id="{952B0FE4-E475-3A1F-15D1-6B13F4A5075A}"/>
                    </a:ext>
                  </a:extLst>
                </p:cNvPr>
                <p:cNvPicPr/>
                <p:nvPr/>
              </p:nvPicPr>
              <p:blipFill>
                <a:blip r:embed="rId4"/>
                <a:stretch>
                  <a:fillRect/>
                </a:stretch>
              </p:blipFill>
              <p:spPr>
                <a:xfrm>
                  <a:off x="8764130" y="2160228"/>
                  <a:ext cx="666000" cy="93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56A8736B-8615-DD9B-BC70-40F08054DBDD}"/>
                    </a:ext>
                  </a:extLst>
                </p14:cNvPr>
                <p14:cNvContentPartPr/>
                <p14:nvPr/>
              </p14:nvContentPartPr>
              <p14:xfrm>
                <a:off x="9154010" y="2113788"/>
                <a:ext cx="307440" cy="225000"/>
              </p14:xfrm>
            </p:contentPart>
          </mc:Choice>
          <mc:Fallback xmlns="">
            <p:pic>
              <p:nvPicPr>
                <p:cNvPr id="11" name="Ink 10">
                  <a:extLst>
                    <a:ext uri="{FF2B5EF4-FFF2-40B4-BE49-F238E27FC236}">
                      <a16:creationId xmlns:a16="http://schemas.microsoft.com/office/drawing/2014/main" id="{56A8736B-8615-DD9B-BC70-40F08054DBDD}"/>
                    </a:ext>
                  </a:extLst>
                </p:cNvPr>
                <p:cNvPicPr/>
                <p:nvPr/>
              </p:nvPicPr>
              <p:blipFill>
                <a:blip r:embed="rId6"/>
                <a:stretch>
                  <a:fillRect/>
                </a:stretch>
              </p:blipFill>
              <p:spPr>
                <a:xfrm>
                  <a:off x="9118010" y="2077788"/>
                  <a:ext cx="379080" cy="296640"/>
                </a:xfrm>
                <a:prstGeom prst="rect">
                  <a:avLst/>
                </a:prstGeom>
              </p:spPr>
            </p:pic>
          </mc:Fallback>
        </mc:AlternateContent>
      </p:grpSp>
      <p:sp>
        <p:nvSpPr>
          <p:cNvPr id="13" name="Rectangle: Rounded Corners 12">
            <a:extLst>
              <a:ext uri="{FF2B5EF4-FFF2-40B4-BE49-F238E27FC236}">
                <a16:creationId xmlns:a16="http://schemas.microsoft.com/office/drawing/2014/main" id="{81146D68-9215-EDC0-461A-C84F47346B89}"/>
              </a:ext>
            </a:extLst>
          </p:cNvPr>
          <p:cNvSpPr/>
          <p:nvPr/>
        </p:nvSpPr>
        <p:spPr>
          <a:xfrm>
            <a:off x="7756285" y="2029071"/>
            <a:ext cx="1220605" cy="619433"/>
          </a:xfrm>
          <a:prstGeom prst="round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DDoS</a:t>
            </a:r>
          </a:p>
          <a:p>
            <a:pPr algn="ctr"/>
            <a:r>
              <a:rPr lang="en-US" b="1" dirty="0">
                <a:solidFill>
                  <a:srgbClr val="FF0000"/>
                </a:solidFill>
              </a:rPr>
              <a:t>Attack</a:t>
            </a:r>
            <a:endParaRPr lang="en-CA" b="1" dirty="0">
              <a:solidFill>
                <a:srgbClr val="FF0000"/>
              </a:solidFill>
            </a:endParaRPr>
          </a:p>
        </p:txBody>
      </p:sp>
    </p:spTree>
    <p:extLst>
      <p:ext uri="{BB962C8B-B14F-4D97-AF65-F5344CB8AC3E}">
        <p14:creationId xmlns:p14="http://schemas.microsoft.com/office/powerpoint/2010/main" val="2730044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B2A1-39CF-161A-9DC2-ECBFCD21A7BB}"/>
              </a:ext>
            </a:extLst>
          </p:cNvPr>
          <p:cNvSpPr>
            <a:spLocks noGrp="1"/>
          </p:cNvSpPr>
          <p:nvPr>
            <p:ph type="title"/>
          </p:nvPr>
        </p:nvSpPr>
        <p:spPr/>
        <p:txBody>
          <a:bodyPr/>
          <a:lstStyle/>
          <a:p>
            <a:r>
              <a:rPr lang="en-US" dirty="0" err="1"/>
              <a:t>SubNetting</a:t>
            </a:r>
            <a:endParaRPr lang="en-CA" dirty="0"/>
          </a:p>
        </p:txBody>
      </p:sp>
      <p:sp>
        <p:nvSpPr>
          <p:cNvPr id="3" name="Content Placeholder 2">
            <a:extLst>
              <a:ext uri="{FF2B5EF4-FFF2-40B4-BE49-F238E27FC236}">
                <a16:creationId xmlns:a16="http://schemas.microsoft.com/office/drawing/2014/main" id="{66B4B494-CB24-8E4B-A1A4-98664D9CD7DA}"/>
              </a:ext>
            </a:extLst>
          </p:cNvPr>
          <p:cNvSpPr>
            <a:spLocks noGrp="1"/>
          </p:cNvSpPr>
          <p:nvPr>
            <p:ph idx="1"/>
          </p:nvPr>
        </p:nvSpPr>
        <p:spPr/>
        <p:txBody>
          <a:bodyPr>
            <a:normAutofit/>
          </a:bodyPr>
          <a:lstStyle/>
          <a:p>
            <a:r>
              <a:rPr lang="en-US" sz="2000" dirty="0"/>
              <a:t>Q: Why we need to use subnetting?</a:t>
            </a:r>
          </a:p>
          <a:p>
            <a:r>
              <a:rPr lang="en-US" sz="2000" dirty="0"/>
              <a:t>Subnetting allows for the creation of multiple subnets, enhancing network organization, management, and security.</a:t>
            </a:r>
          </a:p>
          <a:p>
            <a:r>
              <a:rPr lang="en-US" sz="2000" dirty="0"/>
              <a:t>Easy to use and manage.</a:t>
            </a:r>
            <a:endParaRPr lang="en-CA" sz="2000" dirty="0"/>
          </a:p>
        </p:txBody>
      </p:sp>
      <p:sp>
        <p:nvSpPr>
          <p:cNvPr id="4" name="Footer Placeholder 3">
            <a:extLst>
              <a:ext uri="{FF2B5EF4-FFF2-40B4-BE49-F238E27FC236}">
                <a16:creationId xmlns:a16="http://schemas.microsoft.com/office/drawing/2014/main" id="{1E379AA5-5856-E323-60EA-194EDE35A9FF}"/>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471463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5A3F-A6E3-A4C2-E14B-04A4C93B4397}"/>
              </a:ext>
            </a:extLst>
          </p:cNvPr>
          <p:cNvSpPr>
            <a:spLocks noGrp="1"/>
          </p:cNvSpPr>
          <p:nvPr>
            <p:ph type="title"/>
          </p:nvPr>
        </p:nvSpPr>
        <p:spPr>
          <a:xfrm>
            <a:off x="346587" y="98323"/>
            <a:ext cx="1206910" cy="784686"/>
          </a:xfrm>
        </p:spPr>
        <p:txBody>
          <a:bodyPr/>
          <a:lstStyle/>
          <a:p>
            <a:r>
              <a:rPr lang="en-US" dirty="0"/>
              <a:t>Ex1:</a:t>
            </a:r>
            <a:endParaRPr lang="en-CA" dirty="0"/>
          </a:p>
        </p:txBody>
      </p:sp>
      <p:sp>
        <p:nvSpPr>
          <p:cNvPr id="3" name="Content Placeholder 2">
            <a:extLst>
              <a:ext uri="{FF2B5EF4-FFF2-40B4-BE49-F238E27FC236}">
                <a16:creationId xmlns:a16="http://schemas.microsoft.com/office/drawing/2014/main" id="{8FA28806-9003-28F7-5814-93C9E14697B4}"/>
              </a:ext>
            </a:extLst>
          </p:cNvPr>
          <p:cNvSpPr>
            <a:spLocks noGrp="1"/>
          </p:cNvSpPr>
          <p:nvPr>
            <p:ph idx="1"/>
          </p:nvPr>
        </p:nvSpPr>
        <p:spPr>
          <a:xfrm>
            <a:off x="1846008" y="933294"/>
            <a:ext cx="3409335" cy="1183046"/>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sz="2000" dirty="0"/>
              <a:t>IP: 192.168.0.4/24</a:t>
            </a:r>
          </a:p>
          <a:p>
            <a:pPr marL="0" indent="0">
              <a:buNone/>
            </a:pPr>
            <a:r>
              <a:rPr lang="en-US" sz="2000" dirty="0"/>
              <a:t>Subnet mask: 255.255.255.0</a:t>
            </a:r>
          </a:p>
          <a:p>
            <a:pPr marL="0" indent="0">
              <a:buNone/>
            </a:pPr>
            <a:r>
              <a:rPr lang="en-US" sz="2000" b="1" dirty="0"/>
              <a:t>3 Labs</a:t>
            </a:r>
            <a:endParaRPr lang="en-CA" sz="2000" b="1" dirty="0"/>
          </a:p>
        </p:txBody>
      </p:sp>
      <p:sp>
        <p:nvSpPr>
          <p:cNvPr id="4" name="Footer Placeholder 3">
            <a:extLst>
              <a:ext uri="{FF2B5EF4-FFF2-40B4-BE49-F238E27FC236}">
                <a16:creationId xmlns:a16="http://schemas.microsoft.com/office/drawing/2014/main" id="{53A6616B-A97B-3003-5D90-FE971FD5CB8A}"/>
              </a:ext>
            </a:extLst>
          </p:cNvPr>
          <p:cNvSpPr>
            <a:spLocks noGrp="1"/>
          </p:cNvSpPr>
          <p:nvPr>
            <p:ph type="ftr" sz="quarter" idx="11"/>
          </p:nvPr>
        </p:nvSpPr>
        <p:spPr/>
        <p:txBody>
          <a:bodyPr/>
          <a:lstStyle/>
          <a:p>
            <a:r>
              <a:rPr lang="sv-SE"/>
              <a:t>INST. : ENG.ALI BANI BAKAR &amp; ENG.Dana Al-Mahrouk</a:t>
            </a:r>
            <a:endParaRPr lang="en-CA"/>
          </a:p>
        </p:txBody>
      </p:sp>
      <p:sp>
        <p:nvSpPr>
          <p:cNvPr id="5" name="Arrow: Right 4">
            <a:extLst>
              <a:ext uri="{FF2B5EF4-FFF2-40B4-BE49-F238E27FC236}">
                <a16:creationId xmlns:a16="http://schemas.microsoft.com/office/drawing/2014/main" id="{691F7CE1-7D50-2FF5-2B30-E6A19D65B911}"/>
              </a:ext>
            </a:extLst>
          </p:cNvPr>
          <p:cNvSpPr/>
          <p:nvPr/>
        </p:nvSpPr>
        <p:spPr>
          <a:xfrm>
            <a:off x="5476570" y="1297856"/>
            <a:ext cx="688258" cy="3342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6" name="Content Placeholder 2">
            <a:extLst>
              <a:ext uri="{FF2B5EF4-FFF2-40B4-BE49-F238E27FC236}">
                <a16:creationId xmlns:a16="http://schemas.microsoft.com/office/drawing/2014/main" id="{85D91699-0915-24AE-C75A-577515B777BC}"/>
              </a:ext>
            </a:extLst>
          </p:cNvPr>
          <p:cNvSpPr txBox="1">
            <a:spLocks/>
          </p:cNvSpPr>
          <p:nvPr/>
        </p:nvSpPr>
        <p:spPr>
          <a:xfrm>
            <a:off x="6386055" y="1129303"/>
            <a:ext cx="4326195" cy="78468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000" dirty="0"/>
              <a:t>Subnet mask: 255.255.255.</a:t>
            </a:r>
            <a:r>
              <a:rPr lang="en-US" sz="2000" b="1" dirty="0">
                <a:solidFill>
                  <a:srgbClr val="FF0000"/>
                </a:solidFill>
              </a:rPr>
              <a:t>11</a:t>
            </a:r>
            <a:r>
              <a:rPr lang="en-US" sz="2000" dirty="0"/>
              <a:t>000000</a:t>
            </a:r>
          </a:p>
          <a:p>
            <a:pPr marL="0" indent="0">
              <a:buFont typeface="Arial" panose="020B0604020202020204" pitchFamily="34" charset="0"/>
              <a:buNone/>
            </a:pPr>
            <a:r>
              <a:rPr lang="en-US" sz="2000" dirty="0"/>
              <a:t>3 labs </a:t>
            </a:r>
            <a:r>
              <a:rPr lang="en-US" sz="2000" dirty="0">
                <a:sym typeface="Wingdings" panose="05000000000000000000" pitchFamily="2" charset="2"/>
              </a:rPr>
              <a:t> 2 Bit needs</a:t>
            </a:r>
            <a:endParaRPr lang="en-US" sz="2000" dirty="0"/>
          </a:p>
        </p:txBody>
      </p:sp>
      <p:sp>
        <p:nvSpPr>
          <p:cNvPr id="7" name="Content Placeholder 2">
            <a:extLst>
              <a:ext uri="{FF2B5EF4-FFF2-40B4-BE49-F238E27FC236}">
                <a16:creationId xmlns:a16="http://schemas.microsoft.com/office/drawing/2014/main" id="{C6954096-573C-095A-6DA9-F4ED33E87DD1}"/>
              </a:ext>
            </a:extLst>
          </p:cNvPr>
          <p:cNvSpPr txBox="1">
            <a:spLocks/>
          </p:cNvSpPr>
          <p:nvPr/>
        </p:nvSpPr>
        <p:spPr>
          <a:xfrm>
            <a:off x="1469924" y="2497395"/>
            <a:ext cx="4326194" cy="178947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dirty="0"/>
              <a:t>IP1: 192.168.0.</a:t>
            </a:r>
            <a:r>
              <a:rPr lang="en-US" sz="2000" b="1" u="sng" dirty="0">
                <a:solidFill>
                  <a:srgbClr val="FF0000"/>
                </a:solidFill>
              </a:rPr>
              <a:t>00</a:t>
            </a:r>
            <a:r>
              <a:rPr lang="en-US" sz="2000" dirty="0"/>
              <a:t>000000</a:t>
            </a:r>
            <a:r>
              <a:rPr lang="en-US" sz="2100" b="1" dirty="0">
                <a:solidFill>
                  <a:srgbClr val="FF0000"/>
                </a:solidFill>
              </a:rPr>
              <a:t>/26</a:t>
            </a:r>
          </a:p>
          <a:p>
            <a:pPr marL="0" indent="0">
              <a:buNone/>
            </a:pPr>
            <a:r>
              <a:rPr lang="en-US" sz="2000" dirty="0"/>
              <a:t>IP1: 192.168.0.</a:t>
            </a:r>
            <a:r>
              <a:rPr lang="en-US" sz="2100" b="1" u="sng" dirty="0">
                <a:solidFill>
                  <a:srgbClr val="FF0000"/>
                </a:solidFill>
              </a:rPr>
              <a:t>0</a:t>
            </a:r>
            <a:r>
              <a:rPr lang="en-US" sz="2100" b="1" dirty="0">
                <a:solidFill>
                  <a:srgbClr val="FF0000"/>
                </a:solidFill>
              </a:rPr>
              <a:t>/26</a:t>
            </a:r>
          </a:p>
          <a:p>
            <a:pPr marL="0" indent="0">
              <a:buFont typeface="Arial" panose="020B0604020202020204" pitchFamily="34" charset="0"/>
              <a:buNone/>
            </a:pPr>
            <a:r>
              <a:rPr lang="en-US" sz="2000" dirty="0"/>
              <a:t>Subnet mask: 255.255.255.</a:t>
            </a:r>
            <a:r>
              <a:rPr lang="en-US" sz="2100" b="1" dirty="0">
                <a:solidFill>
                  <a:srgbClr val="FF0000"/>
                </a:solidFill>
              </a:rPr>
              <a:t>11</a:t>
            </a:r>
            <a:r>
              <a:rPr lang="en-US" sz="2000" dirty="0"/>
              <a:t>000000</a:t>
            </a:r>
          </a:p>
          <a:p>
            <a:pPr marL="0" indent="0">
              <a:buFont typeface="Arial" panose="020B0604020202020204" pitchFamily="34" charset="0"/>
              <a:buNone/>
            </a:pPr>
            <a:r>
              <a:rPr lang="en-US" sz="2000" dirty="0"/>
              <a:t>Network ID: 192.168.0.00000000 </a:t>
            </a:r>
            <a:r>
              <a:rPr lang="en-US" sz="2000" dirty="0">
                <a:sym typeface="Wingdings" panose="05000000000000000000" pitchFamily="2" charset="2"/>
              </a:rPr>
              <a:t> 0</a:t>
            </a:r>
            <a:endParaRPr lang="en-US" sz="2000" dirty="0"/>
          </a:p>
          <a:p>
            <a:pPr marL="0" indent="0">
              <a:buFont typeface="Arial" panose="020B0604020202020204" pitchFamily="34" charset="0"/>
              <a:buNone/>
            </a:pPr>
            <a:r>
              <a:rPr lang="en-US" sz="2000" dirty="0"/>
              <a:t>Broadcast: 192.168.0.00111111 </a:t>
            </a:r>
            <a:r>
              <a:rPr lang="en-US" sz="2000" dirty="0">
                <a:sym typeface="Wingdings" panose="05000000000000000000" pitchFamily="2" charset="2"/>
              </a:rPr>
              <a:t> 63</a:t>
            </a:r>
            <a:endParaRPr lang="en-US" sz="2000" dirty="0"/>
          </a:p>
          <a:p>
            <a:pPr marL="0" indent="0">
              <a:buFont typeface="Arial" panose="020B0604020202020204" pitchFamily="34" charset="0"/>
              <a:buNone/>
            </a:pPr>
            <a:endParaRPr lang="en-US" sz="2000" dirty="0"/>
          </a:p>
        </p:txBody>
      </p:sp>
      <p:sp>
        <p:nvSpPr>
          <p:cNvPr id="11" name="Content Placeholder 2">
            <a:extLst>
              <a:ext uri="{FF2B5EF4-FFF2-40B4-BE49-F238E27FC236}">
                <a16:creationId xmlns:a16="http://schemas.microsoft.com/office/drawing/2014/main" id="{66ECE751-81A2-89F5-E3A6-1F9A4C0D59B6}"/>
              </a:ext>
            </a:extLst>
          </p:cNvPr>
          <p:cNvSpPr txBox="1">
            <a:spLocks/>
          </p:cNvSpPr>
          <p:nvPr/>
        </p:nvSpPr>
        <p:spPr>
          <a:xfrm>
            <a:off x="6430298" y="4475729"/>
            <a:ext cx="4326194" cy="178947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dirty="0"/>
              <a:t>IP4: 192.168.0.</a:t>
            </a:r>
            <a:r>
              <a:rPr lang="en-US" sz="2100" b="1" u="sng" dirty="0">
                <a:solidFill>
                  <a:srgbClr val="FF0000"/>
                </a:solidFill>
              </a:rPr>
              <a:t>11</a:t>
            </a:r>
            <a:r>
              <a:rPr lang="en-US" sz="2000" dirty="0"/>
              <a:t>000000</a:t>
            </a:r>
            <a:r>
              <a:rPr lang="en-US" sz="2100" b="1" dirty="0">
                <a:solidFill>
                  <a:srgbClr val="FF0000"/>
                </a:solidFill>
              </a:rPr>
              <a:t>/26</a:t>
            </a:r>
          </a:p>
          <a:p>
            <a:pPr marL="0" indent="0">
              <a:buNone/>
            </a:pPr>
            <a:r>
              <a:rPr lang="en-US" sz="2000" dirty="0"/>
              <a:t>IP4: 192.168.0.</a:t>
            </a:r>
            <a:r>
              <a:rPr lang="en-US" sz="2100" b="1" u="sng" dirty="0">
                <a:solidFill>
                  <a:srgbClr val="FF0000"/>
                </a:solidFill>
              </a:rPr>
              <a:t>192</a:t>
            </a:r>
            <a:r>
              <a:rPr lang="en-US" sz="2100" b="1" dirty="0">
                <a:solidFill>
                  <a:srgbClr val="FF0000"/>
                </a:solidFill>
              </a:rPr>
              <a:t>/26</a:t>
            </a:r>
          </a:p>
          <a:p>
            <a:pPr marL="0" indent="0">
              <a:buFont typeface="Arial" panose="020B0604020202020204" pitchFamily="34" charset="0"/>
              <a:buNone/>
            </a:pPr>
            <a:r>
              <a:rPr lang="en-US" sz="2000" dirty="0"/>
              <a:t>Subnet mask: 255.255.255.</a:t>
            </a:r>
            <a:r>
              <a:rPr lang="en-US" sz="2100" b="1" dirty="0">
                <a:solidFill>
                  <a:srgbClr val="FF0000"/>
                </a:solidFill>
              </a:rPr>
              <a:t>11</a:t>
            </a:r>
            <a:r>
              <a:rPr lang="en-US" sz="2000" dirty="0"/>
              <a:t>000000</a:t>
            </a:r>
          </a:p>
          <a:p>
            <a:pPr marL="0" indent="0">
              <a:buFont typeface="Arial" panose="020B0604020202020204" pitchFamily="34" charset="0"/>
              <a:buNone/>
            </a:pPr>
            <a:r>
              <a:rPr lang="en-US" sz="2000" dirty="0"/>
              <a:t>Network ID:192.168.0.11000000 </a:t>
            </a:r>
            <a:r>
              <a:rPr lang="en-US" sz="2000" dirty="0">
                <a:sym typeface="Wingdings" panose="05000000000000000000" pitchFamily="2" charset="2"/>
              </a:rPr>
              <a:t> 192</a:t>
            </a:r>
            <a:endParaRPr lang="en-US" sz="2000" dirty="0"/>
          </a:p>
          <a:p>
            <a:pPr marL="0" indent="0">
              <a:buFont typeface="Arial" panose="020B0604020202020204" pitchFamily="34" charset="0"/>
              <a:buNone/>
            </a:pPr>
            <a:r>
              <a:rPr lang="en-US" sz="2000" dirty="0"/>
              <a:t>Broadcast: 192.168.0.11111111 </a:t>
            </a:r>
            <a:r>
              <a:rPr lang="en-US" sz="2000" dirty="0">
                <a:sym typeface="Wingdings" panose="05000000000000000000" pitchFamily="2" charset="2"/>
              </a:rPr>
              <a:t> 225</a:t>
            </a:r>
            <a:endParaRPr lang="en-US" sz="2000" dirty="0"/>
          </a:p>
          <a:p>
            <a:pPr marL="0" indent="0">
              <a:buFont typeface="Arial" panose="020B0604020202020204" pitchFamily="34" charset="0"/>
              <a:buNone/>
            </a:pPr>
            <a:endParaRPr lang="en-US" sz="2000" dirty="0"/>
          </a:p>
        </p:txBody>
      </p:sp>
      <p:sp>
        <p:nvSpPr>
          <p:cNvPr id="12" name="Content Placeholder 2">
            <a:extLst>
              <a:ext uri="{FF2B5EF4-FFF2-40B4-BE49-F238E27FC236}">
                <a16:creationId xmlns:a16="http://schemas.microsoft.com/office/drawing/2014/main" id="{8731D74D-7039-1236-31DC-D8F34881B87B}"/>
              </a:ext>
            </a:extLst>
          </p:cNvPr>
          <p:cNvSpPr txBox="1">
            <a:spLocks/>
          </p:cNvSpPr>
          <p:nvPr/>
        </p:nvSpPr>
        <p:spPr>
          <a:xfrm>
            <a:off x="1484672" y="4516595"/>
            <a:ext cx="4326194" cy="178947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000" dirty="0"/>
              <a:t>IP2: 192.168.0.</a:t>
            </a:r>
            <a:r>
              <a:rPr lang="en-US" sz="2100" b="1" u="sng" dirty="0">
                <a:solidFill>
                  <a:srgbClr val="FF0000"/>
                </a:solidFill>
              </a:rPr>
              <a:t>01</a:t>
            </a:r>
            <a:r>
              <a:rPr lang="en-US" sz="2000" dirty="0"/>
              <a:t>000000/26</a:t>
            </a:r>
          </a:p>
          <a:p>
            <a:pPr marL="0" indent="0">
              <a:buNone/>
            </a:pPr>
            <a:r>
              <a:rPr lang="en-US" sz="2000" dirty="0"/>
              <a:t>IP2: 192.168.0.</a:t>
            </a:r>
            <a:r>
              <a:rPr lang="en-US" sz="2100" b="1" u="sng" dirty="0">
                <a:solidFill>
                  <a:srgbClr val="FF0000"/>
                </a:solidFill>
              </a:rPr>
              <a:t>64</a:t>
            </a:r>
            <a:r>
              <a:rPr lang="en-US" sz="2100" b="1" dirty="0">
                <a:solidFill>
                  <a:srgbClr val="FF0000"/>
                </a:solidFill>
              </a:rPr>
              <a:t>/26</a:t>
            </a:r>
          </a:p>
          <a:p>
            <a:pPr marL="0" indent="0">
              <a:buFont typeface="Arial" panose="020B0604020202020204" pitchFamily="34" charset="0"/>
              <a:buNone/>
            </a:pPr>
            <a:r>
              <a:rPr lang="en-US" sz="2000" dirty="0"/>
              <a:t>Subnet mask: 255.255.255.</a:t>
            </a:r>
            <a:r>
              <a:rPr lang="en-US" sz="2100" b="1" dirty="0">
                <a:solidFill>
                  <a:srgbClr val="FF0000"/>
                </a:solidFill>
              </a:rPr>
              <a:t>11</a:t>
            </a:r>
            <a:r>
              <a:rPr lang="en-US" sz="2000" dirty="0"/>
              <a:t>000000</a:t>
            </a:r>
          </a:p>
          <a:p>
            <a:pPr marL="0" indent="0">
              <a:buFont typeface="Arial" panose="020B0604020202020204" pitchFamily="34" charset="0"/>
              <a:buNone/>
            </a:pPr>
            <a:r>
              <a:rPr lang="en-US" sz="2000" dirty="0"/>
              <a:t>Network ID: 192.168.0.01000000 </a:t>
            </a:r>
            <a:r>
              <a:rPr lang="en-US" sz="2000" dirty="0">
                <a:sym typeface="Wingdings" panose="05000000000000000000" pitchFamily="2" charset="2"/>
              </a:rPr>
              <a:t> 64</a:t>
            </a:r>
            <a:endParaRPr lang="en-US" sz="2000" dirty="0"/>
          </a:p>
          <a:p>
            <a:pPr marL="0" indent="0">
              <a:buFont typeface="Arial" panose="020B0604020202020204" pitchFamily="34" charset="0"/>
              <a:buNone/>
            </a:pPr>
            <a:r>
              <a:rPr lang="en-US" sz="2000" dirty="0"/>
              <a:t>Broadcast:  192.168.0.01111111 </a:t>
            </a:r>
            <a:r>
              <a:rPr lang="en-US" sz="2000" dirty="0">
                <a:sym typeface="Wingdings" panose="05000000000000000000" pitchFamily="2" charset="2"/>
              </a:rPr>
              <a:t> 127</a:t>
            </a:r>
            <a:endParaRPr lang="en-US" sz="2000" dirty="0"/>
          </a:p>
          <a:p>
            <a:pPr marL="0" indent="0">
              <a:buFont typeface="Arial" panose="020B0604020202020204" pitchFamily="34" charset="0"/>
              <a:buNone/>
            </a:pPr>
            <a:endParaRPr lang="en-US" sz="2000" dirty="0"/>
          </a:p>
        </p:txBody>
      </p:sp>
      <p:sp>
        <p:nvSpPr>
          <p:cNvPr id="13" name="Content Placeholder 2">
            <a:extLst>
              <a:ext uri="{FF2B5EF4-FFF2-40B4-BE49-F238E27FC236}">
                <a16:creationId xmlns:a16="http://schemas.microsoft.com/office/drawing/2014/main" id="{7C9140E0-E975-E1DA-7255-AB0F7EE50C84}"/>
              </a:ext>
            </a:extLst>
          </p:cNvPr>
          <p:cNvSpPr txBox="1">
            <a:spLocks/>
          </p:cNvSpPr>
          <p:nvPr/>
        </p:nvSpPr>
        <p:spPr>
          <a:xfrm>
            <a:off x="6430298" y="2497395"/>
            <a:ext cx="4326194" cy="178947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000" dirty="0"/>
              <a:t>IP3: 192.168.0.</a:t>
            </a:r>
            <a:r>
              <a:rPr lang="en-US" sz="2100" b="1" u="sng" dirty="0">
                <a:solidFill>
                  <a:srgbClr val="FF0000"/>
                </a:solidFill>
              </a:rPr>
              <a:t>10</a:t>
            </a:r>
            <a:r>
              <a:rPr lang="en-US" sz="2000" dirty="0"/>
              <a:t>000000</a:t>
            </a:r>
            <a:r>
              <a:rPr lang="en-US" sz="2100" b="1" dirty="0">
                <a:solidFill>
                  <a:srgbClr val="FF0000"/>
                </a:solidFill>
              </a:rPr>
              <a:t>/26</a:t>
            </a:r>
          </a:p>
          <a:p>
            <a:pPr marL="0" indent="0">
              <a:buNone/>
            </a:pPr>
            <a:r>
              <a:rPr lang="en-US" sz="2000" dirty="0"/>
              <a:t>IP3: 192.168.0.</a:t>
            </a:r>
            <a:r>
              <a:rPr lang="en-US" sz="2100" b="1" u="sng" dirty="0">
                <a:solidFill>
                  <a:srgbClr val="FF0000"/>
                </a:solidFill>
              </a:rPr>
              <a:t>128</a:t>
            </a:r>
            <a:r>
              <a:rPr lang="en-US" sz="2100" b="1" dirty="0">
                <a:solidFill>
                  <a:srgbClr val="FF0000"/>
                </a:solidFill>
              </a:rPr>
              <a:t>/26</a:t>
            </a:r>
          </a:p>
          <a:p>
            <a:pPr marL="0" indent="0">
              <a:buFont typeface="Arial" panose="020B0604020202020204" pitchFamily="34" charset="0"/>
              <a:buNone/>
            </a:pPr>
            <a:r>
              <a:rPr lang="en-US" sz="2000" dirty="0"/>
              <a:t>Subnet mask: 255.255.255.</a:t>
            </a:r>
            <a:r>
              <a:rPr lang="en-US" sz="2100" b="1" dirty="0">
                <a:solidFill>
                  <a:srgbClr val="FF0000"/>
                </a:solidFill>
              </a:rPr>
              <a:t>11</a:t>
            </a:r>
            <a:r>
              <a:rPr lang="en-US" sz="2000" dirty="0"/>
              <a:t>000000</a:t>
            </a:r>
          </a:p>
          <a:p>
            <a:pPr marL="0" indent="0">
              <a:buFont typeface="Arial" panose="020B0604020202020204" pitchFamily="34" charset="0"/>
              <a:buNone/>
            </a:pPr>
            <a:r>
              <a:rPr lang="en-US" sz="2000" dirty="0"/>
              <a:t>Network ID:192.168.0.10000000 </a:t>
            </a:r>
            <a:r>
              <a:rPr lang="en-US" sz="2000" dirty="0">
                <a:sym typeface="Wingdings" panose="05000000000000000000" pitchFamily="2" charset="2"/>
              </a:rPr>
              <a:t> 128</a:t>
            </a:r>
            <a:endParaRPr lang="en-US" sz="2000" dirty="0"/>
          </a:p>
          <a:p>
            <a:pPr marL="0" indent="0">
              <a:buFont typeface="Arial" panose="020B0604020202020204" pitchFamily="34" charset="0"/>
              <a:buNone/>
            </a:pPr>
            <a:r>
              <a:rPr lang="en-US" sz="2000" dirty="0"/>
              <a:t>Broadcast: 192.168.0.10111111 </a:t>
            </a:r>
            <a:r>
              <a:rPr lang="en-US" sz="2000" dirty="0">
                <a:sym typeface="Wingdings" panose="05000000000000000000" pitchFamily="2" charset="2"/>
              </a:rPr>
              <a:t> 191</a:t>
            </a:r>
            <a:endParaRPr lang="en-US" sz="2000" dirty="0"/>
          </a:p>
        </p:txBody>
      </p:sp>
    </p:spTree>
    <p:extLst>
      <p:ext uri="{BB962C8B-B14F-4D97-AF65-F5344CB8AC3E}">
        <p14:creationId xmlns:p14="http://schemas.microsoft.com/office/powerpoint/2010/main" val="34397500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5A3F-A6E3-A4C2-E14B-04A4C93B4397}"/>
              </a:ext>
            </a:extLst>
          </p:cNvPr>
          <p:cNvSpPr>
            <a:spLocks noGrp="1"/>
          </p:cNvSpPr>
          <p:nvPr>
            <p:ph type="title"/>
          </p:nvPr>
        </p:nvSpPr>
        <p:spPr>
          <a:xfrm>
            <a:off x="346587" y="98323"/>
            <a:ext cx="1206910" cy="784686"/>
          </a:xfrm>
        </p:spPr>
        <p:txBody>
          <a:bodyPr/>
          <a:lstStyle/>
          <a:p>
            <a:r>
              <a:rPr lang="en-US" dirty="0"/>
              <a:t>Ex2:</a:t>
            </a:r>
            <a:endParaRPr lang="en-CA" dirty="0"/>
          </a:p>
        </p:txBody>
      </p:sp>
      <p:sp>
        <p:nvSpPr>
          <p:cNvPr id="3" name="Content Placeholder 2">
            <a:extLst>
              <a:ext uri="{FF2B5EF4-FFF2-40B4-BE49-F238E27FC236}">
                <a16:creationId xmlns:a16="http://schemas.microsoft.com/office/drawing/2014/main" id="{8FA28806-9003-28F7-5814-93C9E14697B4}"/>
              </a:ext>
            </a:extLst>
          </p:cNvPr>
          <p:cNvSpPr>
            <a:spLocks noGrp="1"/>
          </p:cNvSpPr>
          <p:nvPr>
            <p:ph idx="1"/>
          </p:nvPr>
        </p:nvSpPr>
        <p:spPr>
          <a:xfrm>
            <a:off x="1846008" y="933294"/>
            <a:ext cx="3409335" cy="1183046"/>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sz="2000" dirty="0"/>
              <a:t>IP: 192.168.5.0/24</a:t>
            </a:r>
          </a:p>
          <a:p>
            <a:pPr marL="0" indent="0">
              <a:buNone/>
            </a:pPr>
            <a:r>
              <a:rPr lang="en-US" sz="2000" dirty="0"/>
              <a:t>Subnet mask: 255.255.255.0</a:t>
            </a:r>
          </a:p>
          <a:p>
            <a:pPr marL="0" indent="0">
              <a:buNone/>
            </a:pPr>
            <a:r>
              <a:rPr lang="en-US" sz="2000" dirty="0"/>
              <a:t>2 Labs</a:t>
            </a:r>
            <a:endParaRPr lang="en-CA" sz="2000" dirty="0"/>
          </a:p>
        </p:txBody>
      </p:sp>
      <p:sp>
        <p:nvSpPr>
          <p:cNvPr id="4" name="Footer Placeholder 3">
            <a:extLst>
              <a:ext uri="{FF2B5EF4-FFF2-40B4-BE49-F238E27FC236}">
                <a16:creationId xmlns:a16="http://schemas.microsoft.com/office/drawing/2014/main" id="{53A6616B-A97B-3003-5D90-FE971FD5CB8A}"/>
              </a:ext>
            </a:extLst>
          </p:cNvPr>
          <p:cNvSpPr>
            <a:spLocks noGrp="1"/>
          </p:cNvSpPr>
          <p:nvPr>
            <p:ph type="ftr" sz="quarter" idx="11"/>
          </p:nvPr>
        </p:nvSpPr>
        <p:spPr/>
        <p:txBody>
          <a:bodyPr/>
          <a:lstStyle/>
          <a:p>
            <a:r>
              <a:rPr lang="sv-SE"/>
              <a:t>INST. : ENG.ALI BANI BAKAR &amp; ENG.Dana Al-Mahrouk</a:t>
            </a:r>
            <a:endParaRPr lang="en-CA"/>
          </a:p>
        </p:txBody>
      </p:sp>
      <p:sp>
        <p:nvSpPr>
          <p:cNvPr id="5" name="Arrow: Right 4">
            <a:extLst>
              <a:ext uri="{FF2B5EF4-FFF2-40B4-BE49-F238E27FC236}">
                <a16:creationId xmlns:a16="http://schemas.microsoft.com/office/drawing/2014/main" id="{691F7CE1-7D50-2FF5-2B30-E6A19D65B911}"/>
              </a:ext>
            </a:extLst>
          </p:cNvPr>
          <p:cNvSpPr/>
          <p:nvPr/>
        </p:nvSpPr>
        <p:spPr>
          <a:xfrm>
            <a:off x="5476570" y="1297856"/>
            <a:ext cx="688258" cy="3342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6" name="Content Placeholder 2">
            <a:extLst>
              <a:ext uri="{FF2B5EF4-FFF2-40B4-BE49-F238E27FC236}">
                <a16:creationId xmlns:a16="http://schemas.microsoft.com/office/drawing/2014/main" id="{85D91699-0915-24AE-C75A-577515B777BC}"/>
              </a:ext>
            </a:extLst>
          </p:cNvPr>
          <p:cNvSpPr txBox="1">
            <a:spLocks/>
          </p:cNvSpPr>
          <p:nvPr/>
        </p:nvSpPr>
        <p:spPr>
          <a:xfrm>
            <a:off x="6386055" y="1129303"/>
            <a:ext cx="4326195" cy="78468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000" dirty="0"/>
              <a:t>Subnet mask: 255.255.255.</a:t>
            </a:r>
            <a:r>
              <a:rPr lang="en-US" sz="2000" b="1" dirty="0">
                <a:solidFill>
                  <a:srgbClr val="FF0000"/>
                </a:solidFill>
              </a:rPr>
              <a:t>1</a:t>
            </a:r>
            <a:r>
              <a:rPr lang="en-US" sz="2000" dirty="0"/>
              <a:t>0000000</a:t>
            </a:r>
          </a:p>
          <a:p>
            <a:pPr marL="0" indent="0">
              <a:buFont typeface="Arial" panose="020B0604020202020204" pitchFamily="34" charset="0"/>
              <a:buNone/>
            </a:pPr>
            <a:r>
              <a:rPr lang="en-US" sz="2000" dirty="0"/>
              <a:t>2 labs </a:t>
            </a:r>
            <a:r>
              <a:rPr lang="en-US" sz="2000" dirty="0">
                <a:sym typeface="Wingdings" panose="05000000000000000000" pitchFamily="2" charset="2"/>
              </a:rPr>
              <a:t> 1 Bit need</a:t>
            </a:r>
            <a:endParaRPr lang="en-US" sz="2000" dirty="0"/>
          </a:p>
        </p:txBody>
      </p:sp>
      <p:sp>
        <p:nvSpPr>
          <p:cNvPr id="7" name="Content Placeholder 2">
            <a:extLst>
              <a:ext uri="{FF2B5EF4-FFF2-40B4-BE49-F238E27FC236}">
                <a16:creationId xmlns:a16="http://schemas.microsoft.com/office/drawing/2014/main" id="{C6954096-573C-095A-6DA9-F4ED33E87DD1}"/>
              </a:ext>
            </a:extLst>
          </p:cNvPr>
          <p:cNvSpPr txBox="1">
            <a:spLocks/>
          </p:cNvSpPr>
          <p:nvPr/>
        </p:nvSpPr>
        <p:spPr>
          <a:xfrm>
            <a:off x="1469924" y="2497395"/>
            <a:ext cx="4326194" cy="178947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dirty="0"/>
              <a:t>IP1: 192.168.5.</a:t>
            </a:r>
            <a:r>
              <a:rPr lang="en-US" sz="2000" b="1" u="sng" dirty="0">
                <a:solidFill>
                  <a:srgbClr val="FF0000"/>
                </a:solidFill>
              </a:rPr>
              <a:t>0</a:t>
            </a:r>
            <a:r>
              <a:rPr lang="en-US" sz="2000" dirty="0"/>
              <a:t>0000000</a:t>
            </a:r>
            <a:r>
              <a:rPr lang="en-US" sz="2100" b="1" dirty="0">
                <a:solidFill>
                  <a:srgbClr val="FF0000"/>
                </a:solidFill>
              </a:rPr>
              <a:t>/25</a:t>
            </a:r>
          </a:p>
          <a:p>
            <a:pPr marL="0" indent="0">
              <a:buNone/>
            </a:pPr>
            <a:r>
              <a:rPr lang="en-US" sz="2000" dirty="0"/>
              <a:t>IP1: 192.168.5.</a:t>
            </a:r>
            <a:r>
              <a:rPr lang="en-US" sz="2100" b="1" u="sng" dirty="0">
                <a:solidFill>
                  <a:srgbClr val="FF0000"/>
                </a:solidFill>
              </a:rPr>
              <a:t>0</a:t>
            </a:r>
            <a:r>
              <a:rPr lang="en-US" sz="2100" b="1" dirty="0">
                <a:solidFill>
                  <a:srgbClr val="FF0000"/>
                </a:solidFill>
              </a:rPr>
              <a:t>/25</a:t>
            </a:r>
          </a:p>
          <a:p>
            <a:pPr marL="0" indent="0">
              <a:buFont typeface="Arial" panose="020B0604020202020204" pitchFamily="34" charset="0"/>
              <a:buNone/>
            </a:pPr>
            <a:r>
              <a:rPr lang="en-US" sz="2000" dirty="0"/>
              <a:t>Subnet mask: 255.255.255.</a:t>
            </a:r>
            <a:r>
              <a:rPr lang="en-US" sz="2100" b="1" dirty="0">
                <a:solidFill>
                  <a:srgbClr val="FF0000"/>
                </a:solidFill>
              </a:rPr>
              <a:t>1</a:t>
            </a:r>
            <a:r>
              <a:rPr lang="en-US" sz="2000" dirty="0"/>
              <a:t>0000000</a:t>
            </a:r>
          </a:p>
          <a:p>
            <a:pPr marL="0" indent="0">
              <a:buFont typeface="Arial" panose="020B0604020202020204" pitchFamily="34" charset="0"/>
              <a:buNone/>
            </a:pPr>
            <a:r>
              <a:rPr lang="en-US" sz="2000" dirty="0"/>
              <a:t>Network ID: 192.168.5.00000000 </a:t>
            </a:r>
            <a:r>
              <a:rPr lang="en-US" sz="2000" dirty="0">
                <a:sym typeface="Wingdings" panose="05000000000000000000" pitchFamily="2" charset="2"/>
              </a:rPr>
              <a:t> 0</a:t>
            </a:r>
            <a:endParaRPr lang="en-US" sz="2000" dirty="0"/>
          </a:p>
          <a:p>
            <a:pPr marL="0" indent="0">
              <a:buFont typeface="Arial" panose="020B0604020202020204" pitchFamily="34" charset="0"/>
              <a:buNone/>
            </a:pPr>
            <a:r>
              <a:rPr lang="en-US" sz="2000" dirty="0"/>
              <a:t>Broadcast: 192.168.5.01111111 </a:t>
            </a:r>
            <a:r>
              <a:rPr lang="en-US" sz="2000" dirty="0">
                <a:sym typeface="Wingdings" panose="05000000000000000000" pitchFamily="2" charset="2"/>
              </a:rPr>
              <a:t> 127</a:t>
            </a:r>
            <a:endParaRPr lang="en-US" sz="2000" dirty="0"/>
          </a:p>
          <a:p>
            <a:pPr marL="0" indent="0">
              <a:buFont typeface="Arial" panose="020B0604020202020204" pitchFamily="34" charset="0"/>
              <a:buNone/>
            </a:pPr>
            <a:endParaRPr lang="en-US" sz="2000" dirty="0"/>
          </a:p>
        </p:txBody>
      </p:sp>
      <p:sp>
        <p:nvSpPr>
          <p:cNvPr id="13" name="Content Placeholder 2">
            <a:extLst>
              <a:ext uri="{FF2B5EF4-FFF2-40B4-BE49-F238E27FC236}">
                <a16:creationId xmlns:a16="http://schemas.microsoft.com/office/drawing/2014/main" id="{7C9140E0-E975-E1DA-7255-AB0F7EE50C84}"/>
              </a:ext>
            </a:extLst>
          </p:cNvPr>
          <p:cNvSpPr txBox="1">
            <a:spLocks/>
          </p:cNvSpPr>
          <p:nvPr/>
        </p:nvSpPr>
        <p:spPr>
          <a:xfrm>
            <a:off x="6430298" y="2497395"/>
            <a:ext cx="4326194" cy="178947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000" dirty="0"/>
              <a:t>IP2: 192.168.5.</a:t>
            </a:r>
            <a:r>
              <a:rPr lang="en-US" sz="2100" b="1" u="sng" dirty="0">
                <a:solidFill>
                  <a:srgbClr val="FF0000"/>
                </a:solidFill>
              </a:rPr>
              <a:t>1</a:t>
            </a:r>
            <a:r>
              <a:rPr lang="en-US" sz="2000" dirty="0"/>
              <a:t>0000000</a:t>
            </a:r>
            <a:r>
              <a:rPr lang="en-US" sz="2100" b="1" dirty="0">
                <a:solidFill>
                  <a:srgbClr val="FF0000"/>
                </a:solidFill>
              </a:rPr>
              <a:t>/25</a:t>
            </a:r>
          </a:p>
          <a:p>
            <a:pPr marL="0" indent="0">
              <a:buNone/>
            </a:pPr>
            <a:r>
              <a:rPr lang="en-US" sz="2000" dirty="0"/>
              <a:t>IP2: 192.168.5.</a:t>
            </a:r>
            <a:r>
              <a:rPr lang="en-US" sz="2100" b="1" u="sng" dirty="0">
                <a:solidFill>
                  <a:srgbClr val="FF0000"/>
                </a:solidFill>
              </a:rPr>
              <a:t>128</a:t>
            </a:r>
            <a:r>
              <a:rPr lang="en-US" sz="2100" b="1" dirty="0">
                <a:solidFill>
                  <a:srgbClr val="FF0000"/>
                </a:solidFill>
              </a:rPr>
              <a:t>/25</a:t>
            </a:r>
          </a:p>
          <a:p>
            <a:pPr marL="0" indent="0">
              <a:buFont typeface="Arial" panose="020B0604020202020204" pitchFamily="34" charset="0"/>
              <a:buNone/>
            </a:pPr>
            <a:r>
              <a:rPr lang="en-US" sz="2000" dirty="0"/>
              <a:t>Subnet mask: 255.255.255.</a:t>
            </a:r>
            <a:r>
              <a:rPr lang="en-US" sz="2100" b="1" dirty="0">
                <a:solidFill>
                  <a:srgbClr val="FF0000"/>
                </a:solidFill>
              </a:rPr>
              <a:t>1</a:t>
            </a:r>
            <a:r>
              <a:rPr lang="en-US" sz="2000" dirty="0"/>
              <a:t>0000000</a:t>
            </a:r>
          </a:p>
          <a:p>
            <a:pPr marL="0" indent="0">
              <a:buFont typeface="Arial" panose="020B0604020202020204" pitchFamily="34" charset="0"/>
              <a:buNone/>
            </a:pPr>
            <a:r>
              <a:rPr lang="en-US" sz="2000" dirty="0"/>
              <a:t>Network ID:192.168.5.10000000 </a:t>
            </a:r>
            <a:r>
              <a:rPr lang="en-US" sz="2000" dirty="0">
                <a:sym typeface="Wingdings" panose="05000000000000000000" pitchFamily="2" charset="2"/>
              </a:rPr>
              <a:t> 128</a:t>
            </a:r>
            <a:endParaRPr lang="en-US" sz="2000" dirty="0"/>
          </a:p>
          <a:p>
            <a:pPr marL="0" indent="0">
              <a:buFont typeface="Arial" panose="020B0604020202020204" pitchFamily="34" charset="0"/>
              <a:buNone/>
            </a:pPr>
            <a:r>
              <a:rPr lang="en-US" sz="2000" dirty="0"/>
              <a:t>Broadcast: 192.168.5.11111111 </a:t>
            </a:r>
            <a:r>
              <a:rPr lang="en-US" sz="2000" dirty="0">
                <a:sym typeface="Wingdings" panose="05000000000000000000" pitchFamily="2" charset="2"/>
              </a:rPr>
              <a:t> 255</a:t>
            </a:r>
            <a:endParaRPr lang="en-US" sz="2000" dirty="0"/>
          </a:p>
        </p:txBody>
      </p:sp>
    </p:spTree>
    <p:extLst>
      <p:ext uri="{BB962C8B-B14F-4D97-AF65-F5344CB8AC3E}">
        <p14:creationId xmlns:p14="http://schemas.microsoft.com/office/powerpoint/2010/main" val="1788631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5A3F-A6E3-A4C2-E14B-04A4C93B4397}"/>
              </a:ext>
            </a:extLst>
          </p:cNvPr>
          <p:cNvSpPr>
            <a:spLocks noGrp="1"/>
          </p:cNvSpPr>
          <p:nvPr>
            <p:ph type="title"/>
          </p:nvPr>
        </p:nvSpPr>
        <p:spPr>
          <a:xfrm>
            <a:off x="346587" y="98323"/>
            <a:ext cx="1206910" cy="784686"/>
          </a:xfrm>
        </p:spPr>
        <p:txBody>
          <a:bodyPr/>
          <a:lstStyle/>
          <a:p>
            <a:r>
              <a:rPr lang="en-US" dirty="0"/>
              <a:t>Ex3:</a:t>
            </a:r>
            <a:endParaRPr lang="en-CA" dirty="0"/>
          </a:p>
        </p:txBody>
      </p:sp>
      <p:sp>
        <p:nvSpPr>
          <p:cNvPr id="3" name="Content Placeholder 2">
            <a:extLst>
              <a:ext uri="{FF2B5EF4-FFF2-40B4-BE49-F238E27FC236}">
                <a16:creationId xmlns:a16="http://schemas.microsoft.com/office/drawing/2014/main" id="{8FA28806-9003-28F7-5814-93C9E14697B4}"/>
              </a:ext>
            </a:extLst>
          </p:cNvPr>
          <p:cNvSpPr>
            <a:spLocks noGrp="1"/>
          </p:cNvSpPr>
          <p:nvPr>
            <p:ph idx="1"/>
          </p:nvPr>
        </p:nvSpPr>
        <p:spPr>
          <a:xfrm>
            <a:off x="1826344" y="332017"/>
            <a:ext cx="7651953" cy="1101983"/>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sz="1800" dirty="0"/>
              <a:t>IP: 192.168.5.0/24</a:t>
            </a:r>
          </a:p>
          <a:p>
            <a:pPr marL="0" indent="0">
              <a:buNone/>
            </a:pPr>
            <a:r>
              <a:rPr lang="en-US" sz="1800" dirty="0"/>
              <a:t>Subnet mask: 255.255.255.0 </a:t>
            </a:r>
            <a:r>
              <a:rPr lang="en-US" sz="1800" dirty="0">
                <a:sym typeface="Wingdings" panose="05000000000000000000" pitchFamily="2" charset="2"/>
              </a:rPr>
              <a:t> </a:t>
            </a:r>
            <a:r>
              <a:rPr lang="en-US" sz="1800" dirty="0"/>
              <a:t>255.255.255.</a:t>
            </a:r>
            <a:r>
              <a:rPr lang="en-US" sz="1800" b="1" dirty="0">
                <a:solidFill>
                  <a:srgbClr val="FF0000"/>
                </a:solidFill>
              </a:rPr>
              <a:t>111</a:t>
            </a:r>
            <a:r>
              <a:rPr lang="en-US" sz="1800" dirty="0"/>
              <a:t>00000</a:t>
            </a:r>
          </a:p>
          <a:p>
            <a:pPr marL="0" indent="0">
              <a:buNone/>
            </a:pPr>
            <a:r>
              <a:rPr lang="en-US" sz="1800" dirty="0"/>
              <a:t>7 Labs </a:t>
            </a:r>
            <a:r>
              <a:rPr lang="en-US" sz="1800" dirty="0">
                <a:sym typeface="Wingdings" panose="05000000000000000000" pitchFamily="2" charset="2"/>
              </a:rPr>
              <a:t> 3 bits</a:t>
            </a:r>
            <a:endParaRPr lang="en-CA" sz="1800" dirty="0"/>
          </a:p>
        </p:txBody>
      </p:sp>
      <p:sp>
        <p:nvSpPr>
          <p:cNvPr id="4" name="Footer Placeholder 3">
            <a:extLst>
              <a:ext uri="{FF2B5EF4-FFF2-40B4-BE49-F238E27FC236}">
                <a16:creationId xmlns:a16="http://schemas.microsoft.com/office/drawing/2014/main" id="{53A6616B-A97B-3003-5D90-FE971FD5CB8A}"/>
              </a:ext>
            </a:extLst>
          </p:cNvPr>
          <p:cNvSpPr>
            <a:spLocks noGrp="1"/>
          </p:cNvSpPr>
          <p:nvPr>
            <p:ph type="ftr" sz="quarter" idx="11"/>
          </p:nvPr>
        </p:nvSpPr>
        <p:spPr/>
        <p:txBody>
          <a:bodyPr/>
          <a:lstStyle/>
          <a:p>
            <a:r>
              <a:rPr lang="sv-SE"/>
              <a:t>INST. : ENG.ALI BANI BAKAR &amp; ENG.Dana Al-Mahrouk</a:t>
            </a:r>
            <a:endParaRPr lang="en-CA"/>
          </a:p>
        </p:txBody>
      </p:sp>
      <p:sp>
        <p:nvSpPr>
          <p:cNvPr id="7" name="Content Placeholder 2">
            <a:extLst>
              <a:ext uri="{FF2B5EF4-FFF2-40B4-BE49-F238E27FC236}">
                <a16:creationId xmlns:a16="http://schemas.microsoft.com/office/drawing/2014/main" id="{C6954096-573C-095A-6DA9-F4ED33E87DD1}"/>
              </a:ext>
            </a:extLst>
          </p:cNvPr>
          <p:cNvSpPr txBox="1">
            <a:spLocks/>
          </p:cNvSpPr>
          <p:nvPr/>
        </p:nvSpPr>
        <p:spPr>
          <a:xfrm>
            <a:off x="776748" y="1554714"/>
            <a:ext cx="3511865" cy="163093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400" dirty="0"/>
              <a:t>IP1: 192.168.5.</a:t>
            </a:r>
            <a:r>
              <a:rPr lang="en-US" sz="1400" b="1" u="sng" dirty="0">
                <a:solidFill>
                  <a:srgbClr val="FF0000"/>
                </a:solidFill>
              </a:rPr>
              <a:t>000</a:t>
            </a:r>
            <a:r>
              <a:rPr lang="en-US" sz="1400" dirty="0"/>
              <a:t>00000</a:t>
            </a:r>
            <a:r>
              <a:rPr lang="en-US" sz="1400" b="1" dirty="0">
                <a:solidFill>
                  <a:srgbClr val="FF0000"/>
                </a:solidFill>
              </a:rPr>
              <a:t>/27</a:t>
            </a:r>
          </a:p>
          <a:p>
            <a:pPr marL="0" indent="0">
              <a:buNone/>
            </a:pPr>
            <a:r>
              <a:rPr lang="en-US" sz="1400" dirty="0"/>
              <a:t>IP1: 192.168.5.</a:t>
            </a:r>
            <a:r>
              <a:rPr lang="en-US" sz="1400" b="1" u="sng" dirty="0">
                <a:solidFill>
                  <a:srgbClr val="FF0000"/>
                </a:solidFill>
              </a:rPr>
              <a:t>0</a:t>
            </a:r>
            <a:r>
              <a:rPr lang="en-US" sz="1400" b="1" dirty="0">
                <a:solidFill>
                  <a:srgbClr val="FF0000"/>
                </a:solidFill>
              </a:rPr>
              <a:t>/27</a:t>
            </a:r>
          </a:p>
          <a:p>
            <a:pPr marL="0" indent="0">
              <a:buFont typeface="Arial" panose="020B0604020202020204" pitchFamily="34" charset="0"/>
              <a:buNone/>
            </a:pPr>
            <a:r>
              <a:rPr lang="en-US" sz="1400" dirty="0"/>
              <a:t>Subnet mask: 255.255.255.</a:t>
            </a:r>
            <a:r>
              <a:rPr lang="en-US" sz="1400" b="1" dirty="0">
                <a:solidFill>
                  <a:srgbClr val="FF0000"/>
                </a:solidFill>
              </a:rPr>
              <a:t>111</a:t>
            </a:r>
            <a:r>
              <a:rPr lang="en-US" sz="1400" dirty="0"/>
              <a:t>00000</a:t>
            </a:r>
          </a:p>
          <a:p>
            <a:pPr marL="0" indent="0">
              <a:buFont typeface="Arial" panose="020B0604020202020204" pitchFamily="34" charset="0"/>
              <a:buNone/>
            </a:pPr>
            <a:r>
              <a:rPr lang="en-US" sz="1400" dirty="0"/>
              <a:t>Network ID: 192.168.5.00000000 </a:t>
            </a:r>
            <a:r>
              <a:rPr lang="en-US" sz="1400" dirty="0">
                <a:sym typeface="Wingdings" panose="05000000000000000000" pitchFamily="2" charset="2"/>
              </a:rPr>
              <a:t> 0</a:t>
            </a:r>
            <a:endParaRPr lang="en-US" sz="1400" dirty="0"/>
          </a:p>
          <a:p>
            <a:pPr marL="0" indent="0">
              <a:buFont typeface="Arial" panose="020B0604020202020204" pitchFamily="34" charset="0"/>
              <a:buNone/>
            </a:pPr>
            <a:r>
              <a:rPr lang="en-US" sz="1400" dirty="0"/>
              <a:t>Broadcast: 192.168.5.00011111 </a:t>
            </a:r>
            <a:r>
              <a:rPr lang="en-US" sz="1400" dirty="0">
                <a:sym typeface="Wingdings" panose="05000000000000000000" pitchFamily="2" charset="2"/>
              </a:rPr>
              <a:t> 31</a:t>
            </a:r>
            <a:endParaRPr lang="en-US" sz="1400" dirty="0"/>
          </a:p>
          <a:p>
            <a:pPr marL="0" indent="0">
              <a:buFont typeface="Arial" panose="020B0604020202020204" pitchFamily="34" charset="0"/>
              <a:buNone/>
            </a:pPr>
            <a:endParaRPr lang="en-US" sz="1400" dirty="0"/>
          </a:p>
        </p:txBody>
      </p:sp>
      <p:sp>
        <p:nvSpPr>
          <p:cNvPr id="8" name="Content Placeholder 2">
            <a:extLst>
              <a:ext uri="{FF2B5EF4-FFF2-40B4-BE49-F238E27FC236}">
                <a16:creationId xmlns:a16="http://schemas.microsoft.com/office/drawing/2014/main" id="{58E2B785-F802-8C17-3953-9E122DCE720B}"/>
              </a:ext>
            </a:extLst>
          </p:cNvPr>
          <p:cNvSpPr txBox="1">
            <a:spLocks/>
          </p:cNvSpPr>
          <p:nvPr/>
        </p:nvSpPr>
        <p:spPr>
          <a:xfrm>
            <a:off x="776748" y="3251049"/>
            <a:ext cx="3511865" cy="163093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400" dirty="0"/>
              <a:t>IP2: 192.168.5.</a:t>
            </a:r>
            <a:r>
              <a:rPr lang="en-US" sz="1400" b="1" u="sng" dirty="0">
                <a:solidFill>
                  <a:srgbClr val="FF0000"/>
                </a:solidFill>
              </a:rPr>
              <a:t>001</a:t>
            </a:r>
            <a:r>
              <a:rPr lang="en-US" sz="1400" dirty="0"/>
              <a:t>00000</a:t>
            </a:r>
            <a:r>
              <a:rPr lang="en-US" sz="1400" b="1" dirty="0">
                <a:solidFill>
                  <a:srgbClr val="FF0000"/>
                </a:solidFill>
              </a:rPr>
              <a:t>/27</a:t>
            </a:r>
          </a:p>
          <a:p>
            <a:pPr marL="0" indent="0">
              <a:buNone/>
            </a:pPr>
            <a:r>
              <a:rPr lang="en-US" sz="1400" dirty="0"/>
              <a:t>IP2: 192.168.5.</a:t>
            </a:r>
            <a:r>
              <a:rPr lang="en-US" sz="1400" b="1" u="sng" dirty="0">
                <a:solidFill>
                  <a:srgbClr val="FF0000"/>
                </a:solidFill>
              </a:rPr>
              <a:t>32</a:t>
            </a:r>
            <a:r>
              <a:rPr lang="en-US" sz="1400" b="1" dirty="0">
                <a:solidFill>
                  <a:srgbClr val="FF0000"/>
                </a:solidFill>
              </a:rPr>
              <a:t>/27</a:t>
            </a:r>
          </a:p>
          <a:p>
            <a:pPr marL="0" indent="0">
              <a:buFont typeface="Arial" panose="020B0604020202020204" pitchFamily="34" charset="0"/>
              <a:buNone/>
            </a:pPr>
            <a:r>
              <a:rPr lang="en-US" sz="1400" dirty="0"/>
              <a:t>Subnet mask: 255.255.255.</a:t>
            </a:r>
            <a:r>
              <a:rPr lang="en-US" sz="1400" b="1" dirty="0">
                <a:solidFill>
                  <a:srgbClr val="FF0000"/>
                </a:solidFill>
              </a:rPr>
              <a:t>111</a:t>
            </a:r>
            <a:r>
              <a:rPr lang="en-US" sz="1400" dirty="0"/>
              <a:t>00000</a:t>
            </a:r>
          </a:p>
          <a:p>
            <a:pPr marL="0" indent="0">
              <a:buFont typeface="Arial" panose="020B0604020202020204" pitchFamily="34" charset="0"/>
              <a:buNone/>
            </a:pPr>
            <a:r>
              <a:rPr lang="en-US" sz="1400" dirty="0"/>
              <a:t>Network ID: 192.168.5.00100000 </a:t>
            </a:r>
            <a:r>
              <a:rPr lang="en-US" sz="1400" dirty="0">
                <a:sym typeface="Wingdings" panose="05000000000000000000" pitchFamily="2" charset="2"/>
              </a:rPr>
              <a:t> 32</a:t>
            </a:r>
            <a:endParaRPr lang="en-US" sz="1400" dirty="0"/>
          </a:p>
          <a:p>
            <a:pPr marL="0" indent="0">
              <a:buFont typeface="Arial" panose="020B0604020202020204" pitchFamily="34" charset="0"/>
              <a:buNone/>
            </a:pPr>
            <a:r>
              <a:rPr lang="en-US" sz="1400" dirty="0"/>
              <a:t>Broadcast: 192.168.5.00111111 </a:t>
            </a:r>
            <a:r>
              <a:rPr lang="en-US" sz="1400" dirty="0">
                <a:sym typeface="Wingdings" panose="05000000000000000000" pitchFamily="2" charset="2"/>
              </a:rPr>
              <a:t> 63</a:t>
            </a:r>
            <a:endParaRPr lang="en-US" sz="1400" dirty="0"/>
          </a:p>
          <a:p>
            <a:pPr marL="0" indent="0">
              <a:buFont typeface="Arial" panose="020B0604020202020204" pitchFamily="34" charset="0"/>
              <a:buNone/>
            </a:pPr>
            <a:endParaRPr lang="en-US" sz="1400" dirty="0"/>
          </a:p>
        </p:txBody>
      </p:sp>
      <p:sp>
        <p:nvSpPr>
          <p:cNvPr id="9" name="Content Placeholder 2">
            <a:extLst>
              <a:ext uri="{FF2B5EF4-FFF2-40B4-BE49-F238E27FC236}">
                <a16:creationId xmlns:a16="http://schemas.microsoft.com/office/drawing/2014/main" id="{2D230F82-D655-C894-044D-4CF9525A9028}"/>
              </a:ext>
            </a:extLst>
          </p:cNvPr>
          <p:cNvSpPr txBox="1">
            <a:spLocks/>
          </p:cNvSpPr>
          <p:nvPr/>
        </p:nvSpPr>
        <p:spPr>
          <a:xfrm>
            <a:off x="776748" y="4938688"/>
            <a:ext cx="3511865" cy="163093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400" dirty="0"/>
              <a:t>IP3: 192.168.5.</a:t>
            </a:r>
            <a:r>
              <a:rPr lang="en-US" sz="1400" b="1" u="sng" dirty="0">
                <a:solidFill>
                  <a:srgbClr val="FF0000"/>
                </a:solidFill>
              </a:rPr>
              <a:t>010</a:t>
            </a:r>
            <a:r>
              <a:rPr lang="en-US" sz="1400" dirty="0"/>
              <a:t>00000</a:t>
            </a:r>
            <a:r>
              <a:rPr lang="en-US" sz="1400" b="1" dirty="0">
                <a:solidFill>
                  <a:srgbClr val="FF0000"/>
                </a:solidFill>
              </a:rPr>
              <a:t>/27</a:t>
            </a:r>
          </a:p>
          <a:p>
            <a:pPr marL="0" indent="0">
              <a:buNone/>
            </a:pPr>
            <a:r>
              <a:rPr lang="en-US" sz="1400" dirty="0"/>
              <a:t>IP3: 192.168.5.</a:t>
            </a:r>
            <a:r>
              <a:rPr lang="en-US" sz="1400" b="1" u="sng" dirty="0">
                <a:solidFill>
                  <a:srgbClr val="FF0000"/>
                </a:solidFill>
              </a:rPr>
              <a:t>64</a:t>
            </a:r>
            <a:r>
              <a:rPr lang="en-US" sz="1400" b="1" dirty="0">
                <a:solidFill>
                  <a:srgbClr val="FF0000"/>
                </a:solidFill>
              </a:rPr>
              <a:t>/27</a:t>
            </a:r>
          </a:p>
          <a:p>
            <a:pPr marL="0" indent="0">
              <a:buFont typeface="Arial" panose="020B0604020202020204" pitchFamily="34" charset="0"/>
              <a:buNone/>
            </a:pPr>
            <a:r>
              <a:rPr lang="en-US" sz="1400" dirty="0"/>
              <a:t>Subnet mask: 255.255.255.</a:t>
            </a:r>
            <a:r>
              <a:rPr lang="en-US" sz="1400" b="1" dirty="0">
                <a:solidFill>
                  <a:srgbClr val="FF0000"/>
                </a:solidFill>
              </a:rPr>
              <a:t>111</a:t>
            </a:r>
            <a:r>
              <a:rPr lang="en-US" sz="1400" dirty="0"/>
              <a:t>00000</a:t>
            </a:r>
          </a:p>
          <a:p>
            <a:pPr marL="0" indent="0">
              <a:buFont typeface="Arial" panose="020B0604020202020204" pitchFamily="34" charset="0"/>
              <a:buNone/>
            </a:pPr>
            <a:r>
              <a:rPr lang="en-US" sz="1400" dirty="0"/>
              <a:t>Network ID: 192.168.5.01000000 </a:t>
            </a:r>
            <a:r>
              <a:rPr lang="en-US" sz="1400" dirty="0">
                <a:sym typeface="Wingdings" panose="05000000000000000000" pitchFamily="2" charset="2"/>
              </a:rPr>
              <a:t> 64</a:t>
            </a:r>
            <a:endParaRPr lang="en-US" sz="1400" dirty="0"/>
          </a:p>
          <a:p>
            <a:pPr marL="0" indent="0">
              <a:buFont typeface="Arial" panose="020B0604020202020204" pitchFamily="34" charset="0"/>
              <a:buNone/>
            </a:pPr>
            <a:r>
              <a:rPr lang="en-US" sz="1400" dirty="0"/>
              <a:t>Broadcast: 192.168.5.01011111 </a:t>
            </a:r>
            <a:r>
              <a:rPr lang="en-US" sz="1400" dirty="0">
                <a:sym typeface="Wingdings" panose="05000000000000000000" pitchFamily="2" charset="2"/>
              </a:rPr>
              <a:t> 95</a:t>
            </a:r>
            <a:endParaRPr lang="en-US" sz="1400" dirty="0"/>
          </a:p>
          <a:p>
            <a:pPr marL="0" indent="0">
              <a:buFont typeface="Arial" panose="020B0604020202020204" pitchFamily="34" charset="0"/>
              <a:buNone/>
            </a:pPr>
            <a:endParaRPr lang="en-US" sz="1400" dirty="0"/>
          </a:p>
        </p:txBody>
      </p:sp>
      <p:sp>
        <p:nvSpPr>
          <p:cNvPr id="10" name="Content Placeholder 2">
            <a:extLst>
              <a:ext uri="{FF2B5EF4-FFF2-40B4-BE49-F238E27FC236}">
                <a16:creationId xmlns:a16="http://schemas.microsoft.com/office/drawing/2014/main" id="{A740CD31-D77E-8C0D-114F-B55D303C92E6}"/>
              </a:ext>
            </a:extLst>
          </p:cNvPr>
          <p:cNvSpPr txBox="1">
            <a:spLocks/>
          </p:cNvSpPr>
          <p:nvPr/>
        </p:nvSpPr>
        <p:spPr>
          <a:xfrm>
            <a:off x="4349900" y="1554714"/>
            <a:ext cx="3511865" cy="163093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400" dirty="0"/>
              <a:t>IP4: 192.168.5.</a:t>
            </a:r>
            <a:r>
              <a:rPr lang="en-US" sz="1400" b="1" u="sng" dirty="0">
                <a:solidFill>
                  <a:srgbClr val="FF0000"/>
                </a:solidFill>
              </a:rPr>
              <a:t>011</a:t>
            </a:r>
            <a:r>
              <a:rPr lang="en-US" sz="1400" dirty="0"/>
              <a:t>00000</a:t>
            </a:r>
            <a:r>
              <a:rPr lang="en-US" sz="1400" b="1" dirty="0">
                <a:solidFill>
                  <a:srgbClr val="FF0000"/>
                </a:solidFill>
              </a:rPr>
              <a:t>/27</a:t>
            </a:r>
          </a:p>
          <a:p>
            <a:pPr marL="0" indent="0">
              <a:buNone/>
            </a:pPr>
            <a:r>
              <a:rPr lang="en-US" sz="1400" dirty="0"/>
              <a:t>IP4: 192.168.5.</a:t>
            </a:r>
            <a:r>
              <a:rPr lang="en-US" sz="1400" b="1" u="sng" dirty="0">
                <a:solidFill>
                  <a:srgbClr val="FF0000"/>
                </a:solidFill>
              </a:rPr>
              <a:t>96</a:t>
            </a:r>
            <a:r>
              <a:rPr lang="en-US" sz="1400" b="1" dirty="0">
                <a:solidFill>
                  <a:srgbClr val="FF0000"/>
                </a:solidFill>
              </a:rPr>
              <a:t>/27</a:t>
            </a:r>
          </a:p>
          <a:p>
            <a:pPr marL="0" indent="0">
              <a:buFont typeface="Arial" panose="020B0604020202020204" pitchFamily="34" charset="0"/>
              <a:buNone/>
            </a:pPr>
            <a:r>
              <a:rPr lang="en-US" sz="1400" dirty="0"/>
              <a:t>Subnet mask: 255.255.255.</a:t>
            </a:r>
            <a:r>
              <a:rPr lang="en-US" sz="1400" b="1" dirty="0">
                <a:solidFill>
                  <a:srgbClr val="FF0000"/>
                </a:solidFill>
              </a:rPr>
              <a:t>111</a:t>
            </a:r>
            <a:r>
              <a:rPr lang="en-US" sz="1400" dirty="0"/>
              <a:t>00000</a:t>
            </a:r>
          </a:p>
          <a:p>
            <a:pPr marL="0" indent="0">
              <a:buFont typeface="Arial" panose="020B0604020202020204" pitchFamily="34" charset="0"/>
              <a:buNone/>
            </a:pPr>
            <a:r>
              <a:rPr lang="en-US" sz="1400" dirty="0"/>
              <a:t>Network ID: 192.168.5.011000000 </a:t>
            </a:r>
            <a:r>
              <a:rPr lang="en-US" sz="1400" dirty="0">
                <a:sym typeface="Wingdings" panose="05000000000000000000" pitchFamily="2" charset="2"/>
              </a:rPr>
              <a:t> 96</a:t>
            </a:r>
            <a:endParaRPr lang="en-US" sz="1400" dirty="0"/>
          </a:p>
          <a:p>
            <a:pPr marL="0" indent="0">
              <a:buFont typeface="Arial" panose="020B0604020202020204" pitchFamily="34" charset="0"/>
              <a:buNone/>
            </a:pPr>
            <a:r>
              <a:rPr lang="en-US" sz="1400" dirty="0"/>
              <a:t>Broadcast: 192.168.5.01111111 </a:t>
            </a:r>
            <a:r>
              <a:rPr lang="en-US" sz="1400" dirty="0">
                <a:sym typeface="Wingdings" panose="05000000000000000000" pitchFamily="2" charset="2"/>
              </a:rPr>
              <a:t> 127</a:t>
            </a:r>
            <a:endParaRPr lang="en-US" sz="1400" dirty="0"/>
          </a:p>
          <a:p>
            <a:pPr marL="0" indent="0">
              <a:buFont typeface="Arial" panose="020B0604020202020204" pitchFamily="34" charset="0"/>
              <a:buNone/>
            </a:pPr>
            <a:endParaRPr lang="en-US" sz="1400" dirty="0"/>
          </a:p>
        </p:txBody>
      </p:sp>
      <p:sp>
        <p:nvSpPr>
          <p:cNvPr id="14" name="Content Placeholder 2">
            <a:extLst>
              <a:ext uri="{FF2B5EF4-FFF2-40B4-BE49-F238E27FC236}">
                <a16:creationId xmlns:a16="http://schemas.microsoft.com/office/drawing/2014/main" id="{A2D1D1A6-39E8-EBD5-0C10-DAB5EBDBBA62}"/>
              </a:ext>
            </a:extLst>
          </p:cNvPr>
          <p:cNvSpPr txBox="1">
            <a:spLocks/>
          </p:cNvSpPr>
          <p:nvPr/>
        </p:nvSpPr>
        <p:spPr>
          <a:xfrm>
            <a:off x="7923051" y="3251049"/>
            <a:ext cx="3511865" cy="163093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400" dirty="0"/>
              <a:t>IP7: 192.168.5.</a:t>
            </a:r>
            <a:r>
              <a:rPr lang="en-US" sz="1400" b="1" u="sng" dirty="0">
                <a:solidFill>
                  <a:srgbClr val="FF0000"/>
                </a:solidFill>
              </a:rPr>
              <a:t>110</a:t>
            </a:r>
            <a:r>
              <a:rPr lang="en-US" sz="1400" dirty="0"/>
              <a:t>00000</a:t>
            </a:r>
            <a:r>
              <a:rPr lang="en-US" sz="1400" b="1" dirty="0">
                <a:solidFill>
                  <a:srgbClr val="FF0000"/>
                </a:solidFill>
              </a:rPr>
              <a:t>/27</a:t>
            </a:r>
          </a:p>
          <a:p>
            <a:pPr marL="0" indent="0">
              <a:buNone/>
            </a:pPr>
            <a:r>
              <a:rPr lang="en-US" sz="1400" dirty="0"/>
              <a:t>IP7: 192.168.5.</a:t>
            </a:r>
            <a:r>
              <a:rPr lang="en-US" sz="1400" b="1" u="sng" dirty="0">
                <a:solidFill>
                  <a:srgbClr val="FF0000"/>
                </a:solidFill>
              </a:rPr>
              <a:t>192</a:t>
            </a:r>
            <a:r>
              <a:rPr lang="en-US" sz="1400" b="1" dirty="0">
                <a:solidFill>
                  <a:srgbClr val="FF0000"/>
                </a:solidFill>
              </a:rPr>
              <a:t>/27</a:t>
            </a:r>
          </a:p>
          <a:p>
            <a:pPr marL="0" indent="0">
              <a:buFont typeface="Arial" panose="020B0604020202020204" pitchFamily="34" charset="0"/>
              <a:buNone/>
            </a:pPr>
            <a:r>
              <a:rPr lang="en-US" sz="1400" dirty="0"/>
              <a:t>Subnet mask: 255.255.255.</a:t>
            </a:r>
            <a:r>
              <a:rPr lang="en-US" sz="1400" b="1" dirty="0">
                <a:solidFill>
                  <a:srgbClr val="FF0000"/>
                </a:solidFill>
              </a:rPr>
              <a:t>111</a:t>
            </a:r>
            <a:r>
              <a:rPr lang="en-US" sz="1400" dirty="0"/>
              <a:t>00000</a:t>
            </a:r>
          </a:p>
          <a:p>
            <a:pPr marL="0" indent="0">
              <a:buFont typeface="Arial" panose="020B0604020202020204" pitchFamily="34" charset="0"/>
              <a:buNone/>
            </a:pPr>
            <a:r>
              <a:rPr lang="en-US" sz="1400" dirty="0"/>
              <a:t>Network ID: 192.168.5.11000000 </a:t>
            </a:r>
            <a:r>
              <a:rPr lang="en-US" sz="1400" dirty="0">
                <a:sym typeface="Wingdings" panose="05000000000000000000" pitchFamily="2" charset="2"/>
              </a:rPr>
              <a:t> 192</a:t>
            </a:r>
            <a:endParaRPr lang="en-US" sz="1400" dirty="0"/>
          </a:p>
          <a:p>
            <a:pPr marL="0" indent="0">
              <a:buFont typeface="Arial" panose="020B0604020202020204" pitchFamily="34" charset="0"/>
              <a:buNone/>
            </a:pPr>
            <a:r>
              <a:rPr lang="en-US" sz="1400" dirty="0"/>
              <a:t>Broadcast: 192.168.5.11011111 </a:t>
            </a:r>
            <a:r>
              <a:rPr lang="en-US" sz="1400" dirty="0">
                <a:sym typeface="Wingdings" panose="05000000000000000000" pitchFamily="2" charset="2"/>
              </a:rPr>
              <a:t> 223</a:t>
            </a:r>
            <a:endParaRPr lang="en-US" sz="1400" dirty="0"/>
          </a:p>
          <a:p>
            <a:pPr marL="0" indent="0">
              <a:buFont typeface="Arial" panose="020B0604020202020204" pitchFamily="34" charset="0"/>
              <a:buNone/>
            </a:pPr>
            <a:endParaRPr lang="en-US" sz="1400" dirty="0"/>
          </a:p>
        </p:txBody>
      </p:sp>
      <p:sp>
        <p:nvSpPr>
          <p:cNvPr id="15" name="Content Placeholder 2">
            <a:extLst>
              <a:ext uri="{FF2B5EF4-FFF2-40B4-BE49-F238E27FC236}">
                <a16:creationId xmlns:a16="http://schemas.microsoft.com/office/drawing/2014/main" id="{F5C35D1C-80BB-E1FD-4463-2E71AE05CB03}"/>
              </a:ext>
            </a:extLst>
          </p:cNvPr>
          <p:cNvSpPr txBox="1">
            <a:spLocks/>
          </p:cNvSpPr>
          <p:nvPr/>
        </p:nvSpPr>
        <p:spPr>
          <a:xfrm>
            <a:off x="7923051" y="1555931"/>
            <a:ext cx="3511865" cy="163093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400" dirty="0"/>
              <a:t>IP6: 192.168.5.</a:t>
            </a:r>
            <a:r>
              <a:rPr lang="en-US" sz="1400" b="1" u="sng" dirty="0">
                <a:solidFill>
                  <a:srgbClr val="FF0000"/>
                </a:solidFill>
              </a:rPr>
              <a:t>101</a:t>
            </a:r>
            <a:r>
              <a:rPr lang="en-US" sz="1400" dirty="0"/>
              <a:t>00000</a:t>
            </a:r>
            <a:r>
              <a:rPr lang="en-US" sz="1400" b="1" dirty="0">
                <a:solidFill>
                  <a:srgbClr val="FF0000"/>
                </a:solidFill>
              </a:rPr>
              <a:t>/27</a:t>
            </a:r>
          </a:p>
          <a:p>
            <a:pPr marL="0" indent="0">
              <a:buNone/>
            </a:pPr>
            <a:r>
              <a:rPr lang="en-US" sz="1400" dirty="0"/>
              <a:t>IP6: 192.168.5.</a:t>
            </a:r>
            <a:r>
              <a:rPr lang="en-US" sz="1400" b="1" u="sng" dirty="0">
                <a:solidFill>
                  <a:srgbClr val="FF0000"/>
                </a:solidFill>
              </a:rPr>
              <a:t>160</a:t>
            </a:r>
            <a:r>
              <a:rPr lang="en-US" sz="1400" b="1" dirty="0">
                <a:solidFill>
                  <a:srgbClr val="FF0000"/>
                </a:solidFill>
              </a:rPr>
              <a:t>/27</a:t>
            </a:r>
          </a:p>
          <a:p>
            <a:pPr marL="0" indent="0">
              <a:buFont typeface="Arial" panose="020B0604020202020204" pitchFamily="34" charset="0"/>
              <a:buNone/>
            </a:pPr>
            <a:r>
              <a:rPr lang="en-US" sz="1400" dirty="0"/>
              <a:t>Subnet mask: 255.255.255.</a:t>
            </a:r>
            <a:r>
              <a:rPr lang="en-US" sz="1400" b="1" dirty="0">
                <a:solidFill>
                  <a:srgbClr val="FF0000"/>
                </a:solidFill>
              </a:rPr>
              <a:t>111</a:t>
            </a:r>
            <a:r>
              <a:rPr lang="en-US" sz="1400" dirty="0"/>
              <a:t>00000</a:t>
            </a:r>
          </a:p>
          <a:p>
            <a:pPr marL="0" indent="0">
              <a:buFont typeface="Arial" panose="020B0604020202020204" pitchFamily="34" charset="0"/>
              <a:buNone/>
            </a:pPr>
            <a:r>
              <a:rPr lang="en-US" sz="1400" dirty="0"/>
              <a:t>Network ID: 192.168.5.10100000 </a:t>
            </a:r>
            <a:r>
              <a:rPr lang="en-US" sz="1400" dirty="0">
                <a:sym typeface="Wingdings" panose="05000000000000000000" pitchFamily="2" charset="2"/>
              </a:rPr>
              <a:t> 160</a:t>
            </a:r>
            <a:endParaRPr lang="en-US" sz="1400" dirty="0"/>
          </a:p>
          <a:p>
            <a:pPr marL="0" indent="0">
              <a:buFont typeface="Arial" panose="020B0604020202020204" pitchFamily="34" charset="0"/>
              <a:buNone/>
            </a:pPr>
            <a:r>
              <a:rPr lang="en-US" sz="1400" dirty="0"/>
              <a:t>Broadcast: 192.168.5.10111111 </a:t>
            </a:r>
            <a:r>
              <a:rPr lang="en-US" sz="1400" dirty="0">
                <a:sym typeface="Wingdings" panose="05000000000000000000" pitchFamily="2" charset="2"/>
              </a:rPr>
              <a:t> 191</a:t>
            </a:r>
            <a:endParaRPr lang="en-US" sz="1400" dirty="0"/>
          </a:p>
          <a:p>
            <a:pPr marL="0" indent="0">
              <a:buFont typeface="Arial" panose="020B0604020202020204" pitchFamily="34" charset="0"/>
              <a:buNone/>
            </a:pPr>
            <a:endParaRPr lang="en-US" sz="1400" dirty="0"/>
          </a:p>
        </p:txBody>
      </p:sp>
      <p:sp>
        <p:nvSpPr>
          <p:cNvPr id="16" name="Content Placeholder 2">
            <a:extLst>
              <a:ext uri="{FF2B5EF4-FFF2-40B4-BE49-F238E27FC236}">
                <a16:creationId xmlns:a16="http://schemas.microsoft.com/office/drawing/2014/main" id="{2B49873E-4DB4-7C04-B527-1FC34D0B3AA9}"/>
              </a:ext>
            </a:extLst>
          </p:cNvPr>
          <p:cNvSpPr txBox="1">
            <a:spLocks/>
          </p:cNvSpPr>
          <p:nvPr/>
        </p:nvSpPr>
        <p:spPr>
          <a:xfrm>
            <a:off x="7923051" y="4946167"/>
            <a:ext cx="3511865" cy="163093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400" dirty="0"/>
              <a:t>IP8: 192.168.5.</a:t>
            </a:r>
            <a:r>
              <a:rPr lang="en-US" sz="1400" b="1" u="sng" dirty="0">
                <a:solidFill>
                  <a:srgbClr val="FF0000"/>
                </a:solidFill>
              </a:rPr>
              <a:t>111</a:t>
            </a:r>
            <a:r>
              <a:rPr lang="en-US" sz="1400" dirty="0"/>
              <a:t>00000</a:t>
            </a:r>
            <a:r>
              <a:rPr lang="en-US" sz="1400" b="1" dirty="0">
                <a:solidFill>
                  <a:srgbClr val="FF0000"/>
                </a:solidFill>
              </a:rPr>
              <a:t>/27</a:t>
            </a:r>
          </a:p>
          <a:p>
            <a:pPr marL="0" indent="0">
              <a:buNone/>
            </a:pPr>
            <a:r>
              <a:rPr lang="en-US" sz="1400" dirty="0"/>
              <a:t>IP8: 192.168.5.</a:t>
            </a:r>
            <a:r>
              <a:rPr lang="en-US" sz="1400" b="1" u="sng" dirty="0">
                <a:solidFill>
                  <a:srgbClr val="FF0000"/>
                </a:solidFill>
              </a:rPr>
              <a:t>224</a:t>
            </a:r>
            <a:r>
              <a:rPr lang="en-US" sz="1400" b="1" dirty="0">
                <a:solidFill>
                  <a:srgbClr val="FF0000"/>
                </a:solidFill>
              </a:rPr>
              <a:t>/27</a:t>
            </a:r>
          </a:p>
          <a:p>
            <a:pPr marL="0" indent="0">
              <a:buFont typeface="Arial" panose="020B0604020202020204" pitchFamily="34" charset="0"/>
              <a:buNone/>
            </a:pPr>
            <a:r>
              <a:rPr lang="en-US" sz="1400" dirty="0"/>
              <a:t>Subnet mask: 255.255.255.</a:t>
            </a:r>
            <a:r>
              <a:rPr lang="en-US" sz="1400" b="1" dirty="0">
                <a:solidFill>
                  <a:srgbClr val="FF0000"/>
                </a:solidFill>
              </a:rPr>
              <a:t>111</a:t>
            </a:r>
            <a:r>
              <a:rPr lang="en-US" sz="1400" dirty="0"/>
              <a:t>00000</a:t>
            </a:r>
          </a:p>
          <a:p>
            <a:pPr marL="0" indent="0">
              <a:buFont typeface="Arial" panose="020B0604020202020204" pitchFamily="34" charset="0"/>
              <a:buNone/>
            </a:pPr>
            <a:r>
              <a:rPr lang="en-US" sz="1400" dirty="0"/>
              <a:t>Network ID: 192.168.5.11100000 </a:t>
            </a:r>
            <a:r>
              <a:rPr lang="en-US" sz="1400" dirty="0">
                <a:sym typeface="Wingdings" panose="05000000000000000000" pitchFamily="2" charset="2"/>
              </a:rPr>
              <a:t> 224</a:t>
            </a:r>
            <a:endParaRPr lang="en-US" sz="1400" dirty="0"/>
          </a:p>
          <a:p>
            <a:pPr marL="0" indent="0">
              <a:buFont typeface="Arial" panose="020B0604020202020204" pitchFamily="34" charset="0"/>
              <a:buNone/>
            </a:pPr>
            <a:r>
              <a:rPr lang="en-US" sz="1400" dirty="0"/>
              <a:t>Broadcast: 192.168.5.11111111 </a:t>
            </a:r>
            <a:r>
              <a:rPr lang="en-US" sz="1400" dirty="0">
                <a:sym typeface="Wingdings" panose="05000000000000000000" pitchFamily="2" charset="2"/>
              </a:rPr>
              <a:t> 255</a:t>
            </a:r>
            <a:endParaRPr lang="en-US" sz="1400" dirty="0"/>
          </a:p>
          <a:p>
            <a:pPr marL="0" indent="0">
              <a:buFont typeface="Arial" panose="020B0604020202020204" pitchFamily="34" charset="0"/>
              <a:buNone/>
            </a:pPr>
            <a:endParaRPr lang="en-US" sz="1400" dirty="0"/>
          </a:p>
        </p:txBody>
      </p:sp>
      <p:sp>
        <p:nvSpPr>
          <p:cNvPr id="17" name="Content Placeholder 2">
            <a:extLst>
              <a:ext uri="{FF2B5EF4-FFF2-40B4-BE49-F238E27FC236}">
                <a16:creationId xmlns:a16="http://schemas.microsoft.com/office/drawing/2014/main" id="{45096DED-F5B9-E0EC-2CE1-E7D76ADABCD2}"/>
              </a:ext>
            </a:extLst>
          </p:cNvPr>
          <p:cNvSpPr txBox="1">
            <a:spLocks/>
          </p:cNvSpPr>
          <p:nvPr/>
        </p:nvSpPr>
        <p:spPr>
          <a:xfrm>
            <a:off x="4349900" y="3251049"/>
            <a:ext cx="3511865" cy="163093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400" dirty="0"/>
              <a:t>IP5: 192.168.5.</a:t>
            </a:r>
            <a:r>
              <a:rPr lang="en-US" sz="1400" b="1" u="sng" dirty="0">
                <a:solidFill>
                  <a:srgbClr val="FF0000"/>
                </a:solidFill>
              </a:rPr>
              <a:t>100</a:t>
            </a:r>
            <a:r>
              <a:rPr lang="en-US" sz="1400" dirty="0"/>
              <a:t>00000</a:t>
            </a:r>
            <a:r>
              <a:rPr lang="en-US" sz="1400" b="1" dirty="0">
                <a:solidFill>
                  <a:srgbClr val="FF0000"/>
                </a:solidFill>
              </a:rPr>
              <a:t>/27</a:t>
            </a:r>
          </a:p>
          <a:p>
            <a:pPr marL="0" indent="0">
              <a:buNone/>
            </a:pPr>
            <a:r>
              <a:rPr lang="en-US" sz="1400" dirty="0"/>
              <a:t>IP5: 192.168.5.</a:t>
            </a:r>
            <a:r>
              <a:rPr lang="en-US" sz="1400" b="1" u="sng" dirty="0">
                <a:solidFill>
                  <a:srgbClr val="FF0000"/>
                </a:solidFill>
              </a:rPr>
              <a:t>128</a:t>
            </a:r>
            <a:r>
              <a:rPr lang="en-US" sz="1400" b="1" dirty="0">
                <a:solidFill>
                  <a:srgbClr val="FF0000"/>
                </a:solidFill>
              </a:rPr>
              <a:t>/27</a:t>
            </a:r>
          </a:p>
          <a:p>
            <a:pPr marL="0" indent="0">
              <a:buFont typeface="Arial" panose="020B0604020202020204" pitchFamily="34" charset="0"/>
              <a:buNone/>
            </a:pPr>
            <a:r>
              <a:rPr lang="en-US" sz="1400" dirty="0"/>
              <a:t>Subnet mask: 255.255.255.</a:t>
            </a:r>
            <a:r>
              <a:rPr lang="en-US" sz="1400" b="1" dirty="0">
                <a:solidFill>
                  <a:srgbClr val="FF0000"/>
                </a:solidFill>
              </a:rPr>
              <a:t>111</a:t>
            </a:r>
            <a:r>
              <a:rPr lang="en-US" sz="1400" dirty="0"/>
              <a:t>00000</a:t>
            </a:r>
          </a:p>
          <a:p>
            <a:pPr marL="0" indent="0">
              <a:buFont typeface="Arial" panose="020B0604020202020204" pitchFamily="34" charset="0"/>
              <a:buNone/>
            </a:pPr>
            <a:r>
              <a:rPr lang="en-US" sz="1400" dirty="0"/>
              <a:t>Network ID: 192.168.5.10000000 </a:t>
            </a:r>
            <a:r>
              <a:rPr lang="en-US" sz="1400" dirty="0">
                <a:sym typeface="Wingdings" panose="05000000000000000000" pitchFamily="2" charset="2"/>
              </a:rPr>
              <a:t> 128</a:t>
            </a:r>
            <a:endParaRPr lang="en-US" sz="1400" dirty="0"/>
          </a:p>
          <a:p>
            <a:pPr marL="0" indent="0">
              <a:buFont typeface="Arial" panose="020B0604020202020204" pitchFamily="34" charset="0"/>
              <a:buNone/>
            </a:pPr>
            <a:r>
              <a:rPr lang="en-US" sz="1400" dirty="0"/>
              <a:t>Broadcast: 192.168.5.10011111 </a:t>
            </a:r>
            <a:r>
              <a:rPr lang="en-US" sz="1400" dirty="0">
                <a:sym typeface="Wingdings" panose="05000000000000000000" pitchFamily="2" charset="2"/>
              </a:rPr>
              <a:t> 159</a:t>
            </a:r>
            <a:endParaRPr lang="en-US" sz="1400" dirty="0"/>
          </a:p>
          <a:p>
            <a:pPr marL="0" indent="0">
              <a:buFont typeface="Arial" panose="020B0604020202020204" pitchFamily="34" charset="0"/>
              <a:buNone/>
            </a:pPr>
            <a:endParaRPr lang="en-US" sz="1400" dirty="0"/>
          </a:p>
        </p:txBody>
      </p:sp>
    </p:spTree>
    <p:extLst>
      <p:ext uri="{BB962C8B-B14F-4D97-AF65-F5344CB8AC3E}">
        <p14:creationId xmlns:p14="http://schemas.microsoft.com/office/powerpoint/2010/main" val="2146583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25F4-25BA-4304-C0C2-FAFBEEFDEEFE}"/>
              </a:ext>
            </a:extLst>
          </p:cNvPr>
          <p:cNvSpPr>
            <a:spLocks noGrp="1"/>
          </p:cNvSpPr>
          <p:nvPr>
            <p:ph type="title"/>
          </p:nvPr>
        </p:nvSpPr>
        <p:spPr/>
        <p:txBody>
          <a:bodyPr/>
          <a:lstStyle/>
          <a:p>
            <a:r>
              <a:rPr lang="en-US" dirty="0"/>
              <a:t>Day 4</a:t>
            </a:r>
            <a:endParaRPr lang="en-CA" dirty="0"/>
          </a:p>
        </p:txBody>
      </p:sp>
      <p:sp>
        <p:nvSpPr>
          <p:cNvPr id="3" name="Content Placeholder 2">
            <a:extLst>
              <a:ext uri="{FF2B5EF4-FFF2-40B4-BE49-F238E27FC236}">
                <a16:creationId xmlns:a16="http://schemas.microsoft.com/office/drawing/2014/main" id="{5F3CE2C0-FD83-1F3C-3406-1D6ED45E6B79}"/>
              </a:ext>
            </a:extLst>
          </p:cNvPr>
          <p:cNvSpPr>
            <a:spLocks noGrp="1"/>
          </p:cNvSpPr>
          <p:nvPr>
            <p:ph idx="1"/>
          </p:nvPr>
        </p:nvSpPr>
        <p:spPr/>
        <p:txBody>
          <a:bodyPr/>
          <a:lstStyle/>
          <a:p>
            <a:r>
              <a:rPr lang="en-US" dirty="0"/>
              <a:t>Outline</a:t>
            </a:r>
          </a:p>
          <a:p>
            <a:pPr lvl="1"/>
            <a:r>
              <a:rPr lang="en-US" dirty="0"/>
              <a:t>Transport Layer Function</a:t>
            </a:r>
          </a:p>
          <a:p>
            <a:pPr lvl="2"/>
            <a:r>
              <a:rPr lang="en-US" dirty="0"/>
              <a:t>Segmentation </a:t>
            </a:r>
          </a:p>
          <a:p>
            <a:pPr lvl="2"/>
            <a:r>
              <a:rPr lang="en-US" dirty="0"/>
              <a:t>Flow Control</a:t>
            </a:r>
          </a:p>
          <a:p>
            <a:pPr lvl="2"/>
            <a:r>
              <a:rPr lang="en-US" dirty="0"/>
              <a:t>Congestion Control</a:t>
            </a:r>
          </a:p>
          <a:p>
            <a:pPr lvl="2"/>
            <a:r>
              <a:rPr lang="en-US" dirty="0"/>
              <a:t>Error Detection</a:t>
            </a:r>
          </a:p>
          <a:p>
            <a:pPr lvl="1"/>
            <a:r>
              <a:rPr lang="en-US" dirty="0"/>
              <a:t> Transport Layer Protocol</a:t>
            </a:r>
          </a:p>
          <a:p>
            <a:pPr lvl="2"/>
            <a:r>
              <a:rPr lang="en-US" dirty="0"/>
              <a:t>TCP</a:t>
            </a:r>
          </a:p>
          <a:p>
            <a:pPr lvl="2"/>
            <a:r>
              <a:rPr lang="en-US" dirty="0"/>
              <a:t>UDP</a:t>
            </a:r>
          </a:p>
          <a:p>
            <a:pPr lvl="1"/>
            <a:r>
              <a:rPr lang="en-US" dirty="0"/>
              <a:t>TCP Session</a:t>
            </a:r>
          </a:p>
          <a:p>
            <a:pPr lvl="1"/>
            <a:endParaRPr lang="en-CA" dirty="0"/>
          </a:p>
        </p:txBody>
      </p:sp>
      <p:sp>
        <p:nvSpPr>
          <p:cNvPr id="4" name="Footer Placeholder 3">
            <a:extLst>
              <a:ext uri="{FF2B5EF4-FFF2-40B4-BE49-F238E27FC236}">
                <a16:creationId xmlns:a16="http://schemas.microsoft.com/office/drawing/2014/main" id="{039D47C7-BD1D-4A21-B687-FEECB04BEEA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682982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FD5CB7A-5049-4B35-28E3-9C256A90F7EF}"/>
              </a:ext>
            </a:extLst>
          </p:cNvPr>
          <p:cNvPicPr>
            <a:picLocks noChangeAspect="1"/>
          </p:cNvPicPr>
          <p:nvPr/>
        </p:nvPicPr>
        <p:blipFill rotWithShape="1">
          <a:blip r:embed="rId2"/>
          <a:srcRect l="8376" t="12421"/>
          <a:stretch/>
        </p:blipFill>
        <p:spPr>
          <a:xfrm>
            <a:off x="5430815" y="2049352"/>
            <a:ext cx="2805394" cy="2073288"/>
          </a:xfrm>
          <a:prstGeom prst="rect">
            <a:avLst/>
          </a:prstGeom>
        </p:spPr>
      </p:pic>
      <p:pic>
        <p:nvPicPr>
          <p:cNvPr id="4" name="Picture 3">
            <a:extLst>
              <a:ext uri="{FF2B5EF4-FFF2-40B4-BE49-F238E27FC236}">
                <a16:creationId xmlns:a16="http://schemas.microsoft.com/office/drawing/2014/main" id="{E2E50242-8982-EEC5-AD09-24D6524A4172}"/>
              </a:ext>
            </a:extLst>
          </p:cNvPr>
          <p:cNvPicPr>
            <a:picLocks noChangeAspect="1"/>
          </p:cNvPicPr>
          <p:nvPr/>
        </p:nvPicPr>
        <p:blipFill rotWithShape="1">
          <a:blip r:embed="rId2"/>
          <a:srcRect t="15005"/>
          <a:stretch/>
        </p:blipFill>
        <p:spPr>
          <a:xfrm>
            <a:off x="1189703" y="29278"/>
            <a:ext cx="3372531" cy="2216277"/>
          </a:xfrm>
          <a:prstGeom prst="rect">
            <a:avLst/>
          </a:prstGeom>
        </p:spPr>
      </p:pic>
      <p:grpSp>
        <p:nvGrpSpPr>
          <p:cNvPr id="15" name="Group 14">
            <a:extLst>
              <a:ext uri="{FF2B5EF4-FFF2-40B4-BE49-F238E27FC236}">
                <a16:creationId xmlns:a16="http://schemas.microsoft.com/office/drawing/2014/main" id="{E6D738AF-29DB-046C-5F2B-D1159F97278C}"/>
              </a:ext>
            </a:extLst>
          </p:cNvPr>
          <p:cNvGrpSpPr/>
          <p:nvPr/>
        </p:nvGrpSpPr>
        <p:grpSpPr>
          <a:xfrm>
            <a:off x="2094271" y="1859641"/>
            <a:ext cx="592691" cy="292026"/>
            <a:chOff x="1631450" y="2861148"/>
            <a:chExt cx="740880" cy="365040"/>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3516D0CD-065A-A6CD-319F-2FE6764D1B0A}"/>
                    </a:ext>
                  </a:extLst>
                </p14:cNvPr>
                <p14:cNvContentPartPr/>
                <p14:nvPr/>
              </p14:nvContentPartPr>
              <p14:xfrm>
                <a:off x="1631450" y="2861148"/>
                <a:ext cx="617040" cy="365040"/>
              </p14:xfrm>
            </p:contentPart>
          </mc:Choice>
          <mc:Fallback xmlns="">
            <p:pic>
              <p:nvPicPr>
                <p:cNvPr id="13" name="Ink 12">
                  <a:extLst>
                    <a:ext uri="{FF2B5EF4-FFF2-40B4-BE49-F238E27FC236}">
                      <a16:creationId xmlns:a16="http://schemas.microsoft.com/office/drawing/2014/main" id="{3516D0CD-065A-A6CD-319F-2FE6764D1B0A}"/>
                    </a:ext>
                  </a:extLst>
                </p:cNvPr>
                <p:cNvPicPr/>
                <p:nvPr/>
              </p:nvPicPr>
              <p:blipFill>
                <a:blip r:embed="rId4"/>
                <a:stretch>
                  <a:fillRect/>
                </a:stretch>
              </p:blipFill>
              <p:spPr>
                <a:xfrm>
                  <a:off x="1613450" y="2843508"/>
                  <a:ext cx="65268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E4E81BDB-6F96-23DE-5C8D-E5C8B9F8DEF0}"/>
                    </a:ext>
                  </a:extLst>
                </p14:cNvPr>
                <p14:cNvContentPartPr/>
                <p14:nvPr/>
              </p14:nvContentPartPr>
              <p14:xfrm>
                <a:off x="2162810" y="2869068"/>
                <a:ext cx="209520" cy="227520"/>
              </p14:xfrm>
            </p:contentPart>
          </mc:Choice>
          <mc:Fallback xmlns="">
            <p:pic>
              <p:nvPicPr>
                <p:cNvPr id="14" name="Ink 13">
                  <a:extLst>
                    <a:ext uri="{FF2B5EF4-FFF2-40B4-BE49-F238E27FC236}">
                      <a16:creationId xmlns:a16="http://schemas.microsoft.com/office/drawing/2014/main" id="{E4E81BDB-6F96-23DE-5C8D-E5C8B9F8DEF0}"/>
                    </a:ext>
                  </a:extLst>
                </p:cNvPr>
                <p:cNvPicPr/>
                <p:nvPr/>
              </p:nvPicPr>
              <p:blipFill>
                <a:blip r:embed="rId6"/>
                <a:stretch>
                  <a:fillRect/>
                </a:stretch>
              </p:blipFill>
              <p:spPr>
                <a:xfrm>
                  <a:off x="2145170" y="2851068"/>
                  <a:ext cx="245160" cy="263160"/>
                </a:xfrm>
                <a:prstGeom prst="rect">
                  <a:avLst/>
                </a:prstGeom>
              </p:spPr>
            </p:pic>
          </mc:Fallback>
        </mc:AlternateContent>
      </p:grpSp>
      <p:sp>
        <p:nvSpPr>
          <p:cNvPr id="16" name="TextBox 15">
            <a:extLst>
              <a:ext uri="{FF2B5EF4-FFF2-40B4-BE49-F238E27FC236}">
                <a16:creationId xmlns:a16="http://schemas.microsoft.com/office/drawing/2014/main" id="{766206C4-9467-C8CD-F3A6-A6EA0CED2304}"/>
              </a:ext>
            </a:extLst>
          </p:cNvPr>
          <p:cNvSpPr txBox="1"/>
          <p:nvPr/>
        </p:nvSpPr>
        <p:spPr>
          <a:xfrm>
            <a:off x="1423006" y="2245555"/>
            <a:ext cx="2097305"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dirty="0"/>
              <a:t>1) Send message </a:t>
            </a:r>
            <a:r>
              <a:rPr lang="en-US" sz="1400" dirty="0">
                <a:sym typeface="Wingdings" panose="05000000000000000000" pitchFamily="2" charset="2"/>
              </a:rPr>
              <a:t> </a:t>
            </a:r>
            <a:r>
              <a:rPr lang="en-US" sz="1400" dirty="0"/>
              <a:t>ping</a:t>
            </a:r>
            <a:endParaRPr lang="en-CA" sz="1400" dirty="0"/>
          </a:p>
        </p:txBody>
      </p:sp>
      <p:sp>
        <p:nvSpPr>
          <p:cNvPr id="18" name="TextBox 17">
            <a:extLst>
              <a:ext uri="{FF2B5EF4-FFF2-40B4-BE49-F238E27FC236}">
                <a16:creationId xmlns:a16="http://schemas.microsoft.com/office/drawing/2014/main" id="{7419AD7D-43AB-E51D-FD77-B9108982EE08}"/>
              </a:ext>
            </a:extLst>
          </p:cNvPr>
          <p:cNvSpPr txBox="1"/>
          <p:nvPr/>
        </p:nvSpPr>
        <p:spPr>
          <a:xfrm>
            <a:off x="212511" y="2707714"/>
            <a:ext cx="4529558"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2) </a:t>
            </a:r>
          </a:p>
          <a:p>
            <a:r>
              <a:rPr lang="en-US" sz="1400" dirty="0"/>
              <a:t>Request:</a:t>
            </a:r>
          </a:p>
          <a:p>
            <a:r>
              <a:rPr lang="en-US" sz="1400" dirty="0"/>
              <a:t>[</a:t>
            </a:r>
            <a:r>
              <a:rPr lang="en-US" sz="1400" dirty="0" err="1"/>
              <a:t>src</a:t>
            </a:r>
            <a:r>
              <a:rPr lang="en-US" sz="1400" dirty="0"/>
              <a:t> MAC | </a:t>
            </a:r>
            <a:r>
              <a:rPr lang="en-US" sz="1400" dirty="0" err="1"/>
              <a:t>dest</a:t>
            </a:r>
            <a:r>
              <a:rPr lang="en-US" sz="1400" dirty="0"/>
              <a:t> MAC | </a:t>
            </a:r>
            <a:r>
              <a:rPr lang="en-US" sz="1400" dirty="0" err="1"/>
              <a:t>src</a:t>
            </a:r>
            <a:r>
              <a:rPr lang="en-US" sz="1400" dirty="0"/>
              <a:t> IP | </a:t>
            </a:r>
            <a:r>
              <a:rPr lang="en-US" sz="1400" dirty="0" err="1"/>
              <a:t>dest</a:t>
            </a:r>
            <a:r>
              <a:rPr lang="en-US" sz="1400" dirty="0"/>
              <a:t> IP | Data]</a:t>
            </a:r>
          </a:p>
          <a:p>
            <a:r>
              <a:rPr lang="en-US" sz="1400" dirty="0"/>
              <a:t>[       02      |        ??          |  .0.2   |   .0.3     | Data]</a:t>
            </a:r>
          </a:p>
          <a:p>
            <a:endParaRPr lang="en-US" sz="1400" dirty="0"/>
          </a:p>
          <a:p>
            <a:r>
              <a:rPr lang="en-US" sz="1400" dirty="0"/>
              <a:t>Sender does not know the MAC Address for Destination</a:t>
            </a:r>
          </a:p>
          <a:p>
            <a:endParaRPr lang="en-US" sz="1400" dirty="0"/>
          </a:p>
          <a:p>
            <a:r>
              <a:rPr lang="en-US" sz="1400" dirty="0"/>
              <a:t>Q: How can switch solve that?</a:t>
            </a:r>
          </a:p>
          <a:p>
            <a:r>
              <a:rPr lang="en-US" sz="1400" dirty="0"/>
              <a:t>A: By using </a:t>
            </a:r>
            <a:r>
              <a:rPr lang="en-US" sz="1400" b="1" dirty="0">
                <a:solidFill>
                  <a:srgbClr val="FF0000"/>
                </a:solidFill>
              </a:rPr>
              <a:t>Broadcast</a:t>
            </a:r>
          </a:p>
          <a:p>
            <a:endParaRPr lang="en-US" sz="1400" b="1" dirty="0">
              <a:solidFill>
                <a:srgbClr val="FF0000"/>
              </a:solidFill>
            </a:endParaRPr>
          </a:p>
          <a:p>
            <a:r>
              <a:rPr lang="en-US" sz="1400" dirty="0">
                <a:solidFill>
                  <a:schemeClr val="tx1"/>
                </a:solidFill>
              </a:rPr>
              <a:t>Note:</a:t>
            </a:r>
          </a:p>
          <a:p>
            <a:r>
              <a:rPr lang="en-US" sz="1400" dirty="0">
                <a:solidFill>
                  <a:schemeClr val="tx1"/>
                </a:solidFill>
              </a:rPr>
              <a:t>Switch has a Table that contains </a:t>
            </a:r>
            <a:r>
              <a:rPr lang="en-US" sz="1400" b="1" dirty="0">
                <a:solidFill>
                  <a:srgbClr val="FF0000"/>
                </a:solidFill>
              </a:rPr>
              <a:t>MAC | Port # </a:t>
            </a:r>
          </a:p>
          <a:p>
            <a:r>
              <a:rPr lang="en-US" sz="1400" b="1" dirty="0">
                <a:solidFill>
                  <a:srgbClr val="FF0000"/>
                </a:solidFill>
                <a:sym typeface="Wingdings" panose="05000000000000000000" pitchFamily="2" charset="2"/>
              </a:rPr>
              <a:t> </a:t>
            </a:r>
            <a:r>
              <a:rPr lang="en-US" sz="1400" b="1" dirty="0">
                <a:solidFill>
                  <a:srgbClr val="FF0000"/>
                </a:solidFill>
              </a:rPr>
              <a:t>called MAC Table, Switch Table </a:t>
            </a:r>
          </a:p>
        </p:txBody>
      </p:sp>
      <p:cxnSp>
        <p:nvCxnSpPr>
          <p:cNvPr id="20" name="Straight Connector 19">
            <a:extLst>
              <a:ext uri="{FF2B5EF4-FFF2-40B4-BE49-F238E27FC236}">
                <a16:creationId xmlns:a16="http://schemas.microsoft.com/office/drawing/2014/main" id="{5788A8D0-63E6-59FB-FF83-79603654198A}"/>
              </a:ext>
            </a:extLst>
          </p:cNvPr>
          <p:cNvCxnSpPr/>
          <p:nvPr/>
        </p:nvCxnSpPr>
        <p:spPr>
          <a:xfrm>
            <a:off x="5083280" y="0"/>
            <a:ext cx="0" cy="6858000"/>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60EA4C59-242C-78AA-2B55-00E0D028E845}"/>
              </a:ext>
            </a:extLst>
          </p:cNvPr>
          <p:cNvPicPr>
            <a:picLocks noChangeAspect="1"/>
          </p:cNvPicPr>
          <p:nvPr/>
        </p:nvPicPr>
        <p:blipFill rotWithShape="1">
          <a:blip r:embed="rId2"/>
          <a:srcRect l="11917" t="16133" r="10737" b="8058"/>
          <a:stretch/>
        </p:blipFill>
        <p:spPr>
          <a:xfrm>
            <a:off x="5486711" y="89210"/>
            <a:ext cx="2368183" cy="1794638"/>
          </a:xfrm>
          <a:prstGeom prst="rect">
            <a:avLst/>
          </a:prstGeom>
        </p:spPr>
      </p:pic>
      <p:grpSp>
        <p:nvGrpSpPr>
          <p:cNvPr id="24" name="Group 23">
            <a:extLst>
              <a:ext uri="{FF2B5EF4-FFF2-40B4-BE49-F238E27FC236}">
                <a16:creationId xmlns:a16="http://schemas.microsoft.com/office/drawing/2014/main" id="{BCEA0292-198F-8073-B3F6-CC53FCFA385C}"/>
              </a:ext>
            </a:extLst>
          </p:cNvPr>
          <p:cNvGrpSpPr/>
          <p:nvPr/>
        </p:nvGrpSpPr>
        <p:grpSpPr>
          <a:xfrm>
            <a:off x="5800080" y="468100"/>
            <a:ext cx="591840" cy="552240"/>
            <a:chOff x="5800970" y="932628"/>
            <a:chExt cx="591840" cy="552240"/>
          </a:xfrm>
        </p:grpSpPr>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038D76FB-9442-563C-FC97-B7BD194A3A49}"/>
                    </a:ext>
                  </a:extLst>
                </p14:cNvPr>
                <p14:cNvContentPartPr/>
                <p14:nvPr/>
              </p14:nvContentPartPr>
              <p14:xfrm>
                <a:off x="5800970" y="1024068"/>
                <a:ext cx="467280" cy="460800"/>
              </p14:xfrm>
            </p:contentPart>
          </mc:Choice>
          <mc:Fallback xmlns="">
            <p:pic>
              <p:nvPicPr>
                <p:cNvPr id="22" name="Ink 21">
                  <a:extLst>
                    <a:ext uri="{FF2B5EF4-FFF2-40B4-BE49-F238E27FC236}">
                      <a16:creationId xmlns:a16="http://schemas.microsoft.com/office/drawing/2014/main" id="{038D76FB-9442-563C-FC97-B7BD194A3A49}"/>
                    </a:ext>
                  </a:extLst>
                </p:cNvPr>
                <p:cNvPicPr/>
                <p:nvPr/>
              </p:nvPicPr>
              <p:blipFill>
                <a:blip r:embed="rId8"/>
                <a:stretch>
                  <a:fillRect/>
                </a:stretch>
              </p:blipFill>
              <p:spPr>
                <a:xfrm>
                  <a:off x="5783330" y="1006068"/>
                  <a:ext cx="50292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A429F5CB-9022-E0FD-86BA-3AB3B3279EDC}"/>
                    </a:ext>
                  </a:extLst>
                </p14:cNvPr>
                <p14:cNvContentPartPr/>
                <p14:nvPr/>
              </p14:nvContentPartPr>
              <p14:xfrm>
                <a:off x="6154850" y="932628"/>
                <a:ext cx="237960" cy="190440"/>
              </p14:xfrm>
            </p:contentPart>
          </mc:Choice>
          <mc:Fallback xmlns="">
            <p:pic>
              <p:nvPicPr>
                <p:cNvPr id="23" name="Ink 22">
                  <a:extLst>
                    <a:ext uri="{FF2B5EF4-FFF2-40B4-BE49-F238E27FC236}">
                      <a16:creationId xmlns:a16="http://schemas.microsoft.com/office/drawing/2014/main" id="{A429F5CB-9022-E0FD-86BA-3AB3B3279EDC}"/>
                    </a:ext>
                  </a:extLst>
                </p:cNvPr>
                <p:cNvPicPr/>
                <p:nvPr/>
              </p:nvPicPr>
              <p:blipFill>
                <a:blip r:embed="rId10"/>
                <a:stretch>
                  <a:fillRect/>
                </a:stretch>
              </p:blipFill>
              <p:spPr>
                <a:xfrm>
                  <a:off x="6137210" y="914628"/>
                  <a:ext cx="273600" cy="226080"/>
                </a:xfrm>
                <a:prstGeom prst="rect">
                  <a:avLst/>
                </a:prstGeom>
              </p:spPr>
            </p:pic>
          </mc:Fallback>
        </mc:AlternateContent>
      </p:grpSp>
      <p:grpSp>
        <p:nvGrpSpPr>
          <p:cNvPr id="30" name="Group 29">
            <a:extLst>
              <a:ext uri="{FF2B5EF4-FFF2-40B4-BE49-F238E27FC236}">
                <a16:creationId xmlns:a16="http://schemas.microsoft.com/office/drawing/2014/main" id="{750EECFD-9550-0E1B-FDDD-AA40E1A812BC}"/>
              </a:ext>
            </a:extLst>
          </p:cNvPr>
          <p:cNvGrpSpPr/>
          <p:nvPr/>
        </p:nvGrpSpPr>
        <p:grpSpPr>
          <a:xfrm>
            <a:off x="6636530" y="1803562"/>
            <a:ext cx="205560" cy="375480"/>
            <a:chOff x="6636530" y="2418348"/>
            <a:chExt cx="205560" cy="375480"/>
          </a:xfrm>
        </p:grpSpPr>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2CD61986-B8FB-566E-3DAE-7AEEC3794958}"/>
                    </a:ext>
                  </a:extLst>
                </p14:cNvPr>
                <p14:cNvContentPartPr/>
                <p14:nvPr/>
              </p14:nvContentPartPr>
              <p14:xfrm>
                <a:off x="6705290" y="2418348"/>
                <a:ext cx="360" cy="166680"/>
              </p14:xfrm>
            </p:contentPart>
          </mc:Choice>
          <mc:Fallback xmlns="">
            <p:pic>
              <p:nvPicPr>
                <p:cNvPr id="25" name="Ink 24">
                  <a:extLst>
                    <a:ext uri="{FF2B5EF4-FFF2-40B4-BE49-F238E27FC236}">
                      <a16:creationId xmlns:a16="http://schemas.microsoft.com/office/drawing/2014/main" id="{2CD61986-B8FB-566E-3DAE-7AEEC3794958}"/>
                    </a:ext>
                  </a:extLst>
                </p:cNvPr>
                <p:cNvPicPr/>
                <p:nvPr/>
              </p:nvPicPr>
              <p:blipFill>
                <a:blip r:embed="rId12"/>
                <a:stretch>
                  <a:fillRect/>
                </a:stretch>
              </p:blipFill>
              <p:spPr>
                <a:xfrm>
                  <a:off x="6687650" y="2400708"/>
                  <a:ext cx="36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16A36B0D-88ED-3DB8-8ED5-9DB2F9CE4D92}"/>
                    </a:ext>
                  </a:extLst>
                </p14:cNvPr>
                <p14:cNvContentPartPr/>
                <p14:nvPr/>
              </p14:nvContentPartPr>
              <p14:xfrm>
                <a:off x="6774050" y="2418348"/>
                <a:ext cx="360" cy="205920"/>
              </p14:xfrm>
            </p:contentPart>
          </mc:Choice>
          <mc:Fallback xmlns="">
            <p:pic>
              <p:nvPicPr>
                <p:cNvPr id="26" name="Ink 25">
                  <a:extLst>
                    <a:ext uri="{FF2B5EF4-FFF2-40B4-BE49-F238E27FC236}">
                      <a16:creationId xmlns:a16="http://schemas.microsoft.com/office/drawing/2014/main" id="{16A36B0D-88ED-3DB8-8ED5-9DB2F9CE4D92}"/>
                    </a:ext>
                  </a:extLst>
                </p:cNvPr>
                <p:cNvPicPr/>
                <p:nvPr/>
              </p:nvPicPr>
              <p:blipFill>
                <a:blip r:embed="rId14"/>
                <a:stretch>
                  <a:fillRect/>
                </a:stretch>
              </p:blipFill>
              <p:spPr>
                <a:xfrm>
                  <a:off x="6756410" y="2400708"/>
                  <a:ext cx="360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CDF51D6-8A71-7987-77E0-3E9E4AA06FA0}"/>
                    </a:ext>
                  </a:extLst>
                </p14:cNvPr>
                <p14:cNvContentPartPr/>
                <p14:nvPr/>
              </p14:nvContentPartPr>
              <p14:xfrm>
                <a:off x="6646250" y="2595468"/>
                <a:ext cx="195840" cy="360"/>
              </p14:xfrm>
            </p:contentPart>
          </mc:Choice>
          <mc:Fallback xmlns="">
            <p:pic>
              <p:nvPicPr>
                <p:cNvPr id="28" name="Ink 27">
                  <a:extLst>
                    <a:ext uri="{FF2B5EF4-FFF2-40B4-BE49-F238E27FC236}">
                      <a16:creationId xmlns:a16="http://schemas.microsoft.com/office/drawing/2014/main" id="{6CDF51D6-8A71-7987-77E0-3E9E4AA06FA0}"/>
                    </a:ext>
                  </a:extLst>
                </p:cNvPr>
                <p:cNvPicPr/>
                <p:nvPr/>
              </p:nvPicPr>
              <p:blipFill>
                <a:blip r:embed="rId16"/>
                <a:stretch>
                  <a:fillRect/>
                </a:stretch>
              </p:blipFill>
              <p:spPr>
                <a:xfrm>
                  <a:off x="6628610" y="2577468"/>
                  <a:ext cx="231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B4925FD4-28DF-8239-9CE2-A0D9B245C22D}"/>
                    </a:ext>
                  </a:extLst>
                </p14:cNvPr>
                <p14:cNvContentPartPr/>
                <p14:nvPr/>
              </p14:nvContentPartPr>
              <p14:xfrm>
                <a:off x="6636530" y="2624268"/>
                <a:ext cx="185400" cy="169560"/>
              </p14:xfrm>
            </p:contentPart>
          </mc:Choice>
          <mc:Fallback xmlns="">
            <p:pic>
              <p:nvPicPr>
                <p:cNvPr id="29" name="Ink 28">
                  <a:extLst>
                    <a:ext uri="{FF2B5EF4-FFF2-40B4-BE49-F238E27FC236}">
                      <a16:creationId xmlns:a16="http://schemas.microsoft.com/office/drawing/2014/main" id="{B4925FD4-28DF-8239-9CE2-A0D9B245C22D}"/>
                    </a:ext>
                  </a:extLst>
                </p:cNvPr>
                <p:cNvPicPr/>
                <p:nvPr/>
              </p:nvPicPr>
              <p:blipFill>
                <a:blip r:embed="rId18"/>
                <a:stretch>
                  <a:fillRect/>
                </a:stretch>
              </p:blipFill>
              <p:spPr>
                <a:xfrm>
                  <a:off x="6618890" y="2606268"/>
                  <a:ext cx="221040" cy="205200"/>
                </a:xfrm>
                <a:prstGeom prst="rect">
                  <a:avLst/>
                </a:prstGeom>
              </p:spPr>
            </p:pic>
          </mc:Fallback>
        </mc:AlternateContent>
      </p:grpSp>
      <p:pic>
        <p:nvPicPr>
          <p:cNvPr id="34" name="Picture 33">
            <a:extLst>
              <a:ext uri="{FF2B5EF4-FFF2-40B4-BE49-F238E27FC236}">
                <a16:creationId xmlns:a16="http://schemas.microsoft.com/office/drawing/2014/main" id="{DC467849-EADF-5F04-8D78-FEE878C2EC76}"/>
              </a:ext>
            </a:extLst>
          </p:cNvPr>
          <p:cNvPicPr>
            <a:picLocks noChangeAspect="1"/>
          </p:cNvPicPr>
          <p:nvPr/>
        </p:nvPicPr>
        <p:blipFill rotWithShape="1">
          <a:blip r:embed="rId2"/>
          <a:srcRect l="12860" t="15921" r="7969" b="8005"/>
          <a:stretch/>
        </p:blipFill>
        <p:spPr>
          <a:xfrm>
            <a:off x="5424492" y="4424058"/>
            <a:ext cx="2424076" cy="1800896"/>
          </a:xfrm>
          <a:prstGeom prst="rect">
            <a:avLst/>
          </a:prstGeom>
        </p:spPr>
      </p:pic>
      <p:grpSp>
        <p:nvGrpSpPr>
          <p:cNvPr id="37" name="Group 36">
            <a:extLst>
              <a:ext uri="{FF2B5EF4-FFF2-40B4-BE49-F238E27FC236}">
                <a16:creationId xmlns:a16="http://schemas.microsoft.com/office/drawing/2014/main" id="{3B2A5643-18A1-BC7C-1CD9-A7682451768F}"/>
              </a:ext>
            </a:extLst>
          </p:cNvPr>
          <p:cNvGrpSpPr/>
          <p:nvPr/>
        </p:nvGrpSpPr>
        <p:grpSpPr>
          <a:xfrm>
            <a:off x="6606290" y="2737791"/>
            <a:ext cx="158400" cy="484560"/>
            <a:chOff x="6606290" y="3539388"/>
            <a:chExt cx="158400" cy="484560"/>
          </a:xfrm>
        </p:grpSpPr>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6978D8BE-5705-56AE-C2E2-33D33CD1DB51}"/>
                    </a:ext>
                  </a:extLst>
                </p14:cNvPr>
                <p14:cNvContentPartPr/>
                <p14:nvPr/>
              </p14:nvContentPartPr>
              <p14:xfrm>
                <a:off x="6704930" y="3539388"/>
                <a:ext cx="59760" cy="383040"/>
              </p14:xfrm>
            </p:contentPart>
          </mc:Choice>
          <mc:Fallback xmlns="">
            <p:pic>
              <p:nvPicPr>
                <p:cNvPr id="35" name="Ink 34">
                  <a:extLst>
                    <a:ext uri="{FF2B5EF4-FFF2-40B4-BE49-F238E27FC236}">
                      <a16:creationId xmlns:a16="http://schemas.microsoft.com/office/drawing/2014/main" id="{6978D8BE-5705-56AE-C2E2-33D33CD1DB51}"/>
                    </a:ext>
                  </a:extLst>
                </p:cNvPr>
                <p:cNvPicPr/>
                <p:nvPr/>
              </p:nvPicPr>
              <p:blipFill>
                <a:blip r:embed="rId20"/>
                <a:stretch>
                  <a:fillRect/>
                </a:stretch>
              </p:blipFill>
              <p:spPr>
                <a:xfrm>
                  <a:off x="6687290" y="3521388"/>
                  <a:ext cx="954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42C2DA3F-8DA2-B591-D96A-4AE4C1D2DE18}"/>
                    </a:ext>
                  </a:extLst>
                </p14:cNvPr>
                <p14:cNvContentPartPr/>
                <p14:nvPr/>
              </p14:nvContentPartPr>
              <p14:xfrm>
                <a:off x="6606290" y="3883548"/>
                <a:ext cx="141480" cy="140400"/>
              </p14:xfrm>
            </p:contentPart>
          </mc:Choice>
          <mc:Fallback xmlns="">
            <p:pic>
              <p:nvPicPr>
                <p:cNvPr id="36" name="Ink 35">
                  <a:extLst>
                    <a:ext uri="{FF2B5EF4-FFF2-40B4-BE49-F238E27FC236}">
                      <a16:creationId xmlns:a16="http://schemas.microsoft.com/office/drawing/2014/main" id="{42C2DA3F-8DA2-B591-D96A-4AE4C1D2DE18}"/>
                    </a:ext>
                  </a:extLst>
                </p:cNvPr>
                <p:cNvPicPr/>
                <p:nvPr/>
              </p:nvPicPr>
              <p:blipFill>
                <a:blip r:embed="rId22"/>
                <a:stretch>
                  <a:fillRect/>
                </a:stretch>
              </p:blipFill>
              <p:spPr>
                <a:xfrm>
                  <a:off x="6588290" y="3865908"/>
                  <a:ext cx="177120" cy="176040"/>
                </a:xfrm>
                <a:prstGeom prst="rect">
                  <a:avLst/>
                </a:prstGeom>
              </p:spPr>
            </p:pic>
          </mc:Fallback>
        </mc:AlternateContent>
      </p:grpSp>
      <p:grpSp>
        <p:nvGrpSpPr>
          <p:cNvPr id="40" name="Group 39">
            <a:extLst>
              <a:ext uri="{FF2B5EF4-FFF2-40B4-BE49-F238E27FC236}">
                <a16:creationId xmlns:a16="http://schemas.microsoft.com/office/drawing/2014/main" id="{7B428699-39A9-47D1-C8D4-4503D76FDB47}"/>
              </a:ext>
            </a:extLst>
          </p:cNvPr>
          <p:cNvGrpSpPr/>
          <p:nvPr/>
        </p:nvGrpSpPr>
        <p:grpSpPr>
          <a:xfrm>
            <a:off x="7305050" y="2698911"/>
            <a:ext cx="297720" cy="340920"/>
            <a:chOff x="7305050" y="3500508"/>
            <a:chExt cx="297720" cy="340920"/>
          </a:xfrm>
        </p:grpSpPr>
        <mc:AlternateContent xmlns:mc="http://schemas.openxmlformats.org/markup-compatibility/2006" xmlns:p14="http://schemas.microsoft.com/office/powerpoint/2010/main">
          <mc:Choice Requires="p14">
            <p:contentPart p14:bwMode="auto" r:id="rId23">
              <p14:nvContentPartPr>
                <p14:cNvPr id="38" name="Ink 37">
                  <a:extLst>
                    <a:ext uri="{FF2B5EF4-FFF2-40B4-BE49-F238E27FC236}">
                      <a16:creationId xmlns:a16="http://schemas.microsoft.com/office/drawing/2014/main" id="{6DCBDD28-3BE5-B1BE-ABE7-0BF9655F6ED8}"/>
                    </a:ext>
                  </a:extLst>
                </p14:cNvPr>
                <p14:cNvContentPartPr/>
                <p14:nvPr/>
              </p14:nvContentPartPr>
              <p14:xfrm>
                <a:off x="7305050" y="3500508"/>
                <a:ext cx="203400" cy="259560"/>
              </p14:xfrm>
            </p:contentPart>
          </mc:Choice>
          <mc:Fallback xmlns="">
            <p:pic>
              <p:nvPicPr>
                <p:cNvPr id="38" name="Ink 37">
                  <a:extLst>
                    <a:ext uri="{FF2B5EF4-FFF2-40B4-BE49-F238E27FC236}">
                      <a16:creationId xmlns:a16="http://schemas.microsoft.com/office/drawing/2014/main" id="{6DCBDD28-3BE5-B1BE-ABE7-0BF9655F6ED8}"/>
                    </a:ext>
                  </a:extLst>
                </p:cNvPr>
                <p:cNvPicPr/>
                <p:nvPr/>
              </p:nvPicPr>
              <p:blipFill>
                <a:blip r:embed="rId24"/>
                <a:stretch>
                  <a:fillRect/>
                </a:stretch>
              </p:blipFill>
              <p:spPr>
                <a:xfrm>
                  <a:off x="7287410" y="3482508"/>
                  <a:ext cx="2390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Ink 38">
                  <a:extLst>
                    <a:ext uri="{FF2B5EF4-FFF2-40B4-BE49-F238E27FC236}">
                      <a16:creationId xmlns:a16="http://schemas.microsoft.com/office/drawing/2014/main" id="{A1DFFF89-B9B2-264A-A594-5787D30F1046}"/>
                    </a:ext>
                  </a:extLst>
                </p14:cNvPr>
                <p14:cNvContentPartPr/>
                <p14:nvPr/>
              </p14:nvContentPartPr>
              <p14:xfrm>
                <a:off x="7482170" y="3737028"/>
                <a:ext cx="120600" cy="104400"/>
              </p14:xfrm>
            </p:contentPart>
          </mc:Choice>
          <mc:Fallback xmlns="">
            <p:pic>
              <p:nvPicPr>
                <p:cNvPr id="39" name="Ink 38">
                  <a:extLst>
                    <a:ext uri="{FF2B5EF4-FFF2-40B4-BE49-F238E27FC236}">
                      <a16:creationId xmlns:a16="http://schemas.microsoft.com/office/drawing/2014/main" id="{A1DFFF89-B9B2-264A-A594-5787D30F1046}"/>
                    </a:ext>
                  </a:extLst>
                </p:cNvPr>
                <p:cNvPicPr/>
                <p:nvPr/>
              </p:nvPicPr>
              <p:blipFill>
                <a:blip r:embed="rId26"/>
                <a:stretch>
                  <a:fillRect/>
                </a:stretch>
              </p:blipFill>
              <p:spPr>
                <a:xfrm>
                  <a:off x="7464170" y="3719388"/>
                  <a:ext cx="156240" cy="140040"/>
                </a:xfrm>
                <a:prstGeom prst="rect">
                  <a:avLst/>
                </a:prstGeom>
              </p:spPr>
            </p:pic>
          </mc:Fallback>
        </mc:AlternateContent>
      </p:grpSp>
      <p:sp>
        <p:nvSpPr>
          <p:cNvPr id="41" name="TextBox 40">
            <a:extLst>
              <a:ext uri="{FF2B5EF4-FFF2-40B4-BE49-F238E27FC236}">
                <a16:creationId xmlns:a16="http://schemas.microsoft.com/office/drawing/2014/main" id="{26ABBF25-202D-F6FC-CC33-907E100BB113}"/>
              </a:ext>
            </a:extLst>
          </p:cNvPr>
          <p:cNvSpPr txBox="1"/>
          <p:nvPr/>
        </p:nvSpPr>
        <p:spPr>
          <a:xfrm>
            <a:off x="8168263" y="1898202"/>
            <a:ext cx="3572234" cy="18158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a:solidFill>
                  <a:srgbClr val="FF0000"/>
                </a:solidFill>
              </a:rPr>
              <a:t>B) Broadcast MAC </a:t>
            </a:r>
            <a:r>
              <a:rPr lang="en-US" sz="1400" b="1" dirty="0">
                <a:solidFill>
                  <a:srgbClr val="FF0000"/>
                </a:solidFill>
                <a:sym typeface="Wingdings" panose="05000000000000000000" pitchFamily="2" charset="2"/>
              </a:rPr>
              <a:t></a:t>
            </a:r>
            <a:r>
              <a:rPr lang="en-US" sz="1400" b="1" dirty="0">
                <a:solidFill>
                  <a:srgbClr val="FF0000"/>
                </a:solidFill>
              </a:rPr>
              <a:t> FF:FF:FF:FF:FF:FF</a:t>
            </a:r>
          </a:p>
          <a:p>
            <a:r>
              <a:rPr lang="en-US" sz="1400" b="1" dirty="0">
                <a:solidFill>
                  <a:schemeClr val="tx1"/>
                </a:solidFill>
              </a:rPr>
              <a:t>Switch sends the message to all devices (except sender), to identify the MAC Address of the Destination IP Address that sender needs to know.</a:t>
            </a:r>
          </a:p>
          <a:p>
            <a:endParaRPr lang="en-US" sz="1400" b="1" dirty="0">
              <a:solidFill>
                <a:schemeClr val="tx1"/>
              </a:solidFill>
            </a:endParaRPr>
          </a:p>
          <a:p>
            <a:r>
              <a:rPr lang="en-US" sz="1400" b="1" dirty="0">
                <a:solidFill>
                  <a:schemeClr val="tx1"/>
                </a:solidFill>
              </a:rPr>
              <a:t>Note:</a:t>
            </a:r>
          </a:p>
          <a:p>
            <a:r>
              <a:rPr lang="en-US" sz="1400" b="1" dirty="0">
                <a:solidFill>
                  <a:srgbClr val="FF0000"/>
                </a:solidFill>
              </a:rPr>
              <a:t>Broadcast IP </a:t>
            </a:r>
            <a:r>
              <a:rPr lang="en-US" sz="1400" b="1" dirty="0">
                <a:solidFill>
                  <a:srgbClr val="FF0000"/>
                </a:solidFill>
                <a:sym typeface="Wingdings" panose="05000000000000000000" pitchFamily="2" charset="2"/>
              </a:rPr>
              <a:t> 255.255.255.255</a:t>
            </a:r>
            <a:endParaRPr lang="en-US" sz="1400" b="1" dirty="0">
              <a:solidFill>
                <a:schemeClr val="tx1"/>
              </a:solidFill>
            </a:endParaRPr>
          </a:p>
        </p:txBody>
      </p:sp>
      <p:sp>
        <p:nvSpPr>
          <p:cNvPr id="42" name="TextBox 41">
            <a:extLst>
              <a:ext uri="{FF2B5EF4-FFF2-40B4-BE49-F238E27FC236}">
                <a16:creationId xmlns:a16="http://schemas.microsoft.com/office/drawing/2014/main" id="{1C37CC56-938F-13FE-59C2-03F1646E2D43}"/>
              </a:ext>
            </a:extLst>
          </p:cNvPr>
          <p:cNvSpPr txBox="1"/>
          <p:nvPr/>
        </p:nvSpPr>
        <p:spPr>
          <a:xfrm>
            <a:off x="8168263" y="636051"/>
            <a:ext cx="326880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a:solidFill>
                  <a:schemeClr val="tx1"/>
                </a:solidFill>
              </a:rPr>
              <a:t>A) Ping &lt;</a:t>
            </a:r>
            <a:r>
              <a:rPr lang="en-US" sz="1400" b="1" dirty="0" err="1">
                <a:solidFill>
                  <a:schemeClr val="tx1"/>
                </a:solidFill>
              </a:rPr>
              <a:t>dest</a:t>
            </a:r>
            <a:r>
              <a:rPr lang="en-US" sz="1400" b="1" dirty="0">
                <a:solidFill>
                  <a:schemeClr val="tx1"/>
                </a:solidFill>
              </a:rPr>
              <a:t> / target </a:t>
            </a:r>
            <a:r>
              <a:rPr lang="en-US" sz="1400" b="1" dirty="0" err="1">
                <a:solidFill>
                  <a:schemeClr val="tx1"/>
                </a:solidFill>
              </a:rPr>
              <a:t>ip</a:t>
            </a:r>
            <a:r>
              <a:rPr lang="en-US" sz="1400" b="1" dirty="0">
                <a:solidFill>
                  <a:schemeClr val="tx1"/>
                </a:solidFill>
              </a:rPr>
              <a:t>&gt;</a:t>
            </a:r>
          </a:p>
        </p:txBody>
      </p:sp>
      <p:grpSp>
        <p:nvGrpSpPr>
          <p:cNvPr id="43" name="Group 42">
            <a:extLst>
              <a:ext uri="{FF2B5EF4-FFF2-40B4-BE49-F238E27FC236}">
                <a16:creationId xmlns:a16="http://schemas.microsoft.com/office/drawing/2014/main" id="{DC38F79A-B1DA-54F6-CF4B-CBB954BE6C98}"/>
              </a:ext>
            </a:extLst>
          </p:cNvPr>
          <p:cNvGrpSpPr/>
          <p:nvPr/>
        </p:nvGrpSpPr>
        <p:grpSpPr>
          <a:xfrm>
            <a:off x="6719150" y="3879470"/>
            <a:ext cx="205560" cy="375480"/>
            <a:chOff x="6636530" y="2418348"/>
            <a:chExt cx="205560" cy="375480"/>
          </a:xfrm>
        </p:grpSpPr>
        <mc:AlternateContent xmlns:mc="http://schemas.openxmlformats.org/markup-compatibility/2006" xmlns:p14="http://schemas.microsoft.com/office/powerpoint/2010/main">
          <mc:Choice Requires="p14">
            <p:contentPart p14:bwMode="auto" r:id="rId27">
              <p14:nvContentPartPr>
                <p14:cNvPr id="44" name="Ink 43">
                  <a:extLst>
                    <a:ext uri="{FF2B5EF4-FFF2-40B4-BE49-F238E27FC236}">
                      <a16:creationId xmlns:a16="http://schemas.microsoft.com/office/drawing/2014/main" id="{1E223073-7922-65B1-73C0-B81AF515DA08}"/>
                    </a:ext>
                  </a:extLst>
                </p14:cNvPr>
                <p14:cNvContentPartPr/>
                <p14:nvPr/>
              </p14:nvContentPartPr>
              <p14:xfrm>
                <a:off x="6705290" y="2418348"/>
                <a:ext cx="360" cy="166680"/>
              </p14:xfrm>
            </p:contentPart>
          </mc:Choice>
          <mc:Fallback xmlns="">
            <p:pic>
              <p:nvPicPr>
                <p:cNvPr id="44" name="Ink 43">
                  <a:extLst>
                    <a:ext uri="{FF2B5EF4-FFF2-40B4-BE49-F238E27FC236}">
                      <a16:creationId xmlns:a16="http://schemas.microsoft.com/office/drawing/2014/main" id="{1E223073-7922-65B1-73C0-B81AF515DA08}"/>
                    </a:ext>
                  </a:extLst>
                </p:cNvPr>
                <p:cNvPicPr/>
                <p:nvPr/>
              </p:nvPicPr>
              <p:blipFill>
                <a:blip r:embed="rId12"/>
                <a:stretch>
                  <a:fillRect/>
                </a:stretch>
              </p:blipFill>
              <p:spPr>
                <a:xfrm>
                  <a:off x="6687650" y="2400708"/>
                  <a:ext cx="36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a:extLst>
                    <a:ext uri="{FF2B5EF4-FFF2-40B4-BE49-F238E27FC236}">
                      <a16:creationId xmlns:a16="http://schemas.microsoft.com/office/drawing/2014/main" id="{F8BEF2A5-72DC-7D9D-919F-8DC42E1E1B2F}"/>
                    </a:ext>
                  </a:extLst>
                </p14:cNvPr>
                <p14:cNvContentPartPr/>
                <p14:nvPr/>
              </p14:nvContentPartPr>
              <p14:xfrm>
                <a:off x="6774050" y="2418348"/>
                <a:ext cx="360" cy="205920"/>
              </p14:xfrm>
            </p:contentPart>
          </mc:Choice>
          <mc:Fallback xmlns="">
            <p:pic>
              <p:nvPicPr>
                <p:cNvPr id="45" name="Ink 44">
                  <a:extLst>
                    <a:ext uri="{FF2B5EF4-FFF2-40B4-BE49-F238E27FC236}">
                      <a16:creationId xmlns:a16="http://schemas.microsoft.com/office/drawing/2014/main" id="{F8BEF2A5-72DC-7D9D-919F-8DC42E1E1B2F}"/>
                    </a:ext>
                  </a:extLst>
                </p:cNvPr>
                <p:cNvPicPr/>
                <p:nvPr/>
              </p:nvPicPr>
              <p:blipFill>
                <a:blip r:embed="rId14"/>
                <a:stretch>
                  <a:fillRect/>
                </a:stretch>
              </p:blipFill>
              <p:spPr>
                <a:xfrm>
                  <a:off x="6756410" y="2400708"/>
                  <a:ext cx="360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D727E915-A1CC-4954-CCA8-66BBC348DA59}"/>
                    </a:ext>
                  </a:extLst>
                </p14:cNvPr>
                <p14:cNvContentPartPr/>
                <p14:nvPr/>
              </p14:nvContentPartPr>
              <p14:xfrm>
                <a:off x="6646250" y="2595468"/>
                <a:ext cx="195840" cy="360"/>
              </p14:xfrm>
            </p:contentPart>
          </mc:Choice>
          <mc:Fallback xmlns="">
            <p:pic>
              <p:nvPicPr>
                <p:cNvPr id="46" name="Ink 45">
                  <a:extLst>
                    <a:ext uri="{FF2B5EF4-FFF2-40B4-BE49-F238E27FC236}">
                      <a16:creationId xmlns:a16="http://schemas.microsoft.com/office/drawing/2014/main" id="{D727E915-A1CC-4954-CCA8-66BBC348DA59}"/>
                    </a:ext>
                  </a:extLst>
                </p:cNvPr>
                <p:cNvPicPr/>
                <p:nvPr/>
              </p:nvPicPr>
              <p:blipFill>
                <a:blip r:embed="rId16"/>
                <a:stretch>
                  <a:fillRect/>
                </a:stretch>
              </p:blipFill>
              <p:spPr>
                <a:xfrm>
                  <a:off x="6628610" y="2577468"/>
                  <a:ext cx="231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FB6AFF32-3AC2-2C9B-A9C6-F8EA36D70CFC}"/>
                    </a:ext>
                  </a:extLst>
                </p14:cNvPr>
                <p14:cNvContentPartPr/>
                <p14:nvPr/>
              </p14:nvContentPartPr>
              <p14:xfrm>
                <a:off x="6636530" y="2624268"/>
                <a:ext cx="185400" cy="169560"/>
              </p14:xfrm>
            </p:contentPart>
          </mc:Choice>
          <mc:Fallback xmlns="">
            <p:pic>
              <p:nvPicPr>
                <p:cNvPr id="47" name="Ink 46">
                  <a:extLst>
                    <a:ext uri="{FF2B5EF4-FFF2-40B4-BE49-F238E27FC236}">
                      <a16:creationId xmlns:a16="http://schemas.microsoft.com/office/drawing/2014/main" id="{FB6AFF32-3AC2-2C9B-A9C6-F8EA36D70CFC}"/>
                    </a:ext>
                  </a:extLst>
                </p:cNvPr>
                <p:cNvPicPr/>
                <p:nvPr/>
              </p:nvPicPr>
              <p:blipFill>
                <a:blip r:embed="rId18"/>
                <a:stretch>
                  <a:fillRect/>
                </a:stretch>
              </p:blipFill>
              <p:spPr>
                <a:xfrm>
                  <a:off x="6618890" y="2606268"/>
                  <a:ext cx="221040" cy="205200"/>
                </a:xfrm>
                <a:prstGeom prst="rect">
                  <a:avLst/>
                </a:prstGeom>
              </p:spPr>
            </p:pic>
          </mc:Fallback>
        </mc:AlternateContent>
      </p:grpSp>
      <p:sp>
        <p:nvSpPr>
          <p:cNvPr id="48" name="TextBox 47">
            <a:extLst>
              <a:ext uri="{FF2B5EF4-FFF2-40B4-BE49-F238E27FC236}">
                <a16:creationId xmlns:a16="http://schemas.microsoft.com/office/drawing/2014/main" id="{3EDD187A-A73D-0F27-E5F7-DFCB2DA2AF84}"/>
              </a:ext>
            </a:extLst>
          </p:cNvPr>
          <p:cNvSpPr txBox="1"/>
          <p:nvPr/>
        </p:nvSpPr>
        <p:spPr>
          <a:xfrm>
            <a:off x="8168263" y="3846394"/>
            <a:ext cx="3572234" cy="1600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a:solidFill>
                  <a:schemeClr val="tx1"/>
                </a:solidFill>
              </a:rPr>
              <a:t>C) Only the PC that has that </a:t>
            </a:r>
            <a:r>
              <a:rPr lang="en-US" sz="1400" b="1" dirty="0" err="1">
                <a:solidFill>
                  <a:schemeClr val="tx1"/>
                </a:solidFill>
              </a:rPr>
              <a:t>dest</a:t>
            </a:r>
            <a:r>
              <a:rPr lang="en-US" sz="1400" b="1" dirty="0">
                <a:solidFill>
                  <a:schemeClr val="tx1"/>
                </a:solidFill>
              </a:rPr>
              <a:t> IP will receive a message (that contain the IP Address for that PC) </a:t>
            </a:r>
            <a:r>
              <a:rPr lang="en-US" sz="1400" b="1" dirty="0">
                <a:solidFill>
                  <a:schemeClr val="tx1"/>
                </a:solidFill>
                <a:sym typeface="Wingdings" panose="05000000000000000000" pitchFamily="2" charset="2"/>
              </a:rPr>
              <a:t> </a:t>
            </a:r>
            <a:r>
              <a:rPr lang="en-US" sz="1400" b="1" dirty="0">
                <a:solidFill>
                  <a:srgbClr val="FF0000"/>
                </a:solidFill>
                <a:sym typeface="Wingdings" panose="05000000000000000000" pitchFamily="2" charset="2"/>
              </a:rPr>
              <a:t>Uni-cast</a:t>
            </a:r>
            <a:endParaRPr lang="en-US" sz="1400" b="1" dirty="0">
              <a:solidFill>
                <a:srgbClr val="FF0000"/>
              </a:solidFill>
            </a:endParaRPr>
          </a:p>
          <a:p>
            <a:endParaRPr lang="en-US" sz="1400" b="1" dirty="0">
              <a:solidFill>
                <a:schemeClr val="tx1"/>
              </a:solidFill>
            </a:endParaRPr>
          </a:p>
          <a:p>
            <a:r>
              <a:rPr lang="en-US" sz="1400" b="1" dirty="0">
                <a:solidFill>
                  <a:schemeClr val="tx1"/>
                </a:solidFill>
              </a:rPr>
              <a:t>Note:</a:t>
            </a:r>
          </a:p>
          <a:p>
            <a:r>
              <a:rPr lang="en-US" sz="1400" b="1" dirty="0">
                <a:solidFill>
                  <a:schemeClr val="tx1"/>
                </a:solidFill>
              </a:rPr>
              <a:t>Sender will save the IP MAC  Address for that Receiver at </a:t>
            </a:r>
            <a:r>
              <a:rPr lang="en-US" sz="1400" b="1" dirty="0">
                <a:solidFill>
                  <a:srgbClr val="FF0000"/>
                </a:solidFill>
              </a:rPr>
              <a:t>ARP Table </a:t>
            </a:r>
          </a:p>
        </p:txBody>
      </p:sp>
      <p:grpSp>
        <p:nvGrpSpPr>
          <p:cNvPr id="51" name="Group 50">
            <a:extLst>
              <a:ext uri="{FF2B5EF4-FFF2-40B4-BE49-F238E27FC236}">
                <a16:creationId xmlns:a16="http://schemas.microsoft.com/office/drawing/2014/main" id="{E8203FDA-75F9-09C4-BC9E-EAA54B27B9F5}"/>
              </a:ext>
            </a:extLst>
          </p:cNvPr>
          <p:cNvGrpSpPr/>
          <p:nvPr/>
        </p:nvGrpSpPr>
        <p:grpSpPr>
          <a:xfrm>
            <a:off x="6440330" y="5076228"/>
            <a:ext cx="198360" cy="400680"/>
            <a:chOff x="6440330" y="5076228"/>
            <a:chExt cx="198360" cy="400680"/>
          </a:xfrm>
        </p:grpSpPr>
        <mc:AlternateContent xmlns:mc="http://schemas.openxmlformats.org/markup-compatibility/2006" xmlns:p14="http://schemas.microsoft.com/office/powerpoint/2010/main">
          <mc:Choice Requires="p14">
            <p:contentPart p14:bwMode="auto" r:id="rId31">
              <p14:nvContentPartPr>
                <p14:cNvPr id="49" name="Ink 48">
                  <a:extLst>
                    <a:ext uri="{FF2B5EF4-FFF2-40B4-BE49-F238E27FC236}">
                      <a16:creationId xmlns:a16="http://schemas.microsoft.com/office/drawing/2014/main" id="{28D45A9E-747F-51AC-D444-CC715E38726C}"/>
                    </a:ext>
                  </a:extLst>
                </p14:cNvPr>
                <p14:cNvContentPartPr/>
                <p14:nvPr/>
              </p14:nvContentPartPr>
              <p14:xfrm>
                <a:off x="6440330" y="5124108"/>
                <a:ext cx="118800" cy="352800"/>
              </p14:xfrm>
            </p:contentPart>
          </mc:Choice>
          <mc:Fallback xmlns="">
            <p:pic>
              <p:nvPicPr>
                <p:cNvPr id="49" name="Ink 48">
                  <a:extLst>
                    <a:ext uri="{FF2B5EF4-FFF2-40B4-BE49-F238E27FC236}">
                      <a16:creationId xmlns:a16="http://schemas.microsoft.com/office/drawing/2014/main" id="{28D45A9E-747F-51AC-D444-CC715E38726C}"/>
                    </a:ext>
                  </a:extLst>
                </p:cNvPr>
                <p:cNvPicPr/>
                <p:nvPr/>
              </p:nvPicPr>
              <p:blipFill>
                <a:blip r:embed="rId32"/>
                <a:stretch>
                  <a:fillRect/>
                </a:stretch>
              </p:blipFill>
              <p:spPr>
                <a:xfrm>
                  <a:off x="6422330" y="5106108"/>
                  <a:ext cx="1544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 name="Ink 49">
                  <a:extLst>
                    <a:ext uri="{FF2B5EF4-FFF2-40B4-BE49-F238E27FC236}">
                      <a16:creationId xmlns:a16="http://schemas.microsoft.com/office/drawing/2014/main" id="{577E5D37-60D9-217C-CC66-35A43E0088C0}"/>
                    </a:ext>
                  </a:extLst>
                </p14:cNvPr>
                <p14:cNvContentPartPr/>
                <p14:nvPr/>
              </p14:nvContentPartPr>
              <p14:xfrm>
                <a:off x="6488930" y="5076228"/>
                <a:ext cx="149760" cy="114480"/>
              </p14:xfrm>
            </p:contentPart>
          </mc:Choice>
          <mc:Fallback xmlns="">
            <p:pic>
              <p:nvPicPr>
                <p:cNvPr id="50" name="Ink 49">
                  <a:extLst>
                    <a:ext uri="{FF2B5EF4-FFF2-40B4-BE49-F238E27FC236}">
                      <a16:creationId xmlns:a16="http://schemas.microsoft.com/office/drawing/2014/main" id="{577E5D37-60D9-217C-CC66-35A43E0088C0}"/>
                    </a:ext>
                  </a:extLst>
                </p:cNvPr>
                <p:cNvPicPr/>
                <p:nvPr/>
              </p:nvPicPr>
              <p:blipFill>
                <a:blip r:embed="rId34"/>
                <a:stretch>
                  <a:fillRect/>
                </a:stretch>
              </p:blipFill>
              <p:spPr>
                <a:xfrm>
                  <a:off x="6471290" y="5058228"/>
                  <a:ext cx="185400" cy="150120"/>
                </a:xfrm>
                <a:prstGeom prst="rect">
                  <a:avLst/>
                </a:prstGeom>
              </p:spPr>
            </p:pic>
          </mc:Fallback>
        </mc:AlternateContent>
      </p:grpSp>
      <p:sp>
        <p:nvSpPr>
          <p:cNvPr id="52" name="TextBox 51">
            <a:extLst>
              <a:ext uri="{FF2B5EF4-FFF2-40B4-BE49-F238E27FC236}">
                <a16:creationId xmlns:a16="http://schemas.microsoft.com/office/drawing/2014/main" id="{058BE286-DB34-882A-9706-DCDC57664027}"/>
              </a:ext>
            </a:extLst>
          </p:cNvPr>
          <p:cNvSpPr txBox="1"/>
          <p:nvPr/>
        </p:nvSpPr>
        <p:spPr>
          <a:xfrm>
            <a:off x="212511" y="5751871"/>
            <a:ext cx="1734269"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MAC | Port #</a:t>
            </a:r>
          </a:p>
          <a:p>
            <a:r>
              <a:rPr lang="en-US" sz="1400" dirty="0"/>
              <a:t>02      | FE 0/1</a:t>
            </a:r>
          </a:p>
          <a:p>
            <a:r>
              <a:rPr lang="en-US" sz="1400" dirty="0"/>
              <a:t>03      | FE 0/2</a:t>
            </a:r>
            <a:endParaRPr lang="en-CA" sz="1400" dirty="0"/>
          </a:p>
          <a:p>
            <a:r>
              <a:rPr lang="en-US" sz="1400" dirty="0"/>
              <a:t>04      | FE 0/3</a:t>
            </a:r>
            <a:endParaRPr lang="en-CA" sz="1400" dirty="0"/>
          </a:p>
        </p:txBody>
      </p:sp>
      <p:sp>
        <p:nvSpPr>
          <p:cNvPr id="53" name="TextBox 52">
            <a:extLst>
              <a:ext uri="{FF2B5EF4-FFF2-40B4-BE49-F238E27FC236}">
                <a16:creationId xmlns:a16="http://schemas.microsoft.com/office/drawing/2014/main" id="{D345CC86-4392-93B1-19DA-DB3FC7EB1346}"/>
              </a:ext>
            </a:extLst>
          </p:cNvPr>
          <p:cNvSpPr txBox="1"/>
          <p:nvPr/>
        </p:nvSpPr>
        <p:spPr>
          <a:xfrm>
            <a:off x="8168263" y="5597982"/>
            <a:ext cx="357187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err="1">
                <a:solidFill>
                  <a:schemeClr val="tx1"/>
                </a:solidFill>
              </a:rPr>
              <a:t>arp</a:t>
            </a:r>
            <a:r>
              <a:rPr lang="en-US" sz="1400" b="1" dirty="0">
                <a:solidFill>
                  <a:schemeClr val="tx1"/>
                </a:solidFill>
              </a:rPr>
              <a:t> -a</a:t>
            </a:r>
          </a:p>
        </p:txBody>
      </p:sp>
      <p:sp>
        <p:nvSpPr>
          <p:cNvPr id="2" name="TextBox 1">
            <a:extLst>
              <a:ext uri="{FF2B5EF4-FFF2-40B4-BE49-F238E27FC236}">
                <a16:creationId xmlns:a16="http://schemas.microsoft.com/office/drawing/2014/main" id="{CD68F0D9-8D1D-822C-E4C3-FCB8BFD68F08}"/>
              </a:ext>
            </a:extLst>
          </p:cNvPr>
          <p:cNvSpPr txBox="1"/>
          <p:nvPr/>
        </p:nvSpPr>
        <p:spPr>
          <a:xfrm>
            <a:off x="8168623" y="6009541"/>
            <a:ext cx="3571874" cy="738664"/>
          </a:xfrm>
          <a:prstGeom prst="rect">
            <a:avLst/>
          </a:prstGeom>
          <a:noFill/>
        </p:spPr>
        <p:txBody>
          <a:bodyPr wrap="square" rtlCol="0">
            <a:spAutoFit/>
          </a:bodyPr>
          <a:lstStyle/>
          <a:p>
            <a:r>
              <a:rPr lang="en-US" sz="1400" dirty="0"/>
              <a:t>Replay:</a:t>
            </a:r>
          </a:p>
          <a:p>
            <a:r>
              <a:rPr lang="en-US" sz="1400" dirty="0"/>
              <a:t>[</a:t>
            </a:r>
            <a:r>
              <a:rPr lang="en-US" sz="1400" dirty="0" err="1"/>
              <a:t>src</a:t>
            </a:r>
            <a:r>
              <a:rPr lang="en-US" sz="1400" dirty="0"/>
              <a:t> MAC | </a:t>
            </a:r>
            <a:r>
              <a:rPr lang="en-US" sz="1400" dirty="0" err="1"/>
              <a:t>dest</a:t>
            </a:r>
            <a:r>
              <a:rPr lang="en-US" sz="1400" dirty="0"/>
              <a:t> MAC | </a:t>
            </a:r>
            <a:r>
              <a:rPr lang="en-US" sz="1400" dirty="0" err="1"/>
              <a:t>src</a:t>
            </a:r>
            <a:r>
              <a:rPr lang="en-US" sz="1400" dirty="0"/>
              <a:t> IP | </a:t>
            </a:r>
            <a:r>
              <a:rPr lang="en-US" sz="1400" dirty="0" err="1"/>
              <a:t>dest</a:t>
            </a:r>
            <a:r>
              <a:rPr lang="en-US" sz="1400" dirty="0"/>
              <a:t> IP | Data]</a:t>
            </a:r>
          </a:p>
          <a:p>
            <a:r>
              <a:rPr lang="en-US" sz="1400" dirty="0"/>
              <a:t>[       03      |        02          |  .0.3   |   .0.2     | Data]</a:t>
            </a:r>
          </a:p>
        </p:txBody>
      </p:sp>
      <p:sp>
        <p:nvSpPr>
          <p:cNvPr id="3" name="TextBox 2">
            <a:extLst>
              <a:ext uri="{FF2B5EF4-FFF2-40B4-BE49-F238E27FC236}">
                <a16:creationId xmlns:a16="http://schemas.microsoft.com/office/drawing/2014/main" id="{2919BBBB-303A-8646-3F79-EBE9ACF92D7E}"/>
              </a:ext>
            </a:extLst>
          </p:cNvPr>
          <p:cNvSpPr txBox="1"/>
          <p:nvPr/>
        </p:nvSpPr>
        <p:spPr>
          <a:xfrm>
            <a:off x="166642" y="220552"/>
            <a:ext cx="2367823" cy="1200329"/>
          </a:xfrm>
          <a:prstGeom prst="rect">
            <a:avLst/>
          </a:prstGeom>
          <a:noFill/>
        </p:spPr>
        <p:txBody>
          <a:bodyPr wrap="square" rtlCol="0">
            <a:spAutoFit/>
          </a:bodyPr>
          <a:lstStyle/>
          <a:p>
            <a:r>
              <a:rPr lang="en-US" sz="2400" dirty="0">
                <a:latin typeface="Arial Black" panose="020B0A04020102020204" pitchFamily="34" charset="0"/>
              </a:rPr>
              <a:t>Broadcast message</a:t>
            </a:r>
          </a:p>
          <a:p>
            <a:r>
              <a:rPr lang="en-US" sz="2400" b="1" dirty="0">
                <a:solidFill>
                  <a:srgbClr val="FF0000"/>
                </a:solidFill>
                <a:latin typeface="Arial Black" panose="020B0A04020102020204" pitchFamily="34" charset="0"/>
              </a:rPr>
              <a:t>ARP L2</a:t>
            </a:r>
            <a:endParaRPr lang="en-CA" sz="2400" b="1" dirty="0">
              <a:solidFill>
                <a:srgbClr val="FF0000"/>
              </a:solidFill>
              <a:latin typeface="Arial Black" panose="020B0A04020102020204" pitchFamily="34" charset="0"/>
            </a:endParaRPr>
          </a:p>
        </p:txBody>
      </p:sp>
      <p:sp>
        <p:nvSpPr>
          <p:cNvPr id="5" name="Footer Placeholder 4">
            <a:extLst>
              <a:ext uri="{FF2B5EF4-FFF2-40B4-BE49-F238E27FC236}">
                <a16:creationId xmlns:a16="http://schemas.microsoft.com/office/drawing/2014/main" id="{165D2158-F948-8463-7219-D5DD7A119597}"/>
              </a:ext>
            </a:extLst>
          </p:cNvPr>
          <p:cNvSpPr>
            <a:spLocks noGrp="1"/>
          </p:cNvSpPr>
          <p:nvPr>
            <p:ph type="ftr" sz="quarter" idx="11"/>
          </p:nvPr>
        </p:nvSpPr>
        <p:spPr/>
        <p:txBody>
          <a:bodyPr/>
          <a:lstStyle/>
          <a:p>
            <a:r>
              <a:rPr lang="sv-SE"/>
              <a:t>INST. : ENG.ALI BANI BAKAR &amp; ENG.Dana Al-Mahrouk</a:t>
            </a:r>
            <a:endParaRPr lang="en-CA"/>
          </a:p>
        </p:txBody>
      </p:sp>
      <p:sp>
        <p:nvSpPr>
          <p:cNvPr id="6" name="TextBox 5">
            <a:extLst>
              <a:ext uri="{FF2B5EF4-FFF2-40B4-BE49-F238E27FC236}">
                <a16:creationId xmlns:a16="http://schemas.microsoft.com/office/drawing/2014/main" id="{AAD48681-4165-7C48-C71C-3F9CE125A75A}"/>
              </a:ext>
            </a:extLst>
          </p:cNvPr>
          <p:cNvSpPr txBox="1"/>
          <p:nvPr/>
        </p:nvSpPr>
        <p:spPr>
          <a:xfrm>
            <a:off x="2215930" y="317806"/>
            <a:ext cx="631904" cy="369332"/>
          </a:xfrm>
          <a:prstGeom prst="rect">
            <a:avLst/>
          </a:prstGeom>
          <a:noFill/>
        </p:spPr>
        <p:txBody>
          <a:bodyPr wrap="none" rtlCol="0">
            <a:spAutoFit/>
          </a:bodyPr>
          <a:lstStyle/>
          <a:p>
            <a:r>
              <a:rPr lang="en-US" dirty="0"/>
              <a:t>F0/1</a:t>
            </a:r>
            <a:endParaRPr lang="en-CA" dirty="0"/>
          </a:p>
        </p:txBody>
      </p:sp>
      <p:sp>
        <p:nvSpPr>
          <p:cNvPr id="7" name="TextBox 6">
            <a:extLst>
              <a:ext uri="{FF2B5EF4-FFF2-40B4-BE49-F238E27FC236}">
                <a16:creationId xmlns:a16="http://schemas.microsoft.com/office/drawing/2014/main" id="{1329D64F-FAFE-BC77-4105-C3A8D9142BCB}"/>
              </a:ext>
            </a:extLst>
          </p:cNvPr>
          <p:cNvSpPr txBox="1"/>
          <p:nvPr/>
        </p:nvSpPr>
        <p:spPr>
          <a:xfrm>
            <a:off x="2680714" y="668563"/>
            <a:ext cx="631904" cy="369332"/>
          </a:xfrm>
          <a:prstGeom prst="rect">
            <a:avLst/>
          </a:prstGeom>
          <a:noFill/>
        </p:spPr>
        <p:txBody>
          <a:bodyPr wrap="none" rtlCol="0">
            <a:spAutoFit/>
          </a:bodyPr>
          <a:lstStyle/>
          <a:p>
            <a:r>
              <a:rPr lang="en-US" dirty="0"/>
              <a:t>F0/2</a:t>
            </a:r>
            <a:endParaRPr lang="en-CA" dirty="0"/>
          </a:p>
        </p:txBody>
      </p:sp>
      <p:sp>
        <p:nvSpPr>
          <p:cNvPr id="8" name="TextBox 7">
            <a:extLst>
              <a:ext uri="{FF2B5EF4-FFF2-40B4-BE49-F238E27FC236}">
                <a16:creationId xmlns:a16="http://schemas.microsoft.com/office/drawing/2014/main" id="{D65EE695-BA9C-AF87-EABD-1E95EEAFD44B}"/>
              </a:ext>
            </a:extLst>
          </p:cNvPr>
          <p:cNvSpPr txBox="1"/>
          <p:nvPr/>
        </p:nvSpPr>
        <p:spPr>
          <a:xfrm>
            <a:off x="3415769" y="420607"/>
            <a:ext cx="631904" cy="369332"/>
          </a:xfrm>
          <a:prstGeom prst="rect">
            <a:avLst/>
          </a:prstGeom>
          <a:noFill/>
        </p:spPr>
        <p:txBody>
          <a:bodyPr wrap="none" rtlCol="0">
            <a:spAutoFit/>
          </a:bodyPr>
          <a:lstStyle/>
          <a:p>
            <a:r>
              <a:rPr lang="en-US" dirty="0"/>
              <a:t>F0/3</a:t>
            </a:r>
            <a:endParaRPr lang="en-CA" dirty="0"/>
          </a:p>
        </p:txBody>
      </p:sp>
    </p:spTree>
    <p:extLst>
      <p:ext uri="{BB962C8B-B14F-4D97-AF65-F5344CB8AC3E}">
        <p14:creationId xmlns:p14="http://schemas.microsoft.com/office/powerpoint/2010/main" val="14881789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25F4-25BA-4304-C0C2-FAFBEEFDEEFE}"/>
              </a:ext>
            </a:extLst>
          </p:cNvPr>
          <p:cNvSpPr>
            <a:spLocks noGrp="1"/>
          </p:cNvSpPr>
          <p:nvPr>
            <p:ph type="title"/>
          </p:nvPr>
        </p:nvSpPr>
        <p:spPr/>
        <p:txBody>
          <a:bodyPr/>
          <a:lstStyle/>
          <a:p>
            <a:r>
              <a:rPr lang="en-US" dirty="0"/>
              <a:t>Day 4 </a:t>
            </a:r>
            <a:endParaRPr lang="en-CA" dirty="0"/>
          </a:p>
        </p:txBody>
      </p:sp>
      <p:sp>
        <p:nvSpPr>
          <p:cNvPr id="3" name="Content Placeholder 2">
            <a:extLst>
              <a:ext uri="{FF2B5EF4-FFF2-40B4-BE49-F238E27FC236}">
                <a16:creationId xmlns:a16="http://schemas.microsoft.com/office/drawing/2014/main" id="{5F3CE2C0-FD83-1F3C-3406-1D6ED45E6B79}"/>
              </a:ext>
            </a:extLst>
          </p:cNvPr>
          <p:cNvSpPr>
            <a:spLocks noGrp="1"/>
          </p:cNvSpPr>
          <p:nvPr>
            <p:ph idx="1"/>
          </p:nvPr>
        </p:nvSpPr>
        <p:spPr/>
        <p:txBody>
          <a:bodyPr/>
          <a:lstStyle/>
          <a:p>
            <a:r>
              <a:rPr lang="en-US" dirty="0"/>
              <a:t>Outline Continue…</a:t>
            </a:r>
          </a:p>
          <a:p>
            <a:pPr lvl="1"/>
            <a:r>
              <a:rPr lang="en-CA" dirty="0"/>
              <a:t>Router Password</a:t>
            </a:r>
          </a:p>
          <a:p>
            <a:pPr lvl="2"/>
            <a:r>
              <a:rPr lang="en-CA" dirty="0"/>
              <a:t>Enable Password</a:t>
            </a:r>
          </a:p>
          <a:p>
            <a:pPr lvl="2"/>
            <a:r>
              <a:rPr lang="en-CA" dirty="0"/>
              <a:t>Enable Secret </a:t>
            </a:r>
          </a:p>
          <a:p>
            <a:pPr lvl="2"/>
            <a:r>
              <a:rPr lang="en-CA" dirty="0"/>
              <a:t>Console Password </a:t>
            </a:r>
          </a:p>
          <a:p>
            <a:pPr lvl="2"/>
            <a:r>
              <a:rPr lang="en-CA" dirty="0" err="1"/>
              <a:t>vty</a:t>
            </a:r>
            <a:r>
              <a:rPr lang="en-CA" dirty="0"/>
              <a:t> Password</a:t>
            </a:r>
          </a:p>
          <a:p>
            <a:pPr lvl="1"/>
            <a:r>
              <a:rPr lang="en-CA" dirty="0"/>
              <a:t>Telnet in GNS3 &amp; Wireshark</a:t>
            </a:r>
          </a:p>
          <a:p>
            <a:pPr lvl="1"/>
            <a:r>
              <a:rPr lang="en-CA" dirty="0"/>
              <a:t>Public &amp; Private IP</a:t>
            </a:r>
          </a:p>
          <a:p>
            <a:pPr lvl="1"/>
            <a:r>
              <a:rPr lang="en-CA" dirty="0"/>
              <a:t>Application Protocols</a:t>
            </a:r>
          </a:p>
          <a:p>
            <a:pPr lvl="1"/>
            <a:r>
              <a:rPr lang="en-CA" dirty="0"/>
              <a:t>Intro to VLAN  </a:t>
            </a:r>
          </a:p>
        </p:txBody>
      </p:sp>
      <p:sp>
        <p:nvSpPr>
          <p:cNvPr id="4" name="Footer Placeholder 3">
            <a:extLst>
              <a:ext uri="{FF2B5EF4-FFF2-40B4-BE49-F238E27FC236}">
                <a16:creationId xmlns:a16="http://schemas.microsoft.com/office/drawing/2014/main" id="{039D47C7-BD1D-4A21-B687-FEECB04BEEA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06155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E8B6-5208-1746-2B40-33D1AF18D1A7}"/>
              </a:ext>
            </a:extLst>
          </p:cNvPr>
          <p:cNvSpPr>
            <a:spLocks noGrp="1"/>
          </p:cNvSpPr>
          <p:nvPr>
            <p:ph type="title"/>
          </p:nvPr>
        </p:nvSpPr>
        <p:spPr/>
        <p:txBody>
          <a:bodyPr/>
          <a:lstStyle/>
          <a:p>
            <a:r>
              <a:rPr lang="en-US" dirty="0"/>
              <a:t>Transport Layer Function</a:t>
            </a:r>
            <a:endParaRPr lang="en-CA" dirty="0"/>
          </a:p>
        </p:txBody>
      </p:sp>
      <p:sp>
        <p:nvSpPr>
          <p:cNvPr id="3" name="Content Placeholder 2">
            <a:extLst>
              <a:ext uri="{FF2B5EF4-FFF2-40B4-BE49-F238E27FC236}">
                <a16:creationId xmlns:a16="http://schemas.microsoft.com/office/drawing/2014/main" id="{0A5E8EDD-1CB5-A2E6-323E-A7C10F1BA1FF}"/>
              </a:ext>
            </a:extLst>
          </p:cNvPr>
          <p:cNvSpPr>
            <a:spLocks noGrp="1"/>
          </p:cNvSpPr>
          <p:nvPr>
            <p:ph idx="1"/>
          </p:nvPr>
        </p:nvSpPr>
        <p:spPr/>
        <p:txBody>
          <a:bodyPr>
            <a:normAutofit/>
          </a:bodyPr>
          <a:lstStyle/>
          <a:p>
            <a:pPr marL="457200" indent="-457200">
              <a:buFont typeface="+mj-lt"/>
              <a:buAutoNum type="arabicPeriod"/>
            </a:pPr>
            <a:r>
              <a:rPr lang="en-US" sz="2000" b="1" dirty="0"/>
              <a:t>Multiplexing: </a:t>
            </a:r>
            <a:r>
              <a:rPr lang="en-US" sz="2000" dirty="0"/>
              <a:t>combine multiple signals into one medium or channel, from multiple ports coming from Application layer to one channel to Network layer.</a:t>
            </a:r>
          </a:p>
          <a:p>
            <a:pPr marL="457200" indent="-457200">
              <a:buFont typeface="+mj-lt"/>
              <a:buAutoNum type="arabicPeriod"/>
            </a:pPr>
            <a:endParaRPr lang="en-CA" sz="2000" dirty="0"/>
          </a:p>
        </p:txBody>
      </p:sp>
      <p:sp>
        <p:nvSpPr>
          <p:cNvPr id="4" name="Footer Placeholder 3">
            <a:extLst>
              <a:ext uri="{FF2B5EF4-FFF2-40B4-BE49-F238E27FC236}">
                <a16:creationId xmlns:a16="http://schemas.microsoft.com/office/drawing/2014/main" id="{1D27B128-2291-4F7F-AAAA-ADDA5204D37C}"/>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Rounded Corners 4">
            <a:extLst>
              <a:ext uri="{FF2B5EF4-FFF2-40B4-BE49-F238E27FC236}">
                <a16:creationId xmlns:a16="http://schemas.microsoft.com/office/drawing/2014/main" id="{563EA2F8-33FB-095B-B168-B9821D0506AC}"/>
              </a:ext>
            </a:extLst>
          </p:cNvPr>
          <p:cNvSpPr/>
          <p:nvPr/>
        </p:nvSpPr>
        <p:spPr>
          <a:xfrm>
            <a:off x="6626941" y="2861766"/>
            <a:ext cx="2231923" cy="501446"/>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 Layer</a:t>
            </a:r>
            <a:endParaRPr lang="en-CA" dirty="0"/>
          </a:p>
        </p:txBody>
      </p:sp>
      <p:sp>
        <p:nvSpPr>
          <p:cNvPr id="6" name="Rectangle: Rounded Corners 5">
            <a:extLst>
              <a:ext uri="{FF2B5EF4-FFF2-40B4-BE49-F238E27FC236}">
                <a16:creationId xmlns:a16="http://schemas.microsoft.com/office/drawing/2014/main" id="{1439A54C-9131-6234-6ACB-4CB8455FCDC6}"/>
              </a:ext>
            </a:extLst>
          </p:cNvPr>
          <p:cNvSpPr/>
          <p:nvPr/>
        </p:nvSpPr>
        <p:spPr>
          <a:xfrm>
            <a:off x="6626941" y="3360756"/>
            <a:ext cx="2231923" cy="501446"/>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Transport Layer</a:t>
            </a:r>
            <a:endParaRPr lang="en-CA" dirty="0"/>
          </a:p>
        </p:txBody>
      </p:sp>
      <p:grpSp>
        <p:nvGrpSpPr>
          <p:cNvPr id="7" name="Group 6">
            <a:extLst>
              <a:ext uri="{FF2B5EF4-FFF2-40B4-BE49-F238E27FC236}">
                <a16:creationId xmlns:a16="http://schemas.microsoft.com/office/drawing/2014/main" id="{850F67D0-BD2A-1D67-A00D-185E438ED5F7}"/>
              </a:ext>
            </a:extLst>
          </p:cNvPr>
          <p:cNvGrpSpPr/>
          <p:nvPr/>
        </p:nvGrpSpPr>
        <p:grpSpPr>
          <a:xfrm>
            <a:off x="5117361" y="3264736"/>
            <a:ext cx="554960" cy="526164"/>
            <a:chOff x="5117361" y="3824594"/>
            <a:chExt cx="554960" cy="526164"/>
          </a:xfrm>
        </p:grpSpPr>
        <p:sp>
          <p:nvSpPr>
            <p:cNvPr id="8" name="Oval 7">
              <a:extLst>
                <a:ext uri="{FF2B5EF4-FFF2-40B4-BE49-F238E27FC236}">
                  <a16:creationId xmlns:a16="http://schemas.microsoft.com/office/drawing/2014/main" id="{CD010236-621B-99BB-1095-34CA76382565}"/>
                </a:ext>
              </a:extLst>
            </p:cNvPr>
            <p:cNvSpPr/>
            <p:nvPr/>
          </p:nvSpPr>
          <p:spPr>
            <a:xfrm>
              <a:off x="5296523"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B926363F-E0D4-C046-4731-14358724612F}"/>
                </a:ext>
              </a:extLst>
            </p:cNvPr>
            <p:cNvSpPr txBox="1"/>
            <p:nvPr/>
          </p:nvSpPr>
          <p:spPr>
            <a:xfrm>
              <a:off x="5117361" y="3981426"/>
              <a:ext cx="554960" cy="369332"/>
            </a:xfrm>
            <a:prstGeom prst="rect">
              <a:avLst/>
            </a:prstGeom>
            <a:noFill/>
          </p:spPr>
          <p:txBody>
            <a:bodyPr wrap="none" rtlCol="0">
              <a:spAutoFit/>
            </a:bodyPr>
            <a:lstStyle/>
            <a:p>
              <a:r>
                <a:rPr lang="en-US" b="1" dirty="0">
                  <a:solidFill>
                    <a:srgbClr val="FF0000"/>
                  </a:solidFill>
                </a:rPr>
                <a:t>443</a:t>
              </a:r>
              <a:endParaRPr lang="en-CA" b="1" dirty="0">
                <a:solidFill>
                  <a:srgbClr val="FF0000"/>
                </a:solidFill>
              </a:endParaRPr>
            </a:p>
          </p:txBody>
        </p:sp>
      </p:grpSp>
      <p:grpSp>
        <p:nvGrpSpPr>
          <p:cNvPr id="10" name="Group 9">
            <a:extLst>
              <a:ext uri="{FF2B5EF4-FFF2-40B4-BE49-F238E27FC236}">
                <a16:creationId xmlns:a16="http://schemas.microsoft.com/office/drawing/2014/main" id="{89F0D8A0-1A0E-4F1A-A972-B974CF557C7D}"/>
              </a:ext>
            </a:extLst>
          </p:cNvPr>
          <p:cNvGrpSpPr/>
          <p:nvPr/>
        </p:nvGrpSpPr>
        <p:grpSpPr>
          <a:xfrm>
            <a:off x="4485268" y="3264736"/>
            <a:ext cx="431528" cy="526164"/>
            <a:chOff x="4433934" y="3824594"/>
            <a:chExt cx="431528" cy="526164"/>
          </a:xfrm>
        </p:grpSpPr>
        <p:sp>
          <p:nvSpPr>
            <p:cNvPr id="11" name="Oval 10">
              <a:extLst>
                <a:ext uri="{FF2B5EF4-FFF2-40B4-BE49-F238E27FC236}">
                  <a16:creationId xmlns:a16="http://schemas.microsoft.com/office/drawing/2014/main" id="{00846F64-1EAE-4A55-68CF-6C214784F5FC}"/>
                </a:ext>
              </a:extLst>
            </p:cNvPr>
            <p:cNvSpPr/>
            <p:nvPr/>
          </p:nvSpPr>
          <p:spPr>
            <a:xfrm>
              <a:off x="4551380"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11263FDB-0836-4E4B-B18A-65E7E8D774C4}"/>
                </a:ext>
              </a:extLst>
            </p:cNvPr>
            <p:cNvSpPr txBox="1"/>
            <p:nvPr/>
          </p:nvSpPr>
          <p:spPr>
            <a:xfrm>
              <a:off x="4433934" y="3981426"/>
              <a:ext cx="431528" cy="369332"/>
            </a:xfrm>
            <a:prstGeom prst="rect">
              <a:avLst/>
            </a:prstGeom>
            <a:noFill/>
          </p:spPr>
          <p:txBody>
            <a:bodyPr wrap="none" rtlCol="0">
              <a:spAutoFit/>
            </a:bodyPr>
            <a:lstStyle/>
            <a:p>
              <a:r>
                <a:rPr lang="en-US" b="1" dirty="0">
                  <a:solidFill>
                    <a:srgbClr val="FF0000"/>
                  </a:solidFill>
                </a:rPr>
                <a:t>80</a:t>
              </a:r>
              <a:endParaRPr lang="en-CA" b="1" dirty="0">
                <a:solidFill>
                  <a:srgbClr val="FF0000"/>
                </a:solidFill>
              </a:endParaRPr>
            </a:p>
          </p:txBody>
        </p:sp>
      </p:grpSp>
      <p:grpSp>
        <p:nvGrpSpPr>
          <p:cNvPr id="13" name="Group 12">
            <a:extLst>
              <a:ext uri="{FF2B5EF4-FFF2-40B4-BE49-F238E27FC236}">
                <a16:creationId xmlns:a16="http://schemas.microsoft.com/office/drawing/2014/main" id="{3DA63909-029F-ADF0-DEB0-F2107396E166}"/>
              </a:ext>
            </a:extLst>
          </p:cNvPr>
          <p:cNvGrpSpPr/>
          <p:nvPr/>
        </p:nvGrpSpPr>
        <p:grpSpPr>
          <a:xfrm>
            <a:off x="3853178" y="3264736"/>
            <a:ext cx="431528" cy="526164"/>
            <a:chOff x="3704842" y="3824594"/>
            <a:chExt cx="431528" cy="526164"/>
          </a:xfrm>
        </p:grpSpPr>
        <p:sp>
          <p:nvSpPr>
            <p:cNvPr id="14" name="Oval 13">
              <a:extLst>
                <a:ext uri="{FF2B5EF4-FFF2-40B4-BE49-F238E27FC236}">
                  <a16:creationId xmlns:a16="http://schemas.microsoft.com/office/drawing/2014/main" id="{13C4AF34-45E2-2F79-96B8-D59BF3A82948}"/>
                </a:ext>
              </a:extLst>
            </p:cNvPr>
            <p:cNvSpPr/>
            <p:nvPr/>
          </p:nvSpPr>
          <p:spPr>
            <a:xfrm>
              <a:off x="3822288"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FFFD3B2F-5A4D-7744-1891-2C8503BDFEF3}"/>
                </a:ext>
              </a:extLst>
            </p:cNvPr>
            <p:cNvSpPr txBox="1"/>
            <p:nvPr/>
          </p:nvSpPr>
          <p:spPr>
            <a:xfrm>
              <a:off x="3704842" y="3981426"/>
              <a:ext cx="431528" cy="369332"/>
            </a:xfrm>
            <a:prstGeom prst="rect">
              <a:avLst/>
            </a:prstGeom>
            <a:noFill/>
          </p:spPr>
          <p:txBody>
            <a:bodyPr wrap="none" rtlCol="0">
              <a:spAutoFit/>
            </a:bodyPr>
            <a:lstStyle/>
            <a:p>
              <a:r>
                <a:rPr lang="en-US" b="1" dirty="0">
                  <a:solidFill>
                    <a:srgbClr val="FF0000"/>
                  </a:solidFill>
                </a:rPr>
                <a:t>22</a:t>
              </a:r>
              <a:endParaRPr lang="en-CA" b="1" dirty="0">
                <a:solidFill>
                  <a:srgbClr val="FF0000"/>
                </a:solidFill>
              </a:endParaRPr>
            </a:p>
          </p:txBody>
        </p:sp>
      </p:grpSp>
      <p:grpSp>
        <p:nvGrpSpPr>
          <p:cNvPr id="16" name="Group 15">
            <a:extLst>
              <a:ext uri="{FF2B5EF4-FFF2-40B4-BE49-F238E27FC236}">
                <a16:creationId xmlns:a16="http://schemas.microsoft.com/office/drawing/2014/main" id="{9651CD79-41EC-23BD-1C03-0F1CD85A8D8B}"/>
              </a:ext>
            </a:extLst>
          </p:cNvPr>
          <p:cNvGrpSpPr/>
          <p:nvPr/>
        </p:nvGrpSpPr>
        <p:grpSpPr>
          <a:xfrm>
            <a:off x="3221088" y="3264736"/>
            <a:ext cx="431528" cy="526164"/>
            <a:chOff x="3026198" y="3824594"/>
            <a:chExt cx="431528" cy="526164"/>
          </a:xfrm>
        </p:grpSpPr>
        <p:sp>
          <p:nvSpPr>
            <p:cNvPr id="17" name="Oval 16">
              <a:extLst>
                <a:ext uri="{FF2B5EF4-FFF2-40B4-BE49-F238E27FC236}">
                  <a16:creationId xmlns:a16="http://schemas.microsoft.com/office/drawing/2014/main" id="{5A48F5EB-058C-B5CD-655E-4A032BB0A3C6}"/>
                </a:ext>
              </a:extLst>
            </p:cNvPr>
            <p:cNvSpPr/>
            <p:nvPr/>
          </p:nvSpPr>
          <p:spPr>
            <a:xfrm>
              <a:off x="314364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944B6556-CBE2-B91D-8DFE-40F665787246}"/>
                </a:ext>
              </a:extLst>
            </p:cNvPr>
            <p:cNvSpPr txBox="1"/>
            <p:nvPr/>
          </p:nvSpPr>
          <p:spPr>
            <a:xfrm>
              <a:off x="3026198" y="3981426"/>
              <a:ext cx="431528" cy="369332"/>
            </a:xfrm>
            <a:prstGeom prst="rect">
              <a:avLst/>
            </a:prstGeom>
            <a:noFill/>
          </p:spPr>
          <p:txBody>
            <a:bodyPr wrap="none" rtlCol="0">
              <a:spAutoFit/>
            </a:bodyPr>
            <a:lstStyle/>
            <a:p>
              <a:r>
                <a:rPr lang="en-US" b="1" dirty="0">
                  <a:solidFill>
                    <a:srgbClr val="FF0000"/>
                  </a:solidFill>
                </a:rPr>
                <a:t>21</a:t>
              </a:r>
              <a:endParaRPr lang="en-CA" b="1" dirty="0">
                <a:solidFill>
                  <a:srgbClr val="FF0000"/>
                </a:solidFill>
              </a:endParaRPr>
            </a:p>
          </p:txBody>
        </p:sp>
      </p:grpSp>
      <p:grpSp>
        <p:nvGrpSpPr>
          <p:cNvPr id="19" name="Group 18">
            <a:extLst>
              <a:ext uri="{FF2B5EF4-FFF2-40B4-BE49-F238E27FC236}">
                <a16:creationId xmlns:a16="http://schemas.microsoft.com/office/drawing/2014/main" id="{69EF42E1-0AAA-B7AE-DDD3-2B61C6642F4F}"/>
              </a:ext>
            </a:extLst>
          </p:cNvPr>
          <p:cNvGrpSpPr/>
          <p:nvPr/>
        </p:nvGrpSpPr>
        <p:grpSpPr>
          <a:xfrm>
            <a:off x="2588998" y="3264736"/>
            <a:ext cx="431528" cy="526164"/>
            <a:chOff x="2338715" y="3824594"/>
            <a:chExt cx="431528" cy="526164"/>
          </a:xfrm>
        </p:grpSpPr>
        <p:sp>
          <p:nvSpPr>
            <p:cNvPr id="20" name="Oval 19">
              <a:extLst>
                <a:ext uri="{FF2B5EF4-FFF2-40B4-BE49-F238E27FC236}">
                  <a16:creationId xmlns:a16="http://schemas.microsoft.com/office/drawing/2014/main" id="{003655EC-9481-172C-B639-72576449BA90}"/>
                </a:ext>
              </a:extLst>
            </p:cNvPr>
            <p:cNvSpPr/>
            <p:nvPr/>
          </p:nvSpPr>
          <p:spPr>
            <a:xfrm>
              <a:off x="2456161"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a:extLst>
                <a:ext uri="{FF2B5EF4-FFF2-40B4-BE49-F238E27FC236}">
                  <a16:creationId xmlns:a16="http://schemas.microsoft.com/office/drawing/2014/main" id="{9EC0C919-BC0F-1076-2EE0-80F09240E4C2}"/>
                </a:ext>
              </a:extLst>
            </p:cNvPr>
            <p:cNvSpPr txBox="1"/>
            <p:nvPr/>
          </p:nvSpPr>
          <p:spPr>
            <a:xfrm>
              <a:off x="2338715" y="3981426"/>
              <a:ext cx="431528" cy="369332"/>
            </a:xfrm>
            <a:prstGeom prst="rect">
              <a:avLst/>
            </a:prstGeom>
            <a:noFill/>
          </p:spPr>
          <p:txBody>
            <a:bodyPr wrap="none" rtlCol="0">
              <a:spAutoFit/>
            </a:bodyPr>
            <a:lstStyle/>
            <a:p>
              <a:r>
                <a:rPr lang="en-US" b="1" dirty="0">
                  <a:solidFill>
                    <a:srgbClr val="FF0000"/>
                  </a:solidFill>
                </a:rPr>
                <a:t>67</a:t>
              </a:r>
              <a:endParaRPr lang="en-CA" b="1" dirty="0">
                <a:solidFill>
                  <a:srgbClr val="FF0000"/>
                </a:solidFill>
              </a:endParaRPr>
            </a:p>
          </p:txBody>
        </p:sp>
      </p:grpSp>
      <p:grpSp>
        <p:nvGrpSpPr>
          <p:cNvPr id="22" name="Group 21">
            <a:extLst>
              <a:ext uri="{FF2B5EF4-FFF2-40B4-BE49-F238E27FC236}">
                <a16:creationId xmlns:a16="http://schemas.microsoft.com/office/drawing/2014/main" id="{BC74D5DB-3850-5552-CD47-94DEF2ED0362}"/>
              </a:ext>
            </a:extLst>
          </p:cNvPr>
          <p:cNvGrpSpPr/>
          <p:nvPr/>
        </p:nvGrpSpPr>
        <p:grpSpPr>
          <a:xfrm>
            <a:off x="1829012" y="3264736"/>
            <a:ext cx="801823" cy="526164"/>
            <a:chOff x="1533964" y="3824594"/>
            <a:chExt cx="801823" cy="526164"/>
          </a:xfrm>
        </p:grpSpPr>
        <p:sp>
          <p:nvSpPr>
            <p:cNvPr id="23" name="Oval 22">
              <a:extLst>
                <a:ext uri="{FF2B5EF4-FFF2-40B4-BE49-F238E27FC236}">
                  <a16:creationId xmlns:a16="http://schemas.microsoft.com/office/drawing/2014/main" id="{181A964E-4309-210B-AC8F-3908E6021216}"/>
                </a:ext>
              </a:extLst>
            </p:cNvPr>
            <p:cNvSpPr/>
            <p:nvPr/>
          </p:nvSpPr>
          <p:spPr>
            <a:xfrm>
              <a:off x="1779306"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F9AC09C0-93FC-B65B-27CA-C43A1AE20DFA}"/>
                </a:ext>
              </a:extLst>
            </p:cNvPr>
            <p:cNvSpPr txBox="1"/>
            <p:nvPr/>
          </p:nvSpPr>
          <p:spPr>
            <a:xfrm>
              <a:off x="1533964" y="3981426"/>
              <a:ext cx="801823" cy="369332"/>
            </a:xfrm>
            <a:prstGeom prst="rect">
              <a:avLst/>
            </a:prstGeom>
            <a:noFill/>
          </p:spPr>
          <p:txBody>
            <a:bodyPr wrap="none" rtlCol="0">
              <a:spAutoFit/>
            </a:bodyPr>
            <a:lstStyle/>
            <a:p>
              <a:r>
                <a:rPr lang="en-US" b="1" dirty="0">
                  <a:solidFill>
                    <a:srgbClr val="FF0000"/>
                  </a:solidFill>
                </a:rPr>
                <a:t>52000</a:t>
              </a:r>
              <a:endParaRPr lang="en-CA" b="1" dirty="0">
                <a:solidFill>
                  <a:srgbClr val="FF0000"/>
                </a:solidFill>
              </a:endParaRPr>
            </a:p>
          </p:txBody>
        </p:sp>
      </p:grpSp>
      <p:grpSp>
        <p:nvGrpSpPr>
          <p:cNvPr id="25" name="Group 24">
            <a:extLst>
              <a:ext uri="{FF2B5EF4-FFF2-40B4-BE49-F238E27FC236}">
                <a16:creationId xmlns:a16="http://schemas.microsoft.com/office/drawing/2014/main" id="{C52DF3EA-1D91-24E8-1CC8-5977CAAAB0E4}"/>
              </a:ext>
            </a:extLst>
          </p:cNvPr>
          <p:cNvGrpSpPr/>
          <p:nvPr/>
        </p:nvGrpSpPr>
        <p:grpSpPr>
          <a:xfrm>
            <a:off x="1009033" y="3264736"/>
            <a:ext cx="801823" cy="526164"/>
            <a:chOff x="854183" y="3824594"/>
            <a:chExt cx="801823" cy="526164"/>
          </a:xfrm>
        </p:grpSpPr>
        <p:sp>
          <p:nvSpPr>
            <p:cNvPr id="26" name="Oval 25">
              <a:extLst>
                <a:ext uri="{FF2B5EF4-FFF2-40B4-BE49-F238E27FC236}">
                  <a16:creationId xmlns:a16="http://schemas.microsoft.com/office/drawing/2014/main" id="{88528325-5860-4FC9-2F82-A86F6AE0CB44}"/>
                </a:ext>
              </a:extLst>
            </p:cNvPr>
            <p:cNvSpPr/>
            <p:nvPr/>
          </p:nvSpPr>
          <p:spPr>
            <a:xfrm>
              <a:off x="1163982"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26E8361F-450C-1592-EF5F-11018018DA71}"/>
                </a:ext>
              </a:extLst>
            </p:cNvPr>
            <p:cNvSpPr txBox="1"/>
            <p:nvPr/>
          </p:nvSpPr>
          <p:spPr>
            <a:xfrm>
              <a:off x="854183" y="3981426"/>
              <a:ext cx="801823" cy="369332"/>
            </a:xfrm>
            <a:prstGeom prst="rect">
              <a:avLst/>
            </a:prstGeom>
            <a:noFill/>
          </p:spPr>
          <p:txBody>
            <a:bodyPr wrap="none" rtlCol="0">
              <a:spAutoFit/>
            </a:bodyPr>
            <a:lstStyle/>
            <a:p>
              <a:r>
                <a:rPr lang="en-US" b="1" dirty="0">
                  <a:solidFill>
                    <a:srgbClr val="FF0000"/>
                  </a:solidFill>
                </a:rPr>
                <a:t>51000</a:t>
              </a:r>
              <a:endParaRPr lang="en-CA" b="1" dirty="0">
                <a:solidFill>
                  <a:srgbClr val="FF0000"/>
                </a:solidFill>
              </a:endParaRPr>
            </a:p>
          </p:txBody>
        </p:sp>
      </p:grpSp>
      <p:grpSp>
        <p:nvGrpSpPr>
          <p:cNvPr id="28" name="Group 27">
            <a:extLst>
              <a:ext uri="{FF2B5EF4-FFF2-40B4-BE49-F238E27FC236}">
                <a16:creationId xmlns:a16="http://schemas.microsoft.com/office/drawing/2014/main" id="{5993CF65-2829-28DA-C127-DA5261DE4859}"/>
              </a:ext>
            </a:extLst>
          </p:cNvPr>
          <p:cNvGrpSpPr/>
          <p:nvPr/>
        </p:nvGrpSpPr>
        <p:grpSpPr>
          <a:xfrm>
            <a:off x="199002" y="3264736"/>
            <a:ext cx="801823" cy="526164"/>
            <a:chOff x="199002" y="3824594"/>
            <a:chExt cx="801823" cy="526164"/>
          </a:xfrm>
        </p:grpSpPr>
        <p:sp>
          <p:nvSpPr>
            <p:cNvPr id="29" name="Oval 28">
              <a:extLst>
                <a:ext uri="{FF2B5EF4-FFF2-40B4-BE49-F238E27FC236}">
                  <a16:creationId xmlns:a16="http://schemas.microsoft.com/office/drawing/2014/main" id="{EC8DE3BE-FBCA-4CBE-A7E1-4669D47293BF}"/>
                </a:ext>
              </a:extLst>
            </p:cNvPr>
            <p:cNvSpPr/>
            <p:nvPr/>
          </p:nvSpPr>
          <p:spPr>
            <a:xfrm>
              <a:off x="439879"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769FCB2F-DE2D-2E16-C129-4DD867A8284D}"/>
                </a:ext>
              </a:extLst>
            </p:cNvPr>
            <p:cNvSpPr txBox="1"/>
            <p:nvPr/>
          </p:nvSpPr>
          <p:spPr>
            <a:xfrm>
              <a:off x="199002" y="3981426"/>
              <a:ext cx="801823" cy="369332"/>
            </a:xfrm>
            <a:prstGeom prst="rect">
              <a:avLst/>
            </a:prstGeom>
            <a:noFill/>
          </p:spPr>
          <p:txBody>
            <a:bodyPr wrap="none" rtlCol="0">
              <a:spAutoFit/>
            </a:bodyPr>
            <a:lstStyle/>
            <a:p>
              <a:r>
                <a:rPr lang="en-US" b="1" dirty="0">
                  <a:solidFill>
                    <a:srgbClr val="FF0000"/>
                  </a:solidFill>
                </a:rPr>
                <a:t>50000</a:t>
              </a:r>
              <a:endParaRPr lang="en-CA" b="1" dirty="0">
                <a:solidFill>
                  <a:srgbClr val="FF0000"/>
                </a:solidFill>
              </a:endParaRPr>
            </a:p>
          </p:txBody>
        </p:sp>
      </p:grpSp>
      <p:sp>
        <p:nvSpPr>
          <p:cNvPr id="31" name="Rectangle: Rounded Corners 30">
            <a:extLst>
              <a:ext uri="{FF2B5EF4-FFF2-40B4-BE49-F238E27FC236}">
                <a16:creationId xmlns:a16="http://schemas.microsoft.com/office/drawing/2014/main" id="{13D67961-5F95-661A-2FE5-8F36F22923AB}"/>
              </a:ext>
            </a:extLst>
          </p:cNvPr>
          <p:cNvSpPr/>
          <p:nvPr/>
        </p:nvSpPr>
        <p:spPr>
          <a:xfrm>
            <a:off x="2300749" y="4046192"/>
            <a:ext cx="2231923" cy="501446"/>
          </a:xfrm>
          <a:prstGeom prst="roundRect">
            <a:avLst/>
          </a:prstGeom>
          <a:solidFill>
            <a:srgbClr val="24AE5F"/>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Multiplexing</a:t>
            </a:r>
            <a:endParaRPr lang="en-CA" dirty="0"/>
          </a:p>
        </p:txBody>
      </p:sp>
      <p:sp>
        <p:nvSpPr>
          <p:cNvPr id="32" name="Rectangle: Rounded Corners 31">
            <a:extLst>
              <a:ext uri="{FF2B5EF4-FFF2-40B4-BE49-F238E27FC236}">
                <a16:creationId xmlns:a16="http://schemas.microsoft.com/office/drawing/2014/main" id="{EAACB55C-A855-1DB1-AE0B-76B8FC638167}"/>
              </a:ext>
            </a:extLst>
          </p:cNvPr>
          <p:cNvSpPr/>
          <p:nvPr/>
        </p:nvSpPr>
        <p:spPr>
          <a:xfrm>
            <a:off x="1506848" y="5639840"/>
            <a:ext cx="3837110"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www.bau.edu.jo</a:t>
            </a:r>
          </a:p>
        </p:txBody>
      </p:sp>
      <p:sp>
        <p:nvSpPr>
          <p:cNvPr id="33" name="Rectangle: Rounded Corners 32">
            <a:extLst>
              <a:ext uri="{FF2B5EF4-FFF2-40B4-BE49-F238E27FC236}">
                <a16:creationId xmlns:a16="http://schemas.microsoft.com/office/drawing/2014/main" id="{AB22F8C2-D02E-1AFF-3CF4-CA35B3909F6C}"/>
              </a:ext>
            </a:extLst>
          </p:cNvPr>
          <p:cNvSpPr/>
          <p:nvPr/>
        </p:nvSpPr>
        <p:spPr>
          <a:xfrm>
            <a:off x="1506848" y="4698037"/>
            <a:ext cx="3837110"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www.hu.edu.jo</a:t>
            </a:r>
          </a:p>
        </p:txBody>
      </p:sp>
      <p:sp>
        <p:nvSpPr>
          <p:cNvPr id="34" name="Rectangle: Rounded Corners 33">
            <a:extLst>
              <a:ext uri="{FF2B5EF4-FFF2-40B4-BE49-F238E27FC236}">
                <a16:creationId xmlns:a16="http://schemas.microsoft.com/office/drawing/2014/main" id="{4D6C5FC1-5ADD-AF9B-FA8D-6AE99BF48A73}"/>
              </a:ext>
            </a:extLst>
          </p:cNvPr>
          <p:cNvSpPr/>
          <p:nvPr/>
        </p:nvSpPr>
        <p:spPr>
          <a:xfrm>
            <a:off x="924233" y="5170079"/>
            <a:ext cx="4994289"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t>www.bau_students.com</a:t>
            </a:r>
          </a:p>
        </p:txBody>
      </p:sp>
      <p:cxnSp>
        <p:nvCxnSpPr>
          <p:cNvPr id="38" name="Straight Arrow Connector 37">
            <a:extLst>
              <a:ext uri="{FF2B5EF4-FFF2-40B4-BE49-F238E27FC236}">
                <a16:creationId xmlns:a16="http://schemas.microsoft.com/office/drawing/2014/main" id="{F35D3F65-305D-9C51-A48C-00BAF03B0D76}"/>
              </a:ext>
            </a:extLst>
          </p:cNvPr>
          <p:cNvCxnSpPr>
            <a:stCxn id="31" idx="2"/>
            <a:endCxn id="33" idx="0"/>
          </p:cNvCxnSpPr>
          <p:nvPr/>
        </p:nvCxnSpPr>
        <p:spPr>
          <a:xfrm>
            <a:off x="3416711" y="4547638"/>
            <a:ext cx="8692" cy="150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A535C29-2A1A-16A5-C73B-3DAF21BA73D9}"/>
              </a:ext>
            </a:extLst>
          </p:cNvPr>
          <p:cNvCxnSpPr>
            <a:cxnSpLocks/>
            <a:stCxn id="33" idx="2"/>
            <a:endCxn id="34" idx="0"/>
          </p:cNvCxnSpPr>
          <p:nvPr/>
        </p:nvCxnSpPr>
        <p:spPr>
          <a:xfrm flipH="1">
            <a:off x="3421378" y="5062548"/>
            <a:ext cx="4025" cy="107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E3EB223-7755-50DD-85FD-AC8240800FC7}"/>
              </a:ext>
            </a:extLst>
          </p:cNvPr>
          <p:cNvCxnSpPr>
            <a:cxnSpLocks/>
            <a:stCxn id="34" idx="2"/>
            <a:endCxn id="32" idx="0"/>
          </p:cNvCxnSpPr>
          <p:nvPr/>
        </p:nvCxnSpPr>
        <p:spPr>
          <a:xfrm>
            <a:off x="3421378" y="5534590"/>
            <a:ext cx="4025" cy="105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7E6D19A-E4AA-018C-08E0-D9AF5550F168}"/>
              </a:ext>
            </a:extLst>
          </p:cNvPr>
          <p:cNvCxnSpPr>
            <a:stCxn id="32" idx="2"/>
          </p:cNvCxnSpPr>
          <p:nvPr/>
        </p:nvCxnSpPr>
        <p:spPr>
          <a:xfrm>
            <a:off x="3425403" y="6004351"/>
            <a:ext cx="0" cy="136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Connector: Curved 41">
            <a:extLst>
              <a:ext uri="{FF2B5EF4-FFF2-40B4-BE49-F238E27FC236}">
                <a16:creationId xmlns:a16="http://schemas.microsoft.com/office/drawing/2014/main" id="{27FFC8AB-1CF0-CD35-203C-C554F4C87663}"/>
              </a:ext>
            </a:extLst>
          </p:cNvPr>
          <p:cNvCxnSpPr>
            <a:cxnSpLocks/>
          </p:cNvCxnSpPr>
          <p:nvPr/>
        </p:nvCxnSpPr>
        <p:spPr>
          <a:xfrm rot="16200000" flipH="1">
            <a:off x="2930879" y="2933461"/>
            <a:ext cx="441837" cy="1865280"/>
          </a:xfrm>
          <a:prstGeom prst="curvedConnector3">
            <a:avLst>
              <a:gd name="adj1" fmla="val 3219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Curved 42">
            <a:extLst>
              <a:ext uri="{FF2B5EF4-FFF2-40B4-BE49-F238E27FC236}">
                <a16:creationId xmlns:a16="http://schemas.microsoft.com/office/drawing/2014/main" id="{A8DA9FC3-393D-759C-E2C5-0691491AF624}"/>
              </a:ext>
            </a:extLst>
          </p:cNvPr>
          <p:cNvCxnSpPr>
            <a:stCxn id="27" idx="2"/>
            <a:endCxn id="31" idx="0"/>
          </p:cNvCxnSpPr>
          <p:nvPr/>
        </p:nvCxnSpPr>
        <p:spPr>
          <a:xfrm rot="16200000" flipH="1">
            <a:off x="2285682" y="2915163"/>
            <a:ext cx="255292" cy="2006766"/>
          </a:xfrm>
          <a:prstGeom prst="curvedConnector3">
            <a:avLst>
              <a:gd name="adj1" fmla="val 2689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nector: Curved 43">
            <a:extLst>
              <a:ext uri="{FF2B5EF4-FFF2-40B4-BE49-F238E27FC236}">
                <a16:creationId xmlns:a16="http://schemas.microsoft.com/office/drawing/2014/main" id="{B2D1F0B4-DEA3-BF01-8DD4-DB9EF33FF492}"/>
              </a:ext>
            </a:extLst>
          </p:cNvPr>
          <p:cNvCxnSpPr>
            <a:cxnSpLocks/>
          </p:cNvCxnSpPr>
          <p:nvPr/>
        </p:nvCxnSpPr>
        <p:spPr>
          <a:xfrm>
            <a:off x="476122" y="3743341"/>
            <a:ext cx="1889697" cy="302852"/>
          </a:xfrm>
          <a:prstGeom prst="curvedConnector3">
            <a:avLst>
              <a:gd name="adj1" fmla="val 25025"/>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Rectangle: Rounded Corners 44">
            <a:extLst>
              <a:ext uri="{FF2B5EF4-FFF2-40B4-BE49-F238E27FC236}">
                <a16:creationId xmlns:a16="http://schemas.microsoft.com/office/drawing/2014/main" id="{A588F4EF-68E6-F618-391C-C67B38A0C311}"/>
              </a:ext>
            </a:extLst>
          </p:cNvPr>
          <p:cNvSpPr/>
          <p:nvPr/>
        </p:nvSpPr>
        <p:spPr>
          <a:xfrm>
            <a:off x="6626941" y="6105832"/>
            <a:ext cx="2231923" cy="501446"/>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Network Layer</a:t>
            </a:r>
            <a:endParaRPr lang="en-CA" dirty="0"/>
          </a:p>
        </p:txBody>
      </p:sp>
      <p:grpSp>
        <p:nvGrpSpPr>
          <p:cNvPr id="46" name="Group 45">
            <a:extLst>
              <a:ext uri="{FF2B5EF4-FFF2-40B4-BE49-F238E27FC236}">
                <a16:creationId xmlns:a16="http://schemas.microsoft.com/office/drawing/2014/main" id="{C43D117B-6312-8F7C-BA8E-7079782DFE21}"/>
              </a:ext>
            </a:extLst>
          </p:cNvPr>
          <p:cNvGrpSpPr/>
          <p:nvPr/>
        </p:nvGrpSpPr>
        <p:grpSpPr>
          <a:xfrm>
            <a:off x="2619936" y="6032861"/>
            <a:ext cx="1595309" cy="526164"/>
            <a:chOff x="3026198" y="3824594"/>
            <a:chExt cx="1595309" cy="526164"/>
          </a:xfrm>
        </p:grpSpPr>
        <p:sp>
          <p:nvSpPr>
            <p:cNvPr id="47" name="Oval 46">
              <a:extLst>
                <a:ext uri="{FF2B5EF4-FFF2-40B4-BE49-F238E27FC236}">
                  <a16:creationId xmlns:a16="http://schemas.microsoft.com/office/drawing/2014/main" id="{427C100E-CB3B-45E4-DDC9-D93F51278BF6}"/>
                </a:ext>
              </a:extLst>
            </p:cNvPr>
            <p:cNvSpPr/>
            <p:nvPr/>
          </p:nvSpPr>
          <p:spPr>
            <a:xfrm>
              <a:off x="3725534"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TextBox 47">
              <a:extLst>
                <a:ext uri="{FF2B5EF4-FFF2-40B4-BE49-F238E27FC236}">
                  <a16:creationId xmlns:a16="http://schemas.microsoft.com/office/drawing/2014/main" id="{DB1D0AC6-005F-C85E-8681-A50ACEDEA77E}"/>
                </a:ext>
              </a:extLst>
            </p:cNvPr>
            <p:cNvSpPr txBox="1"/>
            <p:nvPr/>
          </p:nvSpPr>
          <p:spPr>
            <a:xfrm>
              <a:off x="3026198" y="3981426"/>
              <a:ext cx="1595309" cy="369332"/>
            </a:xfrm>
            <a:prstGeom prst="rect">
              <a:avLst/>
            </a:prstGeom>
            <a:noFill/>
          </p:spPr>
          <p:txBody>
            <a:bodyPr wrap="none" rtlCol="0">
              <a:spAutoFit/>
            </a:bodyPr>
            <a:lstStyle/>
            <a:p>
              <a:r>
                <a:rPr lang="en-US" b="1" dirty="0">
                  <a:solidFill>
                    <a:srgbClr val="FF0000"/>
                  </a:solidFill>
                </a:rPr>
                <a:t>One Channel </a:t>
              </a:r>
              <a:endParaRPr lang="en-CA" b="1" dirty="0">
                <a:solidFill>
                  <a:srgbClr val="FF0000"/>
                </a:solidFill>
              </a:endParaRPr>
            </a:p>
          </p:txBody>
        </p:sp>
      </p:grpSp>
      <p:cxnSp>
        <p:nvCxnSpPr>
          <p:cNvPr id="49" name="Straight Connector 48">
            <a:extLst>
              <a:ext uri="{FF2B5EF4-FFF2-40B4-BE49-F238E27FC236}">
                <a16:creationId xmlns:a16="http://schemas.microsoft.com/office/drawing/2014/main" id="{A3FA22E1-9A15-A411-12FF-408EBC8D6438}"/>
              </a:ext>
            </a:extLst>
          </p:cNvPr>
          <p:cNvCxnSpPr/>
          <p:nvPr/>
        </p:nvCxnSpPr>
        <p:spPr>
          <a:xfrm>
            <a:off x="3652616" y="4698037"/>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4421E808-4479-7AB3-A371-84F5A0DA60E9}"/>
              </a:ext>
            </a:extLst>
          </p:cNvPr>
          <p:cNvCxnSpPr/>
          <p:nvPr/>
        </p:nvCxnSpPr>
        <p:spPr>
          <a:xfrm>
            <a:off x="2630835" y="4698037"/>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C7DD7B3-9BD4-737F-F828-1B2D4FE20D32}"/>
              </a:ext>
            </a:extLst>
          </p:cNvPr>
          <p:cNvCxnSpPr/>
          <p:nvPr/>
        </p:nvCxnSpPr>
        <p:spPr>
          <a:xfrm>
            <a:off x="3425403" y="5198989"/>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B7E0B2C-6359-7181-D6A4-BE341616CB81}"/>
              </a:ext>
            </a:extLst>
          </p:cNvPr>
          <p:cNvCxnSpPr/>
          <p:nvPr/>
        </p:nvCxnSpPr>
        <p:spPr>
          <a:xfrm>
            <a:off x="2270922" y="5170079"/>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71895C3-EF2C-F077-40C6-AF703A9050D8}"/>
              </a:ext>
            </a:extLst>
          </p:cNvPr>
          <p:cNvCxnSpPr/>
          <p:nvPr/>
        </p:nvCxnSpPr>
        <p:spPr>
          <a:xfrm>
            <a:off x="3652616" y="5639840"/>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D1D1733F-A354-6304-1D9B-4E434D75D2E6}"/>
              </a:ext>
            </a:extLst>
          </p:cNvPr>
          <p:cNvCxnSpPr/>
          <p:nvPr/>
        </p:nvCxnSpPr>
        <p:spPr>
          <a:xfrm>
            <a:off x="2604593" y="5639840"/>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98AE96E5-4D99-73AF-427A-E2A7BFF42C33}"/>
              </a:ext>
            </a:extLst>
          </p:cNvPr>
          <p:cNvSpPr txBox="1"/>
          <p:nvPr/>
        </p:nvSpPr>
        <p:spPr>
          <a:xfrm>
            <a:off x="1651259" y="4698617"/>
            <a:ext cx="801823" cy="369332"/>
          </a:xfrm>
          <a:prstGeom prst="rect">
            <a:avLst/>
          </a:prstGeom>
          <a:noFill/>
        </p:spPr>
        <p:txBody>
          <a:bodyPr wrap="none" rtlCol="0">
            <a:spAutoFit/>
          </a:bodyPr>
          <a:lstStyle/>
          <a:p>
            <a:r>
              <a:rPr lang="en-US" dirty="0">
                <a:solidFill>
                  <a:schemeClr val="bg1"/>
                </a:solidFill>
              </a:rPr>
              <a:t>52000</a:t>
            </a:r>
            <a:endParaRPr lang="en-CA" dirty="0">
              <a:solidFill>
                <a:schemeClr val="bg1"/>
              </a:solidFill>
            </a:endParaRPr>
          </a:p>
        </p:txBody>
      </p:sp>
      <p:sp>
        <p:nvSpPr>
          <p:cNvPr id="56" name="TextBox 55">
            <a:extLst>
              <a:ext uri="{FF2B5EF4-FFF2-40B4-BE49-F238E27FC236}">
                <a16:creationId xmlns:a16="http://schemas.microsoft.com/office/drawing/2014/main" id="{69142E3B-8BC9-883E-8557-72BD445F316F}"/>
              </a:ext>
            </a:extLst>
          </p:cNvPr>
          <p:cNvSpPr txBox="1"/>
          <p:nvPr/>
        </p:nvSpPr>
        <p:spPr>
          <a:xfrm>
            <a:off x="1193675" y="5165258"/>
            <a:ext cx="801823" cy="369332"/>
          </a:xfrm>
          <a:prstGeom prst="rect">
            <a:avLst/>
          </a:prstGeom>
          <a:noFill/>
        </p:spPr>
        <p:txBody>
          <a:bodyPr wrap="none" rtlCol="0">
            <a:spAutoFit/>
          </a:bodyPr>
          <a:lstStyle/>
          <a:p>
            <a:r>
              <a:rPr lang="en-US" dirty="0">
                <a:solidFill>
                  <a:schemeClr val="bg1"/>
                </a:solidFill>
              </a:rPr>
              <a:t>51000</a:t>
            </a:r>
            <a:endParaRPr lang="en-CA" dirty="0">
              <a:solidFill>
                <a:schemeClr val="bg1"/>
              </a:solidFill>
            </a:endParaRPr>
          </a:p>
        </p:txBody>
      </p:sp>
      <p:sp>
        <p:nvSpPr>
          <p:cNvPr id="57" name="TextBox 56">
            <a:extLst>
              <a:ext uri="{FF2B5EF4-FFF2-40B4-BE49-F238E27FC236}">
                <a16:creationId xmlns:a16="http://schemas.microsoft.com/office/drawing/2014/main" id="{86EC6B27-31AD-218E-1B42-7C8E4B73BAE4}"/>
              </a:ext>
            </a:extLst>
          </p:cNvPr>
          <p:cNvSpPr txBox="1"/>
          <p:nvPr/>
        </p:nvSpPr>
        <p:spPr>
          <a:xfrm>
            <a:off x="1662354" y="5637429"/>
            <a:ext cx="801823" cy="369332"/>
          </a:xfrm>
          <a:prstGeom prst="rect">
            <a:avLst/>
          </a:prstGeom>
          <a:noFill/>
        </p:spPr>
        <p:txBody>
          <a:bodyPr wrap="none" rtlCol="0">
            <a:spAutoFit/>
          </a:bodyPr>
          <a:lstStyle/>
          <a:p>
            <a:r>
              <a:rPr lang="en-US" dirty="0">
                <a:solidFill>
                  <a:schemeClr val="bg1"/>
                </a:solidFill>
              </a:rPr>
              <a:t>50000</a:t>
            </a:r>
            <a:endParaRPr lang="en-CA" dirty="0">
              <a:solidFill>
                <a:schemeClr val="bg1"/>
              </a:solidFill>
            </a:endParaRPr>
          </a:p>
        </p:txBody>
      </p:sp>
      <p:sp>
        <p:nvSpPr>
          <p:cNvPr id="58" name="TextBox 57">
            <a:extLst>
              <a:ext uri="{FF2B5EF4-FFF2-40B4-BE49-F238E27FC236}">
                <a16:creationId xmlns:a16="http://schemas.microsoft.com/office/drawing/2014/main" id="{728BA2CD-9204-C597-F898-F54A17A252FE}"/>
              </a:ext>
            </a:extLst>
          </p:cNvPr>
          <p:cNvSpPr txBox="1"/>
          <p:nvPr/>
        </p:nvSpPr>
        <p:spPr>
          <a:xfrm>
            <a:off x="2907006" y="4693216"/>
            <a:ext cx="554960" cy="369332"/>
          </a:xfrm>
          <a:prstGeom prst="rect">
            <a:avLst/>
          </a:prstGeom>
          <a:noFill/>
        </p:spPr>
        <p:txBody>
          <a:bodyPr wrap="none" rtlCol="0">
            <a:spAutoFit/>
          </a:bodyPr>
          <a:lstStyle/>
          <a:p>
            <a:r>
              <a:rPr lang="en-US" dirty="0">
                <a:solidFill>
                  <a:schemeClr val="bg1"/>
                </a:solidFill>
              </a:rPr>
              <a:t>443</a:t>
            </a:r>
            <a:endParaRPr lang="en-CA" dirty="0">
              <a:solidFill>
                <a:schemeClr val="bg1"/>
              </a:solidFill>
            </a:endParaRPr>
          </a:p>
        </p:txBody>
      </p:sp>
      <p:sp>
        <p:nvSpPr>
          <p:cNvPr id="59" name="TextBox 58">
            <a:extLst>
              <a:ext uri="{FF2B5EF4-FFF2-40B4-BE49-F238E27FC236}">
                <a16:creationId xmlns:a16="http://schemas.microsoft.com/office/drawing/2014/main" id="{8014558F-23AA-A6BE-E2FD-12A138C533F0}"/>
              </a:ext>
            </a:extLst>
          </p:cNvPr>
          <p:cNvSpPr txBox="1"/>
          <p:nvPr/>
        </p:nvSpPr>
        <p:spPr>
          <a:xfrm>
            <a:off x="2546346" y="5174703"/>
            <a:ext cx="431528" cy="369332"/>
          </a:xfrm>
          <a:prstGeom prst="rect">
            <a:avLst/>
          </a:prstGeom>
          <a:noFill/>
        </p:spPr>
        <p:txBody>
          <a:bodyPr wrap="none" rtlCol="0">
            <a:spAutoFit/>
          </a:bodyPr>
          <a:lstStyle/>
          <a:p>
            <a:r>
              <a:rPr lang="en-US" dirty="0">
                <a:solidFill>
                  <a:schemeClr val="bg1"/>
                </a:solidFill>
              </a:rPr>
              <a:t>80</a:t>
            </a:r>
            <a:endParaRPr lang="en-CA" dirty="0">
              <a:solidFill>
                <a:schemeClr val="bg1"/>
              </a:solidFill>
            </a:endParaRPr>
          </a:p>
        </p:txBody>
      </p:sp>
      <p:sp>
        <p:nvSpPr>
          <p:cNvPr id="60" name="TextBox 59">
            <a:extLst>
              <a:ext uri="{FF2B5EF4-FFF2-40B4-BE49-F238E27FC236}">
                <a16:creationId xmlns:a16="http://schemas.microsoft.com/office/drawing/2014/main" id="{9897D8A5-FB60-BF02-096E-1DE037BE70AC}"/>
              </a:ext>
            </a:extLst>
          </p:cNvPr>
          <p:cNvSpPr txBox="1"/>
          <p:nvPr/>
        </p:nvSpPr>
        <p:spPr>
          <a:xfrm>
            <a:off x="2910949" y="5638023"/>
            <a:ext cx="554960" cy="369332"/>
          </a:xfrm>
          <a:prstGeom prst="rect">
            <a:avLst/>
          </a:prstGeom>
          <a:noFill/>
        </p:spPr>
        <p:txBody>
          <a:bodyPr wrap="none" rtlCol="0">
            <a:spAutoFit/>
          </a:bodyPr>
          <a:lstStyle/>
          <a:p>
            <a:r>
              <a:rPr lang="en-US" dirty="0">
                <a:solidFill>
                  <a:schemeClr val="bg1"/>
                </a:solidFill>
              </a:rPr>
              <a:t>443</a:t>
            </a:r>
            <a:endParaRPr lang="en-CA" dirty="0">
              <a:solidFill>
                <a:schemeClr val="bg1"/>
              </a:solidFill>
            </a:endParaRPr>
          </a:p>
        </p:txBody>
      </p:sp>
      <p:cxnSp>
        <p:nvCxnSpPr>
          <p:cNvPr id="61" name="Straight Connector 60">
            <a:extLst>
              <a:ext uri="{FF2B5EF4-FFF2-40B4-BE49-F238E27FC236}">
                <a16:creationId xmlns:a16="http://schemas.microsoft.com/office/drawing/2014/main" id="{61240BFA-0D3B-A9DF-A18A-5D00F9302A2B}"/>
              </a:ext>
            </a:extLst>
          </p:cNvPr>
          <p:cNvCxnSpPr/>
          <p:nvPr/>
        </p:nvCxnSpPr>
        <p:spPr>
          <a:xfrm>
            <a:off x="9137876" y="4713533"/>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E1F944F2-5DF1-EDF3-AD74-7101E3D2B20D}"/>
              </a:ext>
            </a:extLst>
          </p:cNvPr>
          <p:cNvSpPr txBox="1"/>
          <p:nvPr/>
        </p:nvSpPr>
        <p:spPr>
          <a:xfrm>
            <a:off x="8195637" y="4711122"/>
            <a:ext cx="801823" cy="369332"/>
          </a:xfrm>
          <a:prstGeom prst="rect">
            <a:avLst/>
          </a:prstGeom>
          <a:noFill/>
        </p:spPr>
        <p:txBody>
          <a:bodyPr wrap="none" rtlCol="0">
            <a:spAutoFit/>
          </a:bodyPr>
          <a:lstStyle/>
          <a:p>
            <a:r>
              <a:rPr lang="en-US" dirty="0">
                <a:solidFill>
                  <a:schemeClr val="bg1"/>
                </a:solidFill>
              </a:rPr>
              <a:t>50000</a:t>
            </a:r>
            <a:endParaRPr lang="en-CA" dirty="0">
              <a:solidFill>
                <a:schemeClr val="bg1"/>
              </a:solidFill>
            </a:endParaRPr>
          </a:p>
        </p:txBody>
      </p:sp>
      <p:cxnSp>
        <p:nvCxnSpPr>
          <p:cNvPr id="63" name="Straight Connector 62">
            <a:extLst>
              <a:ext uri="{FF2B5EF4-FFF2-40B4-BE49-F238E27FC236}">
                <a16:creationId xmlns:a16="http://schemas.microsoft.com/office/drawing/2014/main" id="{99E00E53-417B-F439-4B93-26CB02EC54BF}"/>
              </a:ext>
            </a:extLst>
          </p:cNvPr>
          <p:cNvCxnSpPr>
            <a:cxnSpLocks/>
          </p:cNvCxnSpPr>
          <p:nvPr/>
        </p:nvCxnSpPr>
        <p:spPr>
          <a:xfrm>
            <a:off x="9012680" y="5322078"/>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A32DEE26-8E52-472E-4107-EE2E3391E0B3}"/>
              </a:ext>
            </a:extLst>
          </p:cNvPr>
          <p:cNvSpPr txBox="1"/>
          <p:nvPr/>
        </p:nvSpPr>
        <p:spPr>
          <a:xfrm>
            <a:off x="8082123" y="5321459"/>
            <a:ext cx="907776" cy="369332"/>
          </a:xfrm>
          <a:prstGeom prst="rect">
            <a:avLst/>
          </a:prstGeom>
          <a:noFill/>
        </p:spPr>
        <p:txBody>
          <a:bodyPr wrap="square" rtlCol="0">
            <a:spAutoFit/>
          </a:bodyPr>
          <a:lstStyle/>
          <a:p>
            <a:r>
              <a:rPr lang="en-US" dirty="0">
                <a:solidFill>
                  <a:schemeClr val="bg1"/>
                </a:solidFill>
              </a:rPr>
              <a:t>51000</a:t>
            </a:r>
            <a:endParaRPr lang="en-CA" dirty="0">
              <a:solidFill>
                <a:schemeClr val="bg1"/>
              </a:solidFill>
            </a:endParaRPr>
          </a:p>
        </p:txBody>
      </p:sp>
      <p:cxnSp>
        <p:nvCxnSpPr>
          <p:cNvPr id="65" name="Straight Connector 64">
            <a:extLst>
              <a:ext uri="{FF2B5EF4-FFF2-40B4-BE49-F238E27FC236}">
                <a16:creationId xmlns:a16="http://schemas.microsoft.com/office/drawing/2014/main" id="{30E288E7-1DF1-E0B3-473E-485394DEFE49}"/>
              </a:ext>
            </a:extLst>
          </p:cNvPr>
          <p:cNvCxnSpPr/>
          <p:nvPr/>
        </p:nvCxnSpPr>
        <p:spPr>
          <a:xfrm>
            <a:off x="0" y="3363212"/>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12F3D8C-585F-0A19-5530-6C145F3910C1}"/>
              </a:ext>
            </a:extLst>
          </p:cNvPr>
          <p:cNvCxnSpPr/>
          <p:nvPr/>
        </p:nvCxnSpPr>
        <p:spPr>
          <a:xfrm>
            <a:off x="0" y="6140826"/>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77954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E9D8-5F2F-B78A-50EB-C278CC61C19A}"/>
              </a:ext>
            </a:extLst>
          </p:cNvPr>
          <p:cNvSpPr>
            <a:spLocks noGrp="1"/>
          </p:cNvSpPr>
          <p:nvPr>
            <p:ph type="title"/>
          </p:nvPr>
        </p:nvSpPr>
        <p:spPr>
          <a:xfrm>
            <a:off x="838200" y="129998"/>
            <a:ext cx="10515600" cy="1325563"/>
          </a:xfrm>
        </p:spPr>
        <p:txBody>
          <a:bodyPr/>
          <a:lstStyle/>
          <a:p>
            <a:r>
              <a:rPr lang="en-US" dirty="0"/>
              <a:t>2. </a:t>
            </a:r>
            <a:r>
              <a:rPr lang="en-US" sz="4400" b="1" dirty="0"/>
              <a:t>Segmentation </a:t>
            </a:r>
            <a:r>
              <a:rPr lang="en-US" sz="3600" b="1" dirty="0"/>
              <a:t>(Both)</a:t>
            </a:r>
            <a:endParaRPr lang="en-CA" dirty="0"/>
          </a:p>
        </p:txBody>
      </p:sp>
      <p:sp>
        <p:nvSpPr>
          <p:cNvPr id="3" name="Content Placeholder 2">
            <a:extLst>
              <a:ext uri="{FF2B5EF4-FFF2-40B4-BE49-F238E27FC236}">
                <a16:creationId xmlns:a16="http://schemas.microsoft.com/office/drawing/2014/main" id="{23312C16-E125-4832-D4F3-07E37AC45F90}"/>
              </a:ext>
            </a:extLst>
          </p:cNvPr>
          <p:cNvSpPr>
            <a:spLocks noGrp="1"/>
          </p:cNvSpPr>
          <p:nvPr>
            <p:ph idx="1"/>
          </p:nvPr>
        </p:nvSpPr>
        <p:spPr>
          <a:xfrm>
            <a:off x="230931" y="1278194"/>
            <a:ext cx="6354102" cy="5579806"/>
          </a:xfrm>
        </p:spPr>
        <p:txBody>
          <a:bodyPr>
            <a:normAutofit lnSpcReduction="10000"/>
          </a:bodyPr>
          <a:lstStyle/>
          <a:p>
            <a:pPr>
              <a:lnSpc>
                <a:spcPct val="110000"/>
              </a:lnSpc>
            </a:pPr>
            <a:r>
              <a:rPr lang="en-US" sz="2000" dirty="0"/>
              <a:t>Dividing data into smaller, more manageable pieces for transmission over a network has several advantages:</a:t>
            </a:r>
          </a:p>
          <a:p>
            <a:pPr>
              <a:lnSpc>
                <a:spcPct val="110000"/>
              </a:lnSpc>
            </a:pPr>
            <a:r>
              <a:rPr lang="en-US" sz="2000" b="1" dirty="0">
                <a:solidFill>
                  <a:srgbClr val="FF0000"/>
                </a:solidFill>
              </a:rPr>
              <a:t>Data Integrity</a:t>
            </a:r>
            <a:r>
              <a:rPr lang="en-US" sz="2000" dirty="0"/>
              <a:t>: Smaller segments reduce the likelihood of errors.</a:t>
            </a:r>
          </a:p>
          <a:p>
            <a:pPr>
              <a:lnSpc>
                <a:spcPct val="110000"/>
              </a:lnSpc>
            </a:pPr>
            <a:r>
              <a:rPr lang="en-US" sz="2000" b="1" dirty="0">
                <a:solidFill>
                  <a:srgbClr val="FF0000"/>
                </a:solidFill>
              </a:rPr>
              <a:t>Error Reduction</a:t>
            </a:r>
            <a:r>
              <a:rPr lang="en-US" sz="2000" dirty="0"/>
              <a:t>: Transmitting smaller amounts of data at a time decreases the chances of errors occurring.</a:t>
            </a:r>
          </a:p>
          <a:p>
            <a:pPr>
              <a:lnSpc>
                <a:spcPct val="110000"/>
              </a:lnSpc>
            </a:pPr>
            <a:r>
              <a:rPr lang="en-US" sz="2000" b="1" dirty="0">
                <a:solidFill>
                  <a:srgbClr val="FF0000"/>
                </a:solidFill>
              </a:rPr>
              <a:t>Efficient Routing: </a:t>
            </a:r>
            <a:r>
              <a:rPr lang="en-US" sz="2000" dirty="0"/>
              <a:t>Each segment can take its own path through the network, depending on traffic conditions.</a:t>
            </a:r>
          </a:p>
          <a:p>
            <a:pPr>
              <a:lnSpc>
                <a:spcPct val="110000"/>
              </a:lnSpc>
            </a:pPr>
            <a:r>
              <a:rPr lang="en-US" sz="2000" b="1" dirty="0">
                <a:solidFill>
                  <a:srgbClr val="FF0000"/>
                </a:solidFill>
              </a:rPr>
              <a:t>Reordering by Receiver: </a:t>
            </a:r>
            <a:r>
              <a:rPr lang="en-US" sz="2000" dirty="0"/>
              <a:t>The order in which segments are received is not important; the receiver will reorder the segments into the correct sequence, It make at:</a:t>
            </a:r>
          </a:p>
          <a:p>
            <a:pPr lvl="1">
              <a:lnSpc>
                <a:spcPct val="110000"/>
              </a:lnSpc>
            </a:pPr>
            <a:r>
              <a:rPr lang="en-US" sz="1600" dirty="0"/>
              <a:t>TCP </a:t>
            </a:r>
            <a:r>
              <a:rPr lang="en-US" sz="1600" dirty="0">
                <a:sym typeface="Wingdings" panose="05000000000000000000" pitchFamily="2" charset="2"/>
              </a:rPr>
              <a:t> </a:t>
            </a:r>
            <a:r>
              <a:rPr lang="en-US" sz="1600" dirty="0"/>
              <a:t>Transport Layer</a:t>
            </a:r>
            <a:endParaRPr lang="en-CA" sz="1600" dirty="0"/>
          </a:p>
          <a:p>
            <a:pPr lvl="1">
              <a:lnSpc>
                <a:spcPct val="110000"/>
              </a:lnSpc>
            </a:pPr>
            <a:r>
              <a:rPr lang="en-US" sz="1600" dirty="0"/>
              <a:t>UDP </a:t>
            </a:r>
            <a:r>
              <a:rPr lang="en-US" sz="1600" dirty="0">
                <a:sym typeface="Wingdings" panose="05000000000000000000" pitchFamily="2" charset="2"/>
              </a:rPr>
              <a:t> </a:t>
            </a:r>
            <a:r>
              <a:rPr lang="en-US" sz="1600" dirty="0"/>
              <a:t>Application Layer</a:t>
            </a:r>
          </a:p>
        </p:txBody>
      </p:sp>
      <p:sp>
        <p:nvSpPr>
          <p:cNvPr id="4" name="Footer Placeholder 3">
            <a:extLst>
              <a:ext uri="{FF2B5EF4-FFF2-40B4-BE49-F238E27FC236}">
                <a16:creationId xmlns:a16="http://schemas.microsoft.com/office/drawing/2014/main" id="{3B3B28AB-5140-19F1-00B3-9503EB98C829}"/>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Rounded Corners 4">
            <a:extLst>
              <a:ext uri="{FF2B5EF4-FFF2-40B4-BE49-F238E27FC236}">
                <a16:creationId xmlns:a16="http://schemas.microsoft.com/office/drawing/2014/main" id="{FD39A5B1-C737-28FE-7ACA-2C7B44AA5F10}"/>
              </a:ext>
            </a:extLst>
          </p:cNvPr>
          <p:cNvSpPr/>
          <p:nvPr/>
        </p:nvSpPr>
        <p:spPr>
          <a:xfrm>
            <a:off x="6263150" y="2196841"/>
            <a:ext cx="1799802" cy="364511"/>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Application Layer</a:t>
            </a:r>
            <a:endParaRPr lang="en-CA" sz="1600" dirty="0"/>
          </a:p>
        </p:txBody>
      </p:sp>
      <p:sp>
        <p:nvSpPr>
          <p:cNvPr id="6" name="Rectangle: Rounded Corners 5">
            <a:extLst>
              <a:ext uri="{FF2B5EF4-FFF2-40B4-BE49-F238E27FC236}">
                <a16:creationId xmlns:a16="http://schemas.microsoft.com/office/drawing/2014/main" id="{2472DF26-002C-A758-A9D2-55A66BCED1F2}"/>
              </a:ext>
            </a:extLst>
          </p:cNvPr>
          <p:cNvSpPr/>
          <p:nvPr/>
        </p:nvSpPr>
        <p:spPr>
          <a:xfrm>
            <a:off x="6263150" y="2558896"/>
            <a:ext cx="1799802" cy="364511"/>
          </a:xfrm>
          <a:prstGeom prst="roundRect">
            <a:avLst/>
          </a:prstGeom>
          <a:solidFill>
            <a:srgbClr val="E64C3C"/>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Transport Layer</a:t>
            </a:r>
            <a:endParaRPr lang="en-CA" sz="1600" dirty="0"/>
          </a:p>
        </p:txBody>
      </p:sp>
      <p:grpSp>
        <p:nvGrpSpPr>
          <p:cNvPr id="28" name="Group 27">
            <a:extLst>
              <a:ext uri="{FF2B5EF4-FFF2-40B4-BE49-F238E27FC236}">
                <a16:creationId xmlns:a16="http://schemas.microsoft.com/office/drawing/2014/main" id="{DA216B96-AA7D-DBB1-E9DF-F2394AA6EB84}"/>
              </a:ext>
            </a:extLst>
          </p:cNvPr>
          <p:cNvGrpSpPr/>
          <p:nvPr/>
        </p:nvGrpSpPr>
        <p:grpSpPr>
          <a:xfrm>
            <a:off x="9616447" y="2452992"/>
            <a:ext cx="801823" cy="549594"/>
            <a:chOff x="137285" y="3824594"/>
            <a:chExt cx="801823" cy="549594"/>
          </a:xfrm>
        </p:grpSpPr>
        <p:sp>
          <p:nvSpPr>
            <p:cNvPr id="29" name="Oval 28">
              <a:extLst>
                <a:ext uri="{FF2B5EF4-FFF2-40B4-BE49-F238E27FC236}">
                  <a16:creationId xmlns:a16="http://schemas.microsoft.com/office/drawing/2014/main" id="{D996E9F9-939C-DF45-CFF5-7AD423686E1C}"/>
                </a:ext>
              </a:extLst>
            </p:cNvPr>
            <p:cNvSpPr/>
            <p:nvPr/>
          </p:nvSpPr>
          <p:spPr>
            <a:xfrm>
              <a:off x="439879" y="3824594"/>
              <a:ext cx="196636" cy="1966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3BE356C9-69E1-0E5B-0446-7C0371E24E42}"/>
                </a:ext>
              </a:extLst>
            </p:cNvPr>
            <p:cNvSpPr txBox="1"/>
            <p:nvPr/>
          </p:nvSpPr>
          <p:spPr>
            <a:xfrm>
              <a:off x="137285" y="4004856"/>
              <a:ext cx="801823" cy="369332"/>
            </a:xfrm>
            <a:prstGeom prst="rect">
              <a:avLst/>
            </a:prstGeom>
            <a:noFill/>
          </p:spPr>
          <p:txBody>
            <a:bodyPr wrap="none" rtlCol="0">
              <a:spAutoFit/>
            </a:bodyPr>
            <a:lstStyle/>
            <a:p>
              <a:r>
                <a:rPr lang="en-US" b="1" dirty="0">
                  <a:solidFill>
                    <a:srgbClr val="FF0000"/>
                  </a:solidFill>
                </a:rPr>
                <a:t>50000</a:t>
              </a:r>
              <a:endParaRPr lang="en-CA" b="1" dirty="0">
                <a:solidFill>
                  <a:srgbClr val="FF0000"/>
                </a:solidFill>
              </a:endParaRPr>
            </a:p>
          </p:txBody>
        </p:sp>
      </p:grpSp>
      <p:sp>
        <p:nvSpPr>
          <p:cNvPr id="31" name="Rectangle: Rounded Corners 30">
            <a:extLst>
              <a:ext uri="{FF2B5EF4-FFF2-40B4-BE49-F238E27FC236}">
                <a16:creationId xmlns:a16="http://schemas.microsoft.com/office/drawing/2014/main" id="{01C21C01-F53B-14ED-8BF6-7D539E74C02B}"/>
              </a:ext>
            </a:extLst>
          </p:cNvPr>
          <p:cNvSpPr/>
          <p:nvPr/>
        </p:nvSpPr>
        <p:spPr>
          <a:xfrm>
            <a:off x="8924538" y="3052080"/>
            <a:ext cx="2231923" cy="501446"/>
          </a:xfrm>
          <a:prstGeom prst="roundRect">
            <a:avLst/>
          </a:prstGeom>
          <a:solidFill>
            <a:srgbClr val="24AE5F"/>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Segmentation</a:t>
            </a:r>
            <a:endParaRPr lang="en-CA" dirty="0"/>
          </a:p>
        </p:txBody>
      </p:sp>
      <p:sp>
        <p:nvSpPr>
          <p:cNvPr id="32" name="Rectangle: Rounded Corners 31">
            <a:extLst>
              <a:ext uri="{FF2B5EF4-FFF2-40B4-BE49-F238E27FC236}">
                <a16:creationId xmlns:a16="http://schemas.microsoft.com/office/drawing/2014/main" id="{BB77897D-ACAA-B5D8-ACB0-FB12C5D966FA}"/>
              </a:ext>
            </a:extLst>
          </p:cNvPr>
          <p:cNvSpPr/>
          <p:nvPr/>
        </p:nvSpPr>
        <p:spPr>
          <a:xfrm>
            <a:off x="8123958" y="4835527"/>
            <a:ext cx="3837110"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b="1" dirty="0"/>
              <a:t>Segment 3</a:t>
            </a:r>
            <a:endParaRPr lang="en-US" sz="1600" dirty="0"/>
          </a:p>
        </p:txBody>
      </p:sp>
      <p:sp>
        <p:nvSpPr>
          <p:cNvPr id="33" name="Rectangle: Rounded Corners 32">
            <a:extLst>
              <a:ext uri="{FF2B5EF4-FFF2-40B4-BE49-F238E27FC236}">
                <a16:creationId xmlns:a16="http://schemas.microsoft.com/office/drawing/2014/main" id="{45F41B64-49A8-EA88-8909-2C07336A85C5}"/>
              </a:ext>
            </a:extLst>
          </p:cNvPr>
          <p:cNvSpPr/>
          <p:nvPr/>
        </p:nvSpPr>
        <p:spPr>
          <a:xfrm>
            <a:off x="8123958" y="3893724"/>
            <a:ext cx="3837110"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b="1" dirty="0"/>
              <a:t>Segment 1</a:t>
            </a:r>
            <a:endParaRPr lang="en-US" sz="1600" dirty="0"/>
          </a:p>
        </p:txBody>
      </p:sp>
      <p:sp>
        <p:nvSpPr>
          <p:cNvPr id="34" name="Rectangle: Rounded Corners 33">
            <a:extLst>
              <a:ext uri="{FF2B5EF4-FFF2-40B4-BE49-F238E27FC236}">
                <a16:creationId xmlns:a16="http://schemas.microsoft.com/office/drawing/2014/main" id="{63495350-03FD-13CE-82FB-A48583948FF9}"/>
              </a:ext>
            </a:extLst>
          </p:cNvPr>
          <p:cNvSpPr/>
          <p:nvPr/>
        </p:nvSpPr>
        <p:spPr>
          <a:xfrm>
            <a:off x="8121944" y="4365766"/>
            <a:ext cx="3837111"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b="1" dirty="0"/>
              <a:t>Segment 2</a:t>
            </a:r>
            <a:endParaRPr lang="en-US" sz="1600" dirty="0"/>
          </a:p>
        </p:txBody>
      </p:sp>
      <p:cxnSp>
        <p:nvCxnSpPr>
          <p:cNvPr id="35" name="Straight Arrow Connector 34">
            <a:extLst>
              <a:ext uri="{FF2B5EF4-FFF2-40B4-BE49-F238E27FC236}">
                <a16:creationId xmlns:a16="http://schemas.microsoft.com/office/drawing/2014/main" id="{BCD873C2-4FB8-5BAC-ED36-6DFC508CF8D7}"/>
              </a:ext>
            </a:extLst>
          </p:cNvPr>
          <p:cNvCxnSpPr>
            <a:stCxn id="31" idx="2"/>
            <a:endCxn id="33" idx="0"/>
          </p:cNvCxnSpPr>
          <p:nvPr/>
        </p:nvCxnSpPr>
        <p:spPr>
          <a:xfrm>
            <a:off x="10040500" y="3553526"/>
            <a:ext cx="2013" cy="340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888C23AF-7515-D6D1-B777-74C8845D83D8}"/>
              </a:ext>
            </a:extLst>
          </p:cNvPr>
          <p:cNvCxnSpPr>
            <a:cxnSpLocks/>
            <a:stCxn id="33" idx="2"/>
            <a:endCxn id="34" idx="0"/>
          </p:cNvCxnSpPr>
          <p:nvPr/>
        </p:nvCxnSpPr>
        <p:spPr>
          <a:xfrm flipH="1">
            <a:off x="10040500" y="4258235"/>
            <a:ext cx="2013" cy="107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64997119-53BC-D1CA-EFF4-5DC134DDC6DC}"/>
              </a:ext>
            </a:extLst>
          </p:cNvPr>
          <p:cNvCxnSpPr>
            <a:cxnSpLocks/>
            <a:stCxn id="34" idx="2"/>
            <a:endCxn id="32" idx="0"/>
          </p:cNvCxnSpPr>
          <p:nvPr/>
        </p:nvCxnSpPr>
        <p:spPr>
          <a:xfrm>
            <a:off x="10040500" y="4730277"/>
            <a:ext cx="2013" cy="105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8446DC1-4DE4-F088-E2B5-9D84558F23A7}"/>
              </a:ext>
            </a:extLst>
          </p:cNvPr>
          <p:cNvCxnSpPr/>
          <p:nvPr/>
        </p:nvCxnSpPr>
        <p:spPr>
          <a:xfrm>
            <a:off x="10269726" y="3893724"/>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1672C07-7413-D18B-07B2-CAE9DE39F998}"/>
              </a:ext>
            </a:extLst>
          </p:cNvPr>
          <p:cNvCxnSpPr/>
          <p:nvPr/>
        </p:nvCxnSpPr>
        <p:spPr>
          <a:xfrm>
            <a:off x="9247945" y="3893724"/>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B8BA2D91-9967-06B1-1383-D30E6CB939F1}"/>
              </a:ext>
            </a:extLst>
          </p:cNvPr>
          <p:cNvCxnSpPr/>
          <p:nvPr/>
        </p:nvCxnSpPr>
        <p:spPr>
          <a:xfrm>
            <a:off x="10283335" y="4375211"/>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321C71DD-D4F8-2778-CD3C-D98A30417728}"/>
              </a:ext>
            </a:extLst>
          </p:cNvPr>
          <p:cNvCxnSpPr/>
          <p:nvPr/>
        </p:nvCxnSpPr>
        <p:spPr>
          <a:xfrm>
            <a:off x="9201709" y="4357109"/>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52759BF2-5077-707F-265E-A738B682AC00}"/>
              </a:ext>
            </a:extLst>
          </p:cNvPr>
          <p:cNvCxnSpPr/>
          <p:nvPr/>
        </p:nvCxnSpPr>
        <p:spPr>
          <a:xfrm>
            <a:off x="10269726" y="4835527"/>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D071EE12-8D73-7A51-806D-991C21A25880}"/>
              </a:ext>
            </a:extLst>
          </p:cNvPr>
          <p:cNvCxnSpPr/>
          <p:nvPr/>
        </p:nvCxnSpPr>
        <p:spPr>
          <a:xfrm>
            <a:off x="9221703" y="4835527"/>
            <a:ext cx="0" cy="36451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989EF08A-9EA3-B047-C7FC-DF84978EC656}"/>
              </a:ext>
            </a:extLst>
          </p:cNvPr>
          <p:cNvSpPr txBox="1"/>
          <p:nvPr/>
        </p:nvSpPr>
        <p:spPr>
          <a:xfrm>
            <a:off x="8268369" y="3894304"/>
            <a:ext cx="801823" cy="369332"/>
          </a:xfrm>
          <a:prstGeom prst="rect">
            <a:avLst/>
          </a:prstGeom>
          <a:noFill/>
        </p:spPr>
        <p:txBody>
          <a:bodyPr wrap="none" rtlCol="0">
            <a:spAutoFit/>
          </a:bodyPr>
          <a:lstStyle/>
          <a:p>
            <a:r>
              <a:rPr lang="en-US" dirty="0">
                <a:solidFill>
                  <a:schemeClr val="bg1"/>
                </a:solidFill>
              </a:rPr>
              <a:t>50000</a:t>
            </a:r>
            <a:endParaRPr lang="en-CA" dirty="0">
              <a:solidFill>
                <a:schemeClr val="bg1"/>
              </a:solidFill>
            </a:endParaRPr>
          </a:p>
        </p:txBody>
      </p:sp>
      <p:sp>
        <p:nvSpPr>
          <p:cNvPr id="48" name="TextBox 47">
            <a:extLst>
              <a:ext uri="{FF2B5EF4-FFF2-40B4-BE49-F238E27FC236}">
                <a16:creationId xmlns:a16="http://schemas.microsoft.com/office/drawing/2014/main" id="{26503A07-A67D-3C79-C824-764C4434479E}"/>
              </a:ext>
            </a:extLst>
          </p:cNvPr>
          <p:cNvSpPr txBox="1"/>
          <p:nvPr/>
        </p:nvSpPr>
        <p:spPr>
          <a:xfrm>
            <a:off x="8276374" y="4360945"/>
            <a:ext cx="801823" cy="369332"/>
          </a:xfrm>
          <a:prstGeom prst="rect">
            <a:avLst/>
          </a:prstGeom>
          <a:noFill/>
        </p:spPr>
        <p:txBody>
          <a:bodyPr wrap="none" rtlCol="0">
            <a:spAutoFit/>
          </a:bodyPr>
          <a:lstStyle/>
          <a:p>
            <a:r>
              <a:rPr lang="en-US" dirty="0">
                <a:solidFill>
                  <a:schemeClr val="bg1"/>
                </a:solidFill>
              </a:rPr>
              <a:t>50000</a:t>
            </a:r>
            <a:endParaRPr lang="en-CA" dirty="0">
              <a:solidFill>
                <a:schemeClr val="bg1"/>
              </a:solidFill>
            </a:endParaRPr>
          </a:p>
        </p:txBody>
      </p:sp>
      <p:sp>
        <p:nvSpPr>
          <p:cNvPr id="49" name="TextBox 48">
            <a:extLst>
              <a:ext uri="{FF2B5EF4-FFF2-40B4-BE49-F238E27FC236}">
                <a16:creationId xmlns:a16="http://schemas.microsoft.com/office/drawing/2014/main" id="{A54F63D1-BF33-9DF3-B16F-89DDDF505916}"/>
              </a:ext>
            </a:extLst>
          </p:cNvPr>
          <p:cNvSpPr txBox="1"/>
          <p:nvPr/>
        </p:nvSpPr>
        <p:spPr>
          <a:xfrm>
            <a:off x="8247923" y="4833116"/>
            <a:ext cx="801823" cy="369332"/>
          </a:xfrm>
          <a:prstGeom prst="rect">
            <a:avLst/>
          </a:prstGeom>
          <a:noFill/>
        </p:spPr>
        <p:txBody>
          <a:bodyPr wrap="none" rtlCol="0">
            <a:spAutoFit/>
          </a:bodyPr>
          <a:lstStyle/>
          <a:p>
            <a:r>
              <a:rPr lang="en-US" dirty="0">
                <a:solidFill>
                  <a:schemeClr val="bg1"/>
                </a:solidFill>
              </a:rPr>
              <a:t>50000</a:t>
            </a:r>
            <a:endParaRPr lang="en-CA" dirty="0">
              <a:solidFill>
                <a:schemeClr val="bg1"/>
              </a:solidFill>
            </a:endParaRPr>
          </a:p>
        </p:txBody>
      </p:sp>
      <p:sp>
        <p:nvSpPr>
          <p:cNvPr id="50" name="TextBox 49">
            <a:extLst>
              <a:ext uri="{FF2B5EF4-FFF2-40B4-BE49-F238E27FC236}">
                <a16:creationId xmlns:a16="http://schemas.microsoft.com/office/drawing/2014/main" id="{DE478710-69CC-166C-B5CF-B21A4BA6E4C0}"/>
              </a:ext>
            </a:extLst>
          </p:cNvPr>
          <p:cNvSpPr txBox="1"/>
          <p:nvPr/>
        </p:nvSpPr>
        <p:spPr>
          <a:xfrm>
            <a:off x="9524116" y="3888903"/>
            <a:ext cx="554960" cy="369332"/>
          </a:xfrm>
          <a:prstGeom prst="rect">
            <a:avLst/>
          </a:prstGeom>
          <a:noFill/>
        </p:spPr>
        <p:txBody>
          <a:bodyPr wrap="none" rtlCol="0">
            <a:spAutoFit/>
          </a:bodyPr>
          <a:lstStyle/>
          <a:p>
            <a:r>
              <a:rPr lang="en-US" dirty="0">
                <a:solidFill>
                  <a:schemeClr val="bg1"/>
                </a:solidFill>
              </a:rPr>
              <a:t>443</a:t>
            </a:r>
            <a:endParaRPr lang="en-CA" dirty="0">
              <a:solidFill>
                <a:schemeClr val="bg1"/>
              </a:solidFill>
            </a:endParaRPr>
          </a:p>
        </p:txBody>
      </p:sp>
      <p:sp>
        <p:nvSpPr>
          <p:cNvPr id="51" name="TextBox 50">
            <a:extLst>
              <a:ext uri="{FF2B5EF4-FFF2-40B4-BE49-F238E27FC236}">
                <a16:creationId xmlns:a16="http://schemas.microsoft.com/office/drawing/2014/main" id="{DBDF75FD-6D59-84D8-E248-52E47D6683A9}"/>
              </a:ext>
            </a:extLst>
          </p:cNvPr>
          <p:cNvSpPr txBox="1"/>
          <p:nvPr/>
        </p:nvSpPr>
        <p:spPr>
          <a:xfrm>
            <a:off x="9487595" y="4376769"/>
            <a:ext cx="554960" cy="369332"/>
          </a:xfrm>
          <a:prstGeom prst="rect">
            <a:avLst/>
          </a:prstGeom>
          <a:noFill/>
        </p:spPr>
        <p:txBody>
          <a:bodyPr wrap="none" rtlCol="0">
            <a:spAutoFit/>
          </a:bodyPr>
          <a:lstStyle/>
          <a:p>
            <a:r>
              <a:rPr lang="en-US" dirty="0">
                <a:solidFill>
                  <a:schemeClr val="bg1"/>
                </a:solidFill>
              </a:rPr>
              <a:t>443</a:t>
            </a:r>
            <a:endParaRPr lang="en-CA" dirty="0">
              <a:solidFill>
                <a:schemeClr val="bg1"/>
              </a:solidFill>
            </a:endParaRPr>
          </a:p>
        </p:txBody>
      </p:sp>
      <p:sp>
        <p:nvSpPr>
          <p:cNvPr id="52" name="TextBox 51">
            <a:extLst>
              <a:ext uri="{FF2B5EF4-FFF2-40B4-BE49-F238E27FC236}">
                <a16:creationId xmlns:a16="http://schemas.microsoft.com/office/drawing/2014/main" id="{F3C69666-3F10-43FF-F609-BC61B2A228A7}"/>
              </a:ext>
            </a:extLst>
          </p:cNvPr>
          <p:cNvSpPr txBox="1"/>
          <p:nvPr/>
        </p:nvSpPr>
        <p:spPr>
          <a:xfrm>
            <a:off x="9528059" y="4833710"/>
            <a:ext cx="554960" cy="369332"/>
          </a:xfrm>
          <a:prstGeom prst="rect">
            <a:avLst/>
          </a:prstGeom>
          <a:noFill/>
        </p:spPr>
        <p:txBody>
          <a:bodyPr wrap="none" rtlCol="0">
            <a:spAutoFit/>
          </a:bodyPr>
          <a:lstStyle/>
          <a:p>
            <a:r>
              <a:rPr lang="en-US" dirty="0">
                <a:solidFill>
                  <a:schemeClr val="bg1"/>
                </a:solidFill>
              </a:rPr>
              <a:t>443</a:t>
            </a:r>
            <a:endParaRPr lang="en-CA" dirty="0">
              <a:solidFill>
                <a:schemeClr val="bg1"/>
              </a:solidFill>
            </a:endParaRPr>
          </a:p>
        </p:txBody>
      </p:sp>
      <p:cxnSp>
        <p:nvCxnSpPr>
          <p:cNvPr id="57" name="Straight Connector 56">
            <a:extLst>
              <a:ext uri="{FF2B5EF4-FFF2-40B4-BE49-F238E27FC236}">
                <a16:creationId xmlns:a16="http://schemas.microsoft.com/office/drawing/2014/main" id="{FBBFFF30-D8E8-D5B6-853E-06BE3E8735FB}"/>
              </a:ext>
            </a:extLst>
          </p:cNvPr>
          <p:cNvCxnSpPr>
            <a:cxnSpLocks/>
          </p:cNvCxnSpPr>
          <p:nvPr/>
        </p:nvCxnSpPr>
        <p:spPr>
          <a:xfrm>
            <a:off x="6263150" y="2558899"/>
            <a:ext cx="5997676" cy="0"/>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F02BD766-4AF0-9183-5532-A7406A694667}"/>
              </a:ext>
            </a:extLst>
          </p:cNvPr>
          <p:cNvSpPr/>
          <p:nvPr/>
        </p:nvSpPr>
        <p:spPr>
          <a:xfrm>
            <a:off x="8121945" y="1922439"/>
            <a:ext cx="3837110" cy="364511"/>
          </a:xfrm>
          <a:prstGeom prst="roundRect">
            <a:avLst/>
          </a:prstGeom>
          <a:solidFill>
            <a:schemeClr val="accent5">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5GB</a:t>
            </a:r>
          </a:p>
        </p:txBody>
      </p:sp>
      <p:cxnSp>
        <p:nvCxnSpPr>
          <p:cNvPr id="68" name="Straight Arrow Connector 67">
            <a:extLst>
              <a:ext uri="{FF2B5EF4-FFF2-40B4-BE49-F238E27FC236}">
                <a16:creationId xmlns:a16="http://schemas.microsoft.com/office/drawing/2014/main" id="{1F3D3C47-54E7-AEDB-1AE5-5D3B38A0175C}"/>
              </a:ext>
            </a:extLst>
          </p:cNvPr>
          <p:cNvCxnSpPr>
            <a:cxnSpLocks/>
            <a:endCxn id="31" idx="0"/>
          </p:cNvCxnSpPr>
          <p:nvPr/>
        </p:nvCxnSpPr>
        <p:spPr>
          <a:xfrm>
            <a:off x="10017684" y="2282553"/>
            <a:ext cx="22816" cy="7695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0D883633-E96E-6AB2-BCDB-EB0E71BC89D6}"/>
              </a:ext>
            </a:extLst>
          </p:cNvPr>
          <p:cNvGrpSpPr/>
          <p:nvPr/>
        </p:nvGrpSpPr>
        <p:grpSpPr>
          <a:xfrm>
            <a:off x="9993052" y="5360392"/>
            <a:ext cx="94894" cy="399694"/>
            <a:chOff x="10151263" y="6109473"/>
            <a:chExt cx="94894" cy="399694"/>
          </a:xfrm>
        </p:grpSpPr>
        <p:sp>
          <p:nvSpPr>
            <p:cNvPr id="7" name="Oval 6">
              <a:extLst>
                <a:ext uri="{FF2B5EF4-FFF2-40B4-BE49-F238E27FC236}">
                  <a16:creationId xmlns:a16="http://schemas.microsoft.com/office/drawing/2014/main" id="{BAE4A60E-BFDC-ED21-6FA5-38B40CB4D487}"/>
                </a:ext>
              </a:extLst>
            </p:cNvPr>
            <p:cNvSpPr/>
            <p:nvPr/>
          </p:nvSpPr>
          <p:spPr>
            <a:xfrm>
              <a:off x="10151263" y="6109473"/>
              <a:ext cx="94894" cy="9489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Oval 10">
              <a:extLst>
                <a:ext uri="{FF2B5EF4-FFF2-40B4-BE49-F238E27FC236}">
                  <a16:creationId xmlns:a16="http://schemas.microsoft.com/office/drawing/2014/main" id="{B2FC9864-BE35-DD53-51D6-85F210C2C2B0}"/>
                </a:ext>
              </a:extLst>
            </p:cNvPr>
            <p:cNvSpPr/>
            <p:nvPr/>
          </p:nvSpPr>
          <p:spPr>
            <a:xfrm>
              <a:off x="10151263" y="6261873"/>
              <a:ext cx="94894" cy="9489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6DC4B0EF-0DF3-4E91-FC94-3EB09192C40D}"/>
                </a:ext>
              </a:extLst>
            </p:cNvPr>
            <p:cNvSpPr/>
            <p:nvPr/>
          </p:nvSpPr>
          <p:spPr>
            <a:xfrm>
              <a:off x="10151263" y="6414273"/>
              <a:ext cx="94894" cy="9489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3391151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A278-C522-23C3-0B6F-39B66872ED30}"/>
              </a:ext>
            </a:extLst>
          </p:cNvPr>
          <p:cNvSpPr>
            <a:spLocks noGrp="1"/>
          </p:cNvSpPr>
          <p:nvPr>
            <p:ph type="title"/>
          </p:nvPr>
        </p:nvSpPr>
        <p:spPr/>
        <p:txBody>
          <a:bodyPr/>
          <a:lstStyle/>
          <a:p>
            <a:r>
              <a:rPr lang="en-US" dirty="0"/>
              <a:t>3. </a:t>
            </a:r>
            <a:r>
              <a:rPr lang="en-US" sz="4400" b="1" dirty="0"/>
              <a:t>Flow Control </a:t>
            </a:r>
            <a:r>
              <a:rPr lang="en-US" sz="3600" b="1" dirty="0"/>
              <a:t>(TCP Only)</a:t>
            </a:r>
            <a:endParaRPr lang="en-CA" dirty="0"/>
          </a:p>
        </p:txBody>
      </p:sp>
      <p:sp>
        <p:nvSpPr>
          <p:cNvPr id="3" name="Content Placeholder 2">
            <a:extLst>
              <a:ext uri="{FF2B5EF4-FFF2-40B4-BE49-F238E27FC236}">
                <a16:creationId xmlns:a16="http://schemas.microsoft.com/office/drawing/2014/main" id="{2E7B3E7A-D0BE-5C95-9FE7-7B69DB6CCFA6}"/>
              </a:ext>
            </a:extLst>
          </p:cNvPr>
          <p:cNvSpPr>
            <a:spLocks noGrp="1"/>
          </p:cNvSpPr>
          <p:nvPr>
            <p:ph idx="1"/>
          </p:nvPr>
        </p:nvSpPr>
        <p:spPr>
          <a:xfrm>
            <a:off x="442453" y="1690688"/>
            <a:ext cx="6223818" cy="4887093"/>
          </a:xfrm>
        </p:spPr>
        <p:txBody>
          <a:bodyPr>
            <a:normAutofit/>
          </a:bodyPr>
          <a:lstStyle/>
          <a:p>
            <a:r>
              <a:rPr lang="en-US" sz="2000" dirty="0"/>
              <a:t>manage the rate of data transmission between a sender and a receiver, ensuring that the sender does not overwhelm the receiver with too much data at once.</a:t>
            </a:r>
            <a:endParaRPr lang="ar-JO" sz="2000" dirty="0"/>
          </a:p>
          <a:p>
            <a:r>
              <a:rPr lang="en-US" sz="2000" b="1" dirty="0">
                <a:solidFill>
                  <a:srgbClr val="FF0000"/>
                </a:solidFill>
              </a:rPr>
              <a:t>Problem: </a:t>
            </a:r>
            <a:r>
              <a:rPr lang="en-US" sz="2000" dirty="0"/>
              <a:t>If the recipient of the message is slow and cannot receive a large amount of data in a short time, and the sender is fast and can handle a large amount of data by sending and receiving, then the receiver loses some data.</a:t>
            </a:r>
          </a:p>
          <a:p>
            <a:endParaRPr lang="en-US" sz="2000" dirty="0"/>
          </a:p>
          <a:p>
            <a:r>
              <a:rPr lang="en-US" sz="2000" b="1" dirty="0">
                <a:solidFill>
                  <a:srgbClr val="00B050"/>
                </a:solidFill>
              </a:rPr>
              <a:t>Solution: </a:t>
            </a:r>
            <a:r>
              <a:rPr lang="en-US" sz="2000" dirty="0"/>
              <a:t>Before the data is sent, the sender and the receiver agree on the speed of sending the data, depending on how much the slower one can tolerate.</a:t>
            </a:r>
          </a:p>
          <a:p>
            <a:r>
              <a:rPr lang="en-US" sz="2000" dirty="0"/>
              <a:t>If the route allows more data to be sent, it will be done</a:t>
            </a:r>
            <a:endParaRPr lang="en-CA" sz="2000" dirty="0"/>
          </a:p>
        </p:txBody>
      </p:sp>
      <p:sp>
        <p:nvSpPr>
          <p:cNvPr id="4" name="Footer Placeholder 3">
            <a:extLst>
              <a:ext uri="{FF2B5EF4-FFF2-40B4-BE49-F238E27FC236}">
                <a16:creationId xmlns:a16="http://schemas.microsoft.com/office/drawing/2014/main" id="{DF18B89F-05CB-547A-882B-0EE5EEC0366A}"/>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computer with a white screen&#10;&#10;Description automatically generated">
            <a:extLst>
              <a:ext uri="{FF2B5EF4-FFF2-40B4-BE49-F238E27FC236}">
                <a16:creationId xmlns:a16="http://schemas.microsoft.com/office/drawing/2014/main" id="{613EB0FA-C1FB-101E-C86D-99202CC2882F}"/>
              </a:ext>
            </a:extLst>
          </p:cNvPr>
          <p:cNvPicPr>
            <a:picLocks noChangeAspect="1"/>
          </p:cNvPicPr>
          <p:nvPr/>
        </p:nvPicPr>
        <p:blipFill rotWithShape="1">
          <a:blip r:embed="rId2">
            <a:extLst>
              <a:ext uri="{28A0092B-C50C-407E-A947-70E740481C1C}">
                <a14:useLocalDpi xmlns:a14="http://schemas.microsoft.com/office/drawing/2010/main" val="0"/>
              </a:ext>
            </a:extLst>
          </a:blip>
          <a:srcRect t="7141" b="41099"/>
          <a:stretch/>
        </p:blipFill>
        <p:spPr>
          <a:xfrm>
            <a:off x="7097236" y="825909"/>
            <a:ext cx="895084" cy="560439"/>
          </a:xfrm>
          <a:prstGeom prst="rect">
            <a:avLst/>
          </a:prstGeom>
        </p:spPr>
      </p:pic>
      <p:pic>
        <p:nvPicPr>
          <p:cNvPr id="6" name="Picture 5" descr="A computer with a white screen&#10;&#10;Description automatically generated">
            <a:extLst>
              <a:ext uri="{FF2B5EF4-FFF2-40B4-BE49-F238E27FC236}">
                <a16:creationId xmlns:a16="http://schemas.microsoft.com/office/drawing/2014/main" id="{AD39AA98-EE0D-DAA1-3C46-F8250996D8BC}"/>
              </a:ext>
            </a:extLst>
          </p:cNvPr>
          <p:cNvPicPr>
            <a:picLocks noChangeAspect="1"/>
          </p:cNvPicPr>
          <p:nvPr/>
        </p:nvPicPr>
        <p:blipFill rotWithShape="1">
          <a:blip r:embed="rId2">
            <a:extLst>
              <a:ext uri="{28A0092B-C50C-407E-A947-70E740481C1C}">
                <a14:useLocalDpi xmlns:a14="http://schemas.microsoft.com/office/drawing/2010/main" val="0"/>
              </a:ext>
            </a:extLst>
          </a:blip>
          <a:srcRect t="7141" b="41099"/>
          <a:stretch/>
        </p:blipFill>
        <p:spPr>
          <a:xfrm>
            <a:off x="10452799" y="825909"/>
            <a:ext cx="895084" cy="560439"/>
          </a:xfrm>
          <a:prstGeom prst="rect">
            <a:avLst/>
          </a:prstGeom>
        </p:spPr>
      </p:pic>
      <p:sp>
        <p:nvSpPr>
          <p:cNvPr id="7" name="Rectangle: Rounded Corners 6">
            <a:extLst>
              <a:ext uri="{FF2B5EF4-FFF2-40B4-BE49-F238E27FC236}">
                <a16:creationId xmlns:a16="http://schemas.microsoft.com/office/drawing/2014/main" id="{8193FAF7-C71B-A201-2642-6291212C47D1}"/>
              </a:ext>
            </a:extLst>
          </p:cNvPr>
          <p:cNvSpPr/>
          <p:nvPr/>
        </p:nvSpPr>
        <p:spPr>
          <a:xfrm>
            <a:off x="6860207" y="1514167"/>
            <a:ext cx="1369142" cy="63730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Sender</a:t>
            </a:r>
            <a:endParaRPr lang="ar-JO" dirty="0"/>
          </a:p>
          <a:p>
            <a:pPr algn="ctr"/>
            <a:r>
              <a:rPr lang="en-CA" dirty="0"/>
              <a:t>20Mbps</a:t>
            </a:r>
          </a:p>
        </p:txBody>
      </p:sp>
      <p:sp>
        <p:nvSpPr>
          <p:cNvPr id="8" name="Rectangle: Rounded Corners 7">
            <a:extLst>
              <a:ext uri="{FF2B5EF4-FFF2-40B4-BE49-F238E27FC236}">
                <a16:creationId xmlns:a16="http://schemas.microsoft.com/office/drawing/2014/main" id="{6FC7790A-EC66-DD2A-A387-C6AD047C0A14}"/>
              </a:ext>
            </a:extLst>
          </p:cNvPr>
          <p:cNvSpPr/>
          <p:nvPr/>
        </p:nvSpPr>
        <p:spPr>
          <a:xfrm>
            <a:off x="10215770" y="1517905"/>
            <a:ext cx="1369142" cy="63356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Receiver</a:t>
            </a:r>
          </a:p>
          <a:p>
            <a:pPr algn="ctr"/>
            <a:r>
              <a:rPr lang="en-CA" dirty="0"/>
              <a:t>5Mbps</a:t>
            </a:r>
          </a:p>
        </p:txBody>
      </p:sp>
      <p:sp>
        <p:nvSpPr>
          <p:cNvPr id="9" name="Rectangle: Rounded Corners 8">
            <a:extLst>
              <a:ext uri="{FF2B5EF4-FFF2-40B4-BE49-F238E27FC236}">
                <a16:creationId xmlns:a16="http://schemas.microsoft.com/office/drawing/2014/main" id="{A24576EE-3FD1-15E9-FC48-737582BA8001}"/>
              </a:ext>
            </a:extLst>
          </p:cNvPr>
          <p:cNvSpPr/>
          <p:nvPr/>
        </p:nvSpPr>
        <p:spPr>
          <a:xfrm>
            <a:off x="8031599" y="282217"/>
            <a:ext cx="2554179" cy="34991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Without control flow</a:t>
            </a:r>
            <a:endParaRPr lang="en-CA" dirty="0"/>
          </a:p>
        </p:txBody>
      </p:sp>
      <p:cxnSp>
        <p:nvCxnSpPr>
          <p:cNvPr id="11" name="Straight Arrow Connector 10">
            <a:extLst>
              <a:ext uri="{FF2B5EF4-FFF2-40B4-BE49-F238E27FC236}">
                <a16:creationId xmlns:a16="http://schemas.microsoft.com/office/drawing/2014/main" id="{906AE6C2-B2F9-A8D0-6155-CA4E6CAE8A60}"/>
              </a:ext>
            </a:extLst>
          </p:cNvPr>
          <p:cNvCxnSpPr>
            <a:stCxn id="5" idx="3"/>
            <a:endCxn id="6" idx="1"/>
          </p:cNvCxnSpPr>
          <p:nvPr/>
        </p:nvCxnSpPr>
        <p:spPr>
          <a:xfrm>
            <a:off x="7992320" y="1106129"/>
            <a:ext cx="2460479"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2" name="Rectangle: Rounded Corners 11">
            <a:extLst>
              <a:ext uri="{FF2B5EF4-FFF2-40B4-BE49-F238E27FC236}">
                <a16:creationId xmlns:a16="http://schemas.microsoft.com/office/drawing/2014/main" id="{173C7529-7F09-1796-E7A0-15659BF2168A}"/>
              </a:ext>
            </a:extLst>
          </p:cNvPr>
          <p:cNvSpPr/>
          <p:nvPr/>
        </p:nvSpPr>
        <p:spPr>
          <a:xfrm>
            <a:off x="8645718" y="758015"/>
            <a:ext cx="1153682" cy="2846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20Mbps</a:t>
            </a:r>
            <a:endParaRPr lang="en-CA" dirty="0"/>
          </a:p>
        </p:txBody>
      </p:sp>
      <p:sp>
        <p:nvSpPr>
          <p:cNvPr id="13" name="Rectangle: Rounded Corners 12">
            <a:extLst>
              <a:ext uri="{FF2B5EF4-FFF2-40B4-BE49-F238E27FC236}">
                <a16:creationId xmlns:a16="http://schemas.microsoft.com/office/drawing/2014/main" id="{BF448225-1C38-588A-4478-70623C0D3E68}"/>
              </a:ext>
            </a:extLst>
          </p:cNvPr>
          <p:cNvSpPr/>
          <p:nvPr/>
        </p:nvSpPr>
        <p:spPr>
          <a:xfrm>
            <a:off x="9308689" y="2255250"/>
            <a:ext cx="1986115" cy="90441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15Mbps – size of storage </a:t>
            </a:r>
            <a:r>
              <a:rPr lang="en-US" dirty="0">
                <a:sym typeface="Wingdings" panose="05000000000000000000" pitchFamily="2" charset="2"/>
              </a:rPr>
              <a:t></a:t>
            </a:r>
            <a:r>
              <a:rPr lang="en-US" dirty="0"/>
              <a:t>  Loss data</a:t>
            </a:r>
            <a:endParaRPr lang="en-CA" dirty="0"/>
          </a:p>
        </p:txBody>
      </p:sp>
      <p:pic>
        <p:nvPicPr>
          <p:cNvPr id="14" name="Picture 13" descr="A computer with a white screen&#10;&#10;Description automatically generated">
            <a:extLst>
              <a:ext uri="{FF2B5EF4-FFF2-40B4-BE49-F238E27FC236}">
                <a16:creationId xmlns:a16="http://schemas.microsoft.com/office/drawing/2014/main" id="{2B787AD1-EDB7-D7B1-848D-0BAE9577B6B3}"/>
              </a:ext>
            </a:extLst>
          </p:cNvPr>
          <p:cNvPicPr>
            <a:picLocks noChangeAspect="1"/>
          </p:cNvPicPr>
          <p:nvPr/>
        </p:nvPicPr>
        <p:blipFill rotWithShape="1">
          <a:blip r:embed="rId2">
            <a:extLst>
              <a:ext uri="{28A0092B-C50C-407E-A947-70E740481C1C}">
                <a14:useLocalDpi xmlns:a14="http://schemas.microsoft.com/office/drawing/2010/main" val="0"/>
              </a:ext>
            </a:extLst>
          </a:blip>
          <a:srcRect t="7141" b="41099"/>
          <a:stretch/>
        </p:blipFill>
        <p:spPr>
          <a:xfrm>
            <a:off x="7097236" y="4600216"/>
            <a:ext cx="895084" cy="560439"/>
          </a:xfrm>
          <a:prstGeom prst="rect">
            <a:avLst/>
          </a:prstGeom>
        </p:spPr>
      </p:pic>
      <p:pic>
        <p:nvPicPr>
          <p:cNvPr id="15" name="Picture 14" descr="A computer with a white screen&#10;&#10;Description automatically generated">
            <a:extLst>
              <a:ext uri="{FF2B5EF4-FFF2-40B4-BE49-F238E27FC236}">
                <a16:creationId xmlns:a16="http://schemas.microsoft.com/office/drawing/2014/main" id="{07FF419D-07F6-7E08-E39D-CFFB7D4D87B5}"/>
              </a:ext>
            </a:extLst>
          </p:cNvPr>
          <p:cNvPicPr>
            <a:picLocks noChangeAspect="1"/>
          </p:cNvPicPr>
          <p:nvPr/>
        </p:nvPicPr>
        <p:blipFill rotWithShape="1">
          <a:blip r:embed="rId2">
            <a:extLst>
              <a:ext uri="{28A0092B-C50C-407E-A947-70E740481C1C}">
                <a14:useLocalDpi xmlns:a14="http://schemas.microsoft.com/office/drawing/2010/main" val="0"/>
              </a:ext>
            </a:extLst>
          </a:blip>
          <a:srcRect t="7141" b="41099"/>
          <a:stretch/>
        </p:blipFill>
        <p:spPr>
          <a:xfrm>
            <a:off x="10452799" y="4600216"/>
            <a:ext cx="895084" cy="560439"/>
          </a:xfrm>
          <a:prstGeom prst="rect">
            <a:avLst/>
          </a:prstGeom>
        </p:spPr>
      </p:pic>
      <p:sp>
        <p:nvSpPr>
          <p:cNvPr id="16" name="Rectangle: Rounded Corners 15">
            <a:extLst>
              <a:ext uri="{FF2B5EF4-FFF2-40B4-BE49-F238E27FC236}">
                <a16:creationId xmlns:a16="http://schemas.microsoft.com/office/drawing/2014/main" id="{A8697202-343F-D39D-C26E-9E43B40BEF17}"/>
              </a:ext>
            </a:extLst>
          </p:cNvPr>
          <p:cNvSpPr/>
          <p:nvPr/>
        </p:nvSpPr>
        <p:spPr>
          <a:xfrm>
            <a:off x="6860207" y="5288474"/>
            <a:ext cx="1369142" cy="63730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Sender</a:t>
            </a:r>
            <a:endParaRPr lang="ar-JO" dirty="0"/>
          </a:p>
          <a:p>
            <a:pPr algn="ctr"/>
            <a:r>
              <a:rPr lang="en-CA" dirty="0"/>
              <a:t>20Mbps</a:t>
            </a:r>
          </a:p>
        </p:txBody>
      </p:sp>
      <p:sp>
        <p:nvSpPr>
          <p:cNvPr id="17" name="Rectangle: Rounded Corners 16">
            <a:extLst>
              <a:ext uri="{FF2B5EF4-FFF2-40B4-BE49-F238E27FC236}">
                <a16:creationId xmlns:a16="http://schemas.microsoft.com/office/drawing/2014/main" id="{9870B0AC-D0AA-2FE7-4425-969ED7E364EA}"/>
              </a:ext>
            </a:extLst>
          </p:cNvPr>
          <p:cNvSpPr/>
          <p:nvPr/>
        </p:nvSpPr>
        <p:spPr>
          <a:xfrm>
            <a:off x="10215770" y="5292212"/>
            <a:ext cx="1369142" cy="63356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Receiver</a:t>
            </a:r>
          </a:p>
          <a:p>
            <a:pPr algn="ctr"/>
            <a:r>
              <a:rPr lang="en-CA" dirty="0"/>
              <a:t>5Mbps</a:t>
            </a:r>
          </a:p>
        </p:txBody>
      </p:sp>
      <p:sp>
        <p:nvSpPr>
          <p:cNvPr id="18" name="Rectangle: Rounded Corners 17">
            <a:extLst>
              <a:ext uri="{FF2B5EF4-FFF2-40B4-BE49-F238E27FC236}">
                <a16:creationId xmlns:a16="http://schemas.microsoft.com/office/drawing/2014/main" id="{358F9763-10F7-D94E-0313-8D57BF8FE8B6}"/>
              </a:ext>
            </a:extLst>
          </p:cNvPr>
          <p:cNvSpPr/>
          <p:nvPr/>
        </p:nvSpPr>
        <p:spPr>
          <a:xfrm>
            <a:off x="8031599" y="4056524"/>
            <a:ext cx="2554179" cy="34991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control flow</a:t>
            </a:r>
            <a:endParaRPr lang="en-CA" dirty="0"/>
          </a:p>
        </p:txBody>
      </p:sp>
      <p:cxnSp>
        <p:nvCxnSpPr>
          <p:cNvPr id="19" name="Straight Arrow Connector 18">
            <a:extLst>
              <a:ext uri="{FF2B5EF4-FFF2-40B4-BE49-F238E27FC236}">
                <a16:creationId xmlns:a16="http://schemas.microsoft.com/office/drawing/2014/main" id="{A2BB11E3-E7CF-E941-7B3B-17C0911B30B8}"/>
              </a:ext>
            </a:extLst>
          </p:cNvPr>
          <p:cNvCxnSpPr>
            <a:stCxn id="14" idx="3"/>
            <a:endCxn id="15" idx="1"/>
          </p:cNvCxnSpPr>
          <p:nvPr/>
        </p:nvCxnSpPr>
        <p:spPr>
          <a:xfrm>
            <a:off x="7992320" y="4880436"/>
            <a:ext cx="2460479"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0" name="Rectangle: Rounded Corners 19">
            <a:extLst>
              <a:ext uri="{FF2B5EF4-FFF2-40B4-BE49-F238E27FC236}">
                <a16:creationId xmlns:a16="http://schemas.microsoft.com/office/drawing/2014/main" id="{B6DD1F27-DECA-5167-1626-DDCCC7CFDFDA}"/>
              </a:ext>
            </a:extLst>
          </p:cNvPr>
          <p:cNvSpPr/>
          <p:nvPr/>
        </p:nvSpPr>
        <p:spPr>
          <a:xfrm>
            <a:off x="8645718" y="4532322"/>
            <a:ext cx="1153682" cy="2846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5Mbps</a:t>
            </a:r>
            <a:endParaRPr lang="en-CA" dirty="0"/>
          </a:p>
        </p:txBody>
      </p:sp>
      <p:sp>
        <p:nvSpPr>
          <p:cNvPr id="21" name="Rectangle: Rounded Corners 20">
            <a:extLst>
              <a:ext uri="{FF2B5EF4-FFF2-40B4-BE49-F238E27FC236}">
                <a16:creationId xmlns:a16="http://schemas.microsoft.com/office/drawing/2014/main" id="{0E57CE9F-4B1E-9A1F-B1BD-DB8290C5105D}"/>
              </a:ext>
            </a:extLst>
          </p:cNvPr>
          <p:cNvSpPr/>
          <p:nvPr/>
        </p:nvSpPr>
        <p:spPr>
          <a:xfrm>
            <a:off x="9308689" y="6102350"/>
            <a:ext cx="1986115" cy="365125"/>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Zero Loss data</a:t>
            </a:r>
            <a:endParaRPr lang="en-CA" dirty="0"/>
          </a:p>
        </p:txBody>
      </p:sp>
      <p:sp>
        <p:nvSpPr>
          <p:cNvPr id="22" name="Arrow: Down 21">
            <a:extLst>
              <a:ext uri="{FF2B5EF4-FFF2-40B4-BE49-F238E27FC236}">
                <a16:creationId xmlns:a16="http://schemas.microsoft.com/office/drawing/2014/main" id="{8E1944BE-FD72-702A-D55E-8603110F07B6}"/>
              </a:ext>
            </a:extLst>
          </p:cNvPr>
          <p:cNvSpPr/>
          <p:nvPr/>
        </p:nvSpPr>
        <p:spPr>
          <a:xfrm>
            <a:off x="9100956" y="3333478"/>
            <a:ext cx="415465" cy="58080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278477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C3CE-A26C-70F0-0B08-7F3BAC0EF6FF}"/>
              </a:ext>
            </a:extLst>
          </p:cNvPr>
          <p:cNvSpPr>
            <a:spLocks noGrp="1"/>
          </p:cNvSpPr>
          <p:nvPr>
            <p:ph type="title"/>
          </p:nvPr>
        </p:nvSpPr>
        <p:spPr/>
        <p:txBody>
          <a:bodyPr/>
          <a:lstStyle/>
          <a:p>
            <a:r>
              <a:rPr lang="en-US" dirty="0"/>
              <a:t>4. </a:t>
            </a:r>
            <a:r>
              <a:rPr lang="en-US" sz="4400" b="1" dirty="0"/>
              <a:t>Congestion Control </a:t>
            </a:r>
            <a:r>
              <a:rPr lang="en-US" sz="3600" b="1" dirty="0"/>
              <a:t>(TCP Only)</a:t>
            </a:r>
            <a:endParaRPr lang="en-CA" dirty="0"/>
          </a:p>
        </p:txBody>
      </p:sp>
      <p:sp>
        <p:nvSpPr>
          <p:cNvPr id="3" name="Content Placeholder 2">
            <a:extLst>
              <a:ext uri="{FF2B5EF4-FFF2-40B4-BE49-F238E27FC236}">
                <a16:creationId xmlns:a16="http://schemas.microsoft.com/office/drawing/2014/main" id="{39D37198-2ACE-D1A3-BFDE-D7D40C8ED4BE}"/>
              </a:ext>
            </a:extLst>
          </p:cNvPr>
          <p:cNvSpPr>
            <a:spLocks noGrp="1"/>
          </p:cNvSpPr>
          <p:nvPr>
            <p:ph idx="1"/>
          </p:nvPr>
        </p:nvSpPr>
        <p:spPr/>
        <p:txBody>
          <a:bodyPr>
            <a:normAutofit/>
          </a:bodyPr>
          <a:lstStyle/>
          <a:p>
            <a:r>
              <a:rPr lang="en-US" sz="2000" dirty="0"/>
              <a:t>manage the volume of data being sent into the network to avoid overwhelming it. This involves dynamically by controlling the window size adjusting the rate of data transmission based on current network conditions.</a:t>
            </a:r>
            <a:endParaRPr lang="en-CA" sz="2000" dirty="0"/>
          </a:p>
        </p:txBody>
      </p:sp>
      <p:sp>
        <p:nvSpPr>
          <p:cNvPr id="4" name="Footer Placeholder 3">
            <a:extLst>
              <a:ext uri="{FF2B5EF4-FFF2-40B4-BE49-F238E27FC236}">
                <a16:creationId xmlns:a16="http://schemas.microsoft.com/office/drawing/2014/main" id="{0FE3A551-380C-84A2-8CE8-BEAA56D39119}"/>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941253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42E37607-3378-6264-06FD-70DB37D6494B}"/>
              </a:ext>
            </a:extLst>
          </p:cNvPr>
          <p:cNvCxnSpPr/>
          <p:nvPr/>
        </p:nvCxnSpPr>
        <p:spPr>
          <a:xfrm>
            <a:off x="0" y="4157295"/>
            <a:ext cx="12192000" cy="0"/>
          </a:xfrm>
          <a:prstGeom prst="line">
            <a:avLst/>
          </a:prstGeom>
          <a:ln w="38100"/>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8748AC01-2365-239E-F806-B408B5B8ECA9}"/>
              </a:ext>
            </a:extLst>
          </p:cNvPr>
          <p:cNvSpPr>
            <a:spLocks noGrp="1"/>
          </p:cNvSpPr>
          <p:nvPr>
            <p:ph type="title"/>
          </p:nvPr>
        </p:nvSpPr>
        <p:spPr>
          <a:xfrm>
            <a:off x="2646502" y="52810"/>
            <a:ext cx="6822586" cy="763513"/>
          </a:xfrm>
        </p:spPr>
        <p:txBody>
          <a:bodyPr>
            <a:normAutofit fontScale="90000"/>
          </a:bodyPr>
          <a:lstStyle/>
          <a:p>
            <a:pPr algn="ctr"/>
            <a:r>
              <a:rPr lang="en-US" dirty="0"/>
              <a:t>5. Error Detection &amp; Correction</a:t>
            </a:r>
            <a:endParaRPr lang="en-CA" dirty="0"/>
          </a:p>
        </p:txBody>
      </p:sp>
      <p:sp>
        <p:nvSpPr>
          <p:cNvPr id="4" name="Footer Placeholder 3">
            <a:extLst>
              <a:ext uri="{FF2B5EF4-FFF2-40B4-BE49-F238E27FC236}">
                <a16:creationId xmlns:a16="http://schemas.microsoft.com/office/drawing/2014/main" id="{8BF50D71-4ECE-C8E0-CF2E-249CC266B547}"/>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computer with a white screen&#10;&#10;Description automatically generated">
            <a:extLst>
              <a:ext uri="{FF2B5EF4-FFF2-40B4-BE49-F238E27FC236}">
                <a16:creationId xmlns:a16="http://schemas.microsoft.com/office/drawing/2014/main" id="{7C93ABF0-E16C-88C3-D56B-F7EB4BCA6E51}"/>
              </a:ext>
            </a:extLst>
          </p:cNvPr>
          <p:cNvPicPr>
            <a:picLocks noChangeAspect="1"/>
          </p:cNvPicPr>
          <p:nvPr/>
        </p:nvPicPr>
        <p:blipFill rotWithShape="1">
          <a:blip r:embed="rId2">
            <a:extLst>
              <a:ext uri="{28A0092B-C50C-407E-A947-70E740481C1C}">
                <a14:useLocalDpi xmlns:a14="http://schemas.microsoft.com/office/drawing/2010/main" val="0"/>
              </a:ext>
            </a:extLst>
          </a:blip>
          <a:srcRect t="7141" b="41099"/>
          <a:stretch/>
        </p:blipFill>
        <p:spPr>
          <a:xfrm>
            <a:off x="1522345" y="2684977"/>
            <a:ext cx="895084" cy="560439"/>
          </a:xfrm>
          <a:prstGeom prst="rect">
            <a:avLst/>
          </a:prstGeom>
        </p:spPr>
      </p:pic>
      <p:pic>
        <p:nvPicPr>
          <p:cNvPr id="6" name="Picture 5" descr="A computer with a white screen&#10;&#10;Description automatically generated">
            <a:extLst>
              <a:ext uri="{FF2B5EF4-FFF2-40B4-BE49-F238E27FC236}">
                <a16:creationId xmlns:a16="http://schemas.microsoft.com/office/drawing/2014/main" id="{76F533E8-FC24-1BC8-3A48-3585ADEAD32C}"/>
              </a:ext>
            </a:extLst>
          </p:cNvPr>
          <p:cNvPicPr>
            <a:picLocks noChangeAspect="1"/>
          </p:cNvPicPr>
          <p:nvPr/>
        </p:nvPicPr>
        <p:blipFill rotWithShape="1">
          <a:blip r:embed="rId2">
            <a:extLst>
              <a:ext uri="{28A0092B-C50C-407E-A947-70E740481C1C}">
                <a14:useLocalDpi xmlns:a14="http://schemas.microsoft.com/office/drawing/2010/main" val="0"/>
              </a:ext>
            </a:extLst>
          </a:blip>
          <a:srcRect t="7141" b="41099"/>
          <a:stretch/>
        </p:blipFill>
        <p:spPr>
          <a:xfrm>
            <a:off x="4877908" y="2684977"/>
            <a:ext cx="895084" cy="560439"/>
          </a:xfrm>
          <a:prstGeom prst="rect">
            <a:avLst/>
          </a:prstGeom>
        </p:spPr>
      </p:pic>
      <p:sp>
        <p:nvSpPr>
          <p:cNvPr id="7" name="Rectangle: Rounded Corners 6">
            <a:extLst>
              <a:ext uri="{FF2B5EF4-FFF2-40B4-BE49-F238E27FC236}">
                <a16:creationId xmlns:a16="http://schemas.microsoft.com/office/drawing/2014/main" id="{879C553C-C47D-B9B9-CBE9-C7179560EC10}"/>
              </a:ext>
            </a:extLst>
          </p:cNvPr>
          <p:cNvSpPr/>
          <p:nvPr/>
        </p:nvSpPr>
        <p:spPr>
          <a:xfrm>
            <a:off x="1462171" y="3373235"/>
            <a:ext cx="1015432" cy="34617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Sender</a:t>
            </a:r>
            <a:endParaRPr lang="ar-JO" dirty="0"/>
          </a:p>
        </p:txBody>
      </p:sp>
      <p:sp>
        <p:nvSpPr>
          <p:cNvPr id="8" name="Rectangle: Rounded Corners 7">
            <a:extLst>
              <a:ext uri="{FF2B5EF4-FFF2-40B4-BE49-F238E27FC236}">
                <a16:creationId xmlns:a16="http://schemas.microsoft.com/office/drawing/2014/main" id="{8407A60C-CD86-5462-0234-74FC50B6F83B}"/>
              </a:ext>
            </a:extLst>
          </p:cNvPr>
          <p:cNvSpPr/>
          <p:nvPr/>
        </p:nvSpPr>
        <p:spPr>
          <a:xfrm>
            <a:off x="4785933" y="3376973"/>
            <a:ext cx="1079034" cy="33614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Receiver</a:t>
            </a:r>
          </a:p>
        </p:txBody>
      </p:sp>
      <p:sp>
        <p:nvSpPr>
          <p:cNvPr id="9" name="Rectangle: Rounded Corners 8">
            <a:extLst>
              <a:ext uri="{FF2B5EF4-FFF2-40B4-BE49-F238E27FC236}">
                <a16:creationId xmlns:a16="http://schemas.microsoft.com/office/drawing/2014/main" id="{70BEF4B6-87E7-60EC-A8A3-F54B471831AA}"/>
              </a:ext>
            </a:extLst>
          </p:cNvPr>
          <p:cNvSpPr/>
          <p:nvPr/>
        </p:nvSpPr>
        <p:spPr>
          <a:xfrm>
            <a:off x="2529657" y="966524"/>
            <a:ext cx="2232048" cy="517777"/>
          </a:xfrm>
          <a:prstGeom prst="roundRect">
            <a:avLst/>
          </a:prstGeom>
          <a:solidFill>
            <a:srgbClr val="275317"/>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chemeClr val="bg1"/>
                </a:solidFill>
              </a:rPr>
              <a:t>TCP</a:t>
            </a:r>
            <a:endParaRPr lang="en-CA" sz="3200" dirty="0">
              <a:solidFill>
                <a:schemeClr val="bg1"/>
              </a:solidFill>
            </a:endParaRPr>
          </a:p>
        </p:txBody>
      </p:sp>
      <p:cxnSp>
        <p:nvCxnSpPr>
          <p:cNvPr id="10" name="Straight Arrow Connector 9">
            <a:extLst>
              <a:ext uri="{FF2B5EF4-FFF2-40B4-BE49-F238E27FC236}">
                <a16:creationId xmlns:a16="http://schemas.microsoft.com/office/drawing/2014/main" id="{0673C2C0-826A-E2DD-D884-A5E0683A14A3}"/>
              </a:ext>
            </a:extLst>
          </p:cNvPr>
          <p:cNvCxnSpPr>
            <a:stCxn id="5" idx="3"/>
            <a:endCxn id="6" idx="1"/>
          </p:cNvCxnSpPr>
          <p:nvPr/>
        </p:nvCxnSpPr>
        <p:spPr>
          <a:xfrm>
            <a:off x="2417429" y="2965197"/>
            <a:ext cx="2460479"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1" name="Rectangle: Rounded Corners 10">
            <a:extLst>
              <a:ext uri="{FF2B5EF4-FFF2-40B4-BE49-F238E27FC236}">
                <a16:creationId xmlns:a16="http://schemas.microsoft.com/office/drawing/2014/main" id="{F5ABD563-6FEF-BE81-EB3A-D7036B29C516}"/>
              </a:ext>
            </a:extLst>
          </p:cNvPr>
          <p:cNvSpPr/>
          <p:nvPr/>
        </p:nvSpPr>
        <p:spPr>
          <a:xfrm>
            <a:off x="3052137" y="2617082"/>
            <a:ext cx="1363322" cy="2719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Send Data</a:t>
            </a:r>
            <a:endParaRPr lang="en-CA" dirty="0"/>
          </a:p>
        </p:txBody>
      </p:sp>
      <p:sp>
        <p:nvSpPr>
          <p:cNvPr id="12" name="Rectangle: Rounded Corners 11">
            <a:extLst>
              <a:ext uri="{FF2B5EF4-FFF2-40B4-BE49-F238E27FC236}">
                <a16:creationId xmlns:a16="http://schemas.microsoft.com/office/drawing/2014/main" id="{5166B603-51C7-80AB-849D-9575C6592BDE}"/>
              </a:ext>
            </a:extLst>
          </p:cNvPr>
          <p:cNvSpPr/>
          <p:nvPr/>
        </p:nvSpPr>
        <p:spPr>
          <a:xfrm>
            <a:off x="130223" y="2145959"/>
            <a:ext cx="1241172" cy="4022673"/>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there are error in data, message will be deleted and ask sender to send it again  </a:t>
            </a:r>
            <a:endParaRPr lang="en-CA" dirty="0"/>
          </a:p>
        </p:txBody>
      </p:sp>
      <p:pic>
        <p:nvPicPr>
          <p:cNvPr id="13" name="Picture 12" descr="A blue and white rectangular object with black text&#10;&#10;Description automatically generated">
            <a:extLst>
              <a:ext uri="{FF2B5EF4-FFF2-40B4-BE49-F238E27FC236}">
                <a16:creationId xmlns:a16="http://schemas.microsoft.com/office/drawing/2014/main" id="{018424E7-1474-DB12-CC7C-8D0805816488}"/>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1522345" y="2533611"/>
            <a:ext cx="396826" cy="302732"/>
          </a:xfrm>
          <a:prstGeom prst="rect">
            <a:avLst/>
          </a:prstGeom>
        </p:spPr>
      </p:pic>
      <p:pic>
        <p:nvPicPr>
          <p:cNvPr id="14" name="Picture 13" descr="A blue and white rectangular object with black text&#10;&#10;Description automatically generated">
            <a:extLst>
              <a:ext uri="{FF2B5EF4-FFF2-40B4-BE49-F238E27FC236}">
                <a16:creationId xmlns:a16="http://schemas.microsoft.com/office/drawing/2014/main" id="{63E8A04F-DBA9-9BC1-2538-B7C571D5F3EB}"/>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4851754" y="2504918"/>
            <a:ext cx="396826" cy="302732"/>
          </a:xfrm>
          <a:prstGeom prst="rect">
            <a:avLst/>
          </a:prstGeom>
        </p:spPr>
      </p:pic>
      <p:pic>
        <p:nvPicPr>
          <p:cNvPr id="16" name="Graphic 15" descr="Badge Cross with solid fill">
            <a:extLst>
              <a:ext uri="{FF2B5EF4-FFF2-40B4-BE49-F238E27FC236}">
                <a16:creationId xmlns:a16="http://schemas.microsoft.com/office/drawing/2014/main" id="{2B1882F1-612D-DEF4-0D83-2DE6E2DB7A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3307" y="2259075"/>
            <a:ext cx="413875" cy="413875"/>
          </a:xfrm>
          <a:prstGeom prst="rect">
            <a:avLst/>
          </a:prstGeom>
        </p:spPr>
      </p:pic>
      <p:pic>
        <p:nvPicPr>
          <p:cNvPr id="17" name="Picture 16" descr="A computer with a white screen&#10;&#10;Description automatically generated">
            <a:extLst>
              <a:ext uri="{FF2B5EF4-FFF2-40B4-BE49-F238E27FC236}">
                <a16:creationId xmlns:a16="http://schemas.microsoft.com/office/drawing/2014/main" id="{D1996B87-C015-80B6-D7C3-AA70D82F9579}"/>
              </a:ext>
            </a:extLst>
          </p:cNvPr>
          <p:cNvPicPr>
            <a:picLocks noChangeAspect="1"/>
          </p:cNvPicPr>
          <p:nvPr/>
        </p:nvPicPr>
        <p:blipFill rotWithShape="1">
          <a:blip r:embed="rId2">
            <a:extLst>
              <a:ext uri="{28A0092B-C50C-407E-A947-70E740481C1C}">
                <a14:useLocalDpi xmlns:a14="http://schemas.microsoft.com/office/drawing/2010/main" val="0"/>
              </a:ext>
            </a:extLst>
          </a:blip>
          <a:srcRect t="7141" b="41099"/>
          <a:stretch/>
        </p:blipFill>
        <p:spPr>
          <a:xfrm>
            <a:off x="1522345" y="5280730"/>
            <a:ext cx="895084" cy="560439"/>
          </a:xfrm>
          <a:prstGeom prst="rect">
            <a:avLst/>
          </a:prstGeom>
        </p:spPr>
      </p:pic>
      <p:pic>
        <p:nvPicPr>
          <p:cNvPr id="18" name="Picture 17" descr="A computer with a white screen&#10;&#10;Description automatically generated">
            <a:extLst>
              <a:ext uri="{FF2B5EF4-FFF2-40B4-BE49-F238E27FC236}">
                <a16:creationId xmlns:a16="http://schemas.microsoft.com/office/drawing/2014/main" id="{EF150801-3F52-32CC-12B5-A80733A610A6}"/>
              </a:ext>
            </a:extLst>
          </p:cNvPr>
          <p:cNvPicPr>
            <a:picLocks noChangeAspect="1"/>
          </p:cNvPicPr>
          <p:nvPr/>
        </p:nvPicPr>
        <p:blipFill rotWithShape="1">
          <a:blip r:embed="rId2">
            <a:extLst>
              <a:ext uri="{28A0092B-C50C-407E-A947-70E740481C1C}">
                <a14:useLocalDpi xmlns:a14="http://schemas.microsoft.com/office/drawing/2010/main" val="0"/>
              </a:ext>
            </a:extLst>
          </a:blip>
          <a:srcRect t="7141" b="41099"/>
          <a:stretch/>
        </p:blipFill>
        <p:spPr>
          <a:xfrm>
            <a:off x="4877908" y="5280730"/>
            <a:ext cx="895084" cy="560439"/>
          </a:xfrm>
          <a:prstGeom prst="rect">
            <a:avLst/>
          </a:prstGeom>
        </p:spPr>
      </p:pic>
      <p:sp>
        <p:nvSpPr>
          <p:cNvPr id="19" name="Rectangle: Rounded Corners 18">
            <a:extLst>
              <a:ext uri="{FF2B5EF4-FFF2-40B4-BE49-F238E27FC236}">
                <a16:creationId xmlns:a16="http://schemas.microsoft.com/office/drawing/2014/main" id="{787A7290-CAD8-78BD-F8ED-48B9AD5583A9}"/>
              </a:ext>
            </a:extLst>
          </p:cNvPr>
          <p:cNvSpPr/>
          <p:nvPr/>
        </p:nvSpPr>
        <p:spPr>
          <a:xfrm>
            <a:off x="1462171" y="5968988"/>
            <a:ext cx="1015432" cy="34617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Sender</a:t>
            </a:r>
            <a:endParaRPr lang="ar-JO" dirty="0"/>
          </a:p>
        </p:txBody>
      </p:sp>
      <p:sp>
        <p:nvSpPr>
          <p:cNvPr id="20" name="Rectangle: Rounded Corners 19">
            <a:extLst>
              <a:ext uri="{FF2B5EF4-FFF2-40B4-BE49-F238E27FC236}">
                <a16:creationId xmlns:a16="http://schemas.microsoft.com/office/drawing/2014/main" id="{39C472A6-BDE1-525F-E4A1-EE0AE5B0008B}"/>
              </a:ext>
            </a:extLst>
          </p:cNvPr>
          <p:cNvSpPr/>
          <p:nvPr/>
        </p:nvSpPr>
        <p:spPr>
          <a:xfrm>
            <a:off x="4785933" y="5972726"/>
            <a:ext cx="1079034" cy="33614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Receiver</a:t>
            </a:r>
          </a:p>
        </p:txBody>
      </p:sp>
      <p:cxnSp>
        <p:nvCxnSpPr>
          <p:cNvPr id="22" name="Straight Arrow Connector 21">
            <a:extLst>
              <a:ext uri="{FF2B5EF4-FFF2-40B4-BE49-F238E27FC236}">
                <a16:creationId xmlns:a16="http://schemas.microsoft.com/office/drawing/2014/main" id="{6C778D8A-C585-1EA3-9F34-592D89423183}"/>
              </a:ext>
            </a:extLst>
          </p:cNvPr>
          <p:cNvCxnSpPr>
            <a:stCxn id="17" idx="3"/>
            <a:endCxn id="18" idx="1"/>
          </p:cNvCxnSpPr>
          <p:nvPr/>
        </p:nvCxnSpPr>
        <p:spPr>
          <a:xfrm>
            <a:off x="2417429" y="5560950"/>
            <a:ext cx="2460479"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3" name="Rectangle: Rounded Corners 22">
            <a:extLst>
              <a:ext uri="{FF2B5EF4-FFF2-40B4-BE49-F238E27FC236}">
                <a16:creationId xmlns:a16="http://schemas.microsoft.com/office/drawing/2014/main" id="{7ED89627-B543-4362-A76A-03F88E6CE2EF}"/>
              </a:ext>
            </a:extLst>
          </p:cNvPr>
          <p:cNvSpPr/>
          <p:nvPr/>
        </p:nvSpPr>
        <p:spPr>
          <a:xfrm>
            <a:off x="2964020" y="4924308"/>
            <a:ext cx="1363322" cy="5604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Send Data Again</a:t>
            </a:r>
            <a:endParaRPr lang="en-CA" dirty="0"/>
          </a:p>
        </p:txBody>
      </p:sp>
      <p:pic>
        <p:nvPicPr>
          <p:cNvPr id="24" name="Picture 23" descr="A blue and white rectangular object with black text&#10;&#10;Description automatically generated">
            <a:extLst>
              <a:ext uri="{FF2B5EF4-FFF2-40B4-BE49-F238E27FC236}">
                <a16:creationId xmlns:a16="http://schemas.microsoft.com/office/drawing/2014/main" id="{9FFA54EC-434E-AF60-FFFE-D606DA14AB5F}"/>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1522345" y="5129364"/>
            <a:ext cx="396826" cy="302732"/>
          </a:xfrm>
          <a:prstGeom prst="rect">
            <a:avLst/>
          </a:prstGeom>
        </p:spPr>
      </p:pic>
      <p:pic>
        <p:nvPicPr>
          <p:cNvPr id="25" name="Picture 24" descr="A blue and white rectangular object with black text&#10;&#10;Description automatically generated">
            <a:extLst>
              <a:ext uri="{FF2B5EF4-FFF2-40B4-BE49-F238E27FC236}">
                <a16:creationId xmlns:a16="http://schemas.microsoft.com/office/drawing/2014/main" id="{6D9D2803-3340-027E-170B-77DDBF6C10B1}"/>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4851754" y="5100671"/>
            <a:ext cx="396826" cy="302732"/>
          </a:xfrm>
          <a:prstGeom prst="rect">
            <a:avLst/>
          </a:prstGeom>
        </p:spPr>
      </p:pic>
      <p:pic>
        <p:nvPicPr>
          <p:cNvPr id="15" name="Graphic 14" descr="Badge Tick1 with solid fill">
            <a:extLst>
              <a:ext uri="{FF2B5EF4-FFF2-40B4-BE49-F238E27FC236}">
                <a16:creationId xmlns:a16="http://schemas.microsoft.com/office/drawing/2014/main" id="{F730C113-C266-64CB-F6F6-C07B8575E6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8741" y="4823080"/>
            <a:ext cx="451985" cy="451985"/>
          </a:xfrm>
          <a:prstGeom prst="rect">
            <a:avLst/>
          </a:prstGeom>
        </p:spPr>
      </p:pic>
      <p:pic>
        <p:nvPicPr>
          <p:cNvPr id="27" name="Picture 26" descr="A computer with a white screen&#10;&#10;Description automatically generated">
            <a:extLst>
              <a:ext uri="{FF2B5EF4-FFF2-40B4-BE49-F238E27FC236}">
                <a16:creationId xmlns:a16="http://schemas.microsoft.com/office/drawing/2014/main" id="{A90193F9-C7CF-54A6-B223-89311DA1C225}"/>
              </a:ext>
            </a:extLst>
          </p:cNvPr>
          <p:cNvPicPr>
            <a:picLocks noChangeAspect="1"/>
          </p:cNvPicPr>
          <p:nvPr/>
        </p:nvPicPr>
        <p:blipFill rotWithShape="1">
          <a:blip r:embed="rId2">
            <a:extLst>
              <a:ext uri="{28A0092B-C50C-407E-A947-70E740481C1C}">
                <a14:useLocalDpi xmlns:a14="http://schemas.microsoft.com/office/drawing/2010/main" val="0"/>
              </a:ext>
            </a:extLst>
          </a:blip>
          <a:srcRect t="7141" b="41099"/>
          <a:stretch/>
        </p:blipFill>
        <p:spPr>
          <a:xfrm>
            <a:off x="6387207" y="2684977"/>
            <a:ext cx="895084" cy="560439"/>
          </a:xfrm>
          <a:prstGeom prst="rect">
            <a:avLst/>
          </a:prstGeom>
        </p:spPr>
      </p:pic>
      <p:pic>
        <p:nvPicPr>
          <p:cNvPr id="28" name="Picture 27" descr="A computer with a white screen&#10;&#10;Description automatically generated">
            <a:extLst>
              <a:ext uri="{FF2B5EF4-FFF2-40B4-BE49-F238E27FC236}">
                <a16:creationId xmlns:a16="http://schemas.microsoft.com/office/drawing/2014/main" id="{5CB1BA39-F876-3843-46EC-26654F6C23C2}"/>
              </a:ext>
            </a:extLst>
          </p:cNvPr>
          <p:cNvPicPr>
            <a:picLocks noChangeAspect="1"/>
          </p:cNvPicPr>
          <p:nvPr/>
        </p:nvPicPr>
        <p:blipFill rotWithShape="1">
          <a:blip r:embed="rId2">
            <a:extLst>
              <a:ext uri="{28A0092B-C50C-407E-A947-70E740481C1C}">
                <a14:useLocalDpi xmlns:a14="http://schemas.microsoft.com/office/drawing/2010/main" val="0"/>
              </a:ext>
            </a:extLst>
          </a:blip>
          <a:srcRect t="7141" b="41099"/>
          <a:stretch/>
        </p:blipFill>
        <p:spPr>
          <a:xfrm>
            <a:off x="9742770" y="2684977"/>
            <a:ext cx="895084" cy="560439"/>
          </a:xfrm>
          <a:prstGeom prst="rect">
            <a:avLst/>
          </a:prstGeom>
        </p:spPr>
      </p:pic>
      <p:sp>
        <p:nvSpPr>
          <p:cNvPr id="29" name="Rectangle: Rounded Corners 28">
            <a:extLst>
              <a:ext uri="{FF2B5EF4-FFF2-40B4-BE49-F238E27FC236}">
                <a16:creationId xmlns:a16="http://schemas.microsoft.com/office/drawing/2014/main" id="{CE9E827A-E64C-D326-1A0D-9C0000128F73}"/>
              </a:ext>
            </a:extLst>
          </p:cNvPr>
          <p:cNvSpPr/>
          <p:nvPr/>
        </p:nvSpPr>
        <p:spPr>
          <a:xfrm>
            <a:off x="6327033" y="3373235"/>
            <a:ext cx="1015432" cy="34617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Sender</a:t>
            </a:r>
            <a:endParaRPr lang="ar-JO" dirty="0"/>
          </a:p>
        </p:txBody>
      </p:sp>
      <p:sp>
        <p:nvSpPr>
          <p:cNvPr id="30" name="Rectangle: Rounded Corners 29">
            <a:extLst>
              <a:ext uri="{FF2B5EF4-FFF2-40B4-BE49-F238E27FC236}">
                <a16:creationId xmlns:a16="http://schemas.microsoft.com/office/drawing/2014/main" id="{24494607-35A7-4460-137F-F1514272EA1C}"/>
              </a:ext>
            </a:extLst>
          </p:cNvPr>
          <p:cNvSpPr/>
          <p:nvPr/>
        </p:nvSpPr>
        <p:spPr>
          <a:xfrm>
            <a:off x="9650795" y="3376973"/>
            <a:ext cx="1079034" cy="33614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Receiver</a:t>
            </a:r>
          </a:p>
        </p:txBody>
      </p:sp>
      <p:cxnSp>
        <p:nvCxnSpPr>
          <p:cNvPr id="32" name="Straight Arrow Connector 31">
            <a:extLst>
              <a:ext uri="{FF2B5EF4-FFF2-40B4-BE49-F238E27FC236}">
                <a16:creationId xmlns:a16="http://schemas.microsoft.com/office/drawing/2014/main" id="{F39E0756-AA1F-EE30-AAB2-24718DD960BA}"/>
              </a:ext>
            </a:extLst>
          </p:cNvPr>
          <p:cNvCxnSpPr>
            <a:stCxn id="27" idx="3"/>
            <a:endCxn id="28" idx="1"/>
          </p:cNvCxnSpPr>
          <p:nvPr/>
        </p:nvCxnSpPr>
        <p:spPr>
          <a:xfrm>
            <a:off x="7282291" y="2965197"/>
            <a:ext cx="2460479"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33" name="Rectangle: Rounded Corners 32">
            <a:extLst>
              <a:ext uri="{FF2B5EF4-FFF2-40B4-BE49-F238E27FC236}">
                <a16:creationId xmlns:a16="http://schemas.microsoft.com/office/drawing/2014/main" id="{52CE0464-4D3E-0A3C-8C2D-8F53BE0A4233}"/>
              </a:ext>
            </a:extLst>
          </p:cNvPr>
          <p:cNvSpPr/>
          <p:nvPr/>
        </p:nvSpPr>
        <p:spPr>
          <a:xfrm>
            <a:off x="7916999" y="2617082"/>
            <a:ext cx="1363322" cy="2719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Send Data</a:t>
            </a:r>
            <a:endParaRPr lang="en-CA" dirty="0"/>
          </a:p>
        </p:txBody>
      </p:sp>
      <p:sp>
        <p:nvSpPr>
          <p:cNvPr id="34" name="Rectangle: Rounded Corners 33">
            <a:extLst>
              <a:ext uri="{FF2B5EF4-FFF2-40B4-BE49-F238E27FC236}">
                <a16:creationId xmlns:a16="http://schemas.microsoft.com/office/drawing/2014/main" id="{262FC204-C8A7-E593-EBF3-80E93E4215B0}"/>
              </a:ext>
            </a:extLst>
          </p:cNvPr>
          <p:cNvSpPr/>
          <p:nvPr/>
        </p:nvSpPr>
        <p:spPr>
          <a:xfrm>
            <a:off x="10852667" y="2158328"/>
            <a:ext cx="1241172" cy="402267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there are error in data, message will be deleted only</a:t>
            </a:r>
            <a:endParaRPr lang="en-CA" dirty="0"/>
          </a:p>
        </p:txBody>
      </p:sp>
      <p:pic>
        <p:nvPicPr>
          <p:cNvPr id="35" name="Picture 34" descr="A blue and white rectangular object with black text&#10;&#10;Description automatically generated">
            <a:extLst>
              <a:ext uri="{FF2B5EF4-FFF2-40B4-BE49-F238E27FC236}">
                <a16:creationId xmlns:a16="http://schemas.microsoft.com/office/drawing/2014/main" id="{CF103370-92FB-8F1E-BBAC-66D0281F9FCD}"/>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6387207" y="2533611"/>
            <a:ext cx="396826" cy="302732"/>
          </a:xfrm>
          <a:prstGeom prst="rect">
            <a:avLst/>
          </a:prstGeom>
        </p:spPr>
      </p:pic>
      <p:pic>
        <p:nvPicPr>
          <p:cNvPr id="36" name="Picture 35" descr="A blue and white rectangular object with black text&#10;&#10;Description automatically generated">
            <a:extLst>
              <a:ext uri="{FF2B5EF4-FFF2-40B4-BE49-F238E27FC236}">
                <a16:creationId xmlns:a16="http://schemas.microsoft.com/office/drawing/2014/main" id="{5D6A5031-9BC1-7A93-75B7-05A2E85BDF6C}"/>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9716616" y="2504918"/>
            <a:ext cx="396826" cy="302732"/>
          </a:xfrm>
          <a:prstGeom prst="rect">
            <a:avLst/>
          </a:prstGeom>
        </p:spPr>
      </p:pic>
      <p:pic>
        <p:nvPicPr>
          <p:cNvPr id="37" name="Graphic 36" descr="Badge Cross with solid fill">
            <a:extLst>
              <a:ext uri="{FF2B5EF4-FFF2-40B4-BE49-F238E27FC236}">
                <a16:creationId xmlns:a16="http://schemas.microsoft.com/office/drawing/2014/main" id="{7A5DBB89-D31F-D494-1035-5546287564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98169" y="2259075"/>
            <a:ext cx="413875" cy="413875"/>
          </a:xfrm>
          <a:prstGeom prst="rect">
            <a:avLst/>
          </a:prstGeom>
        </p:spPr>
      </p:pic>
      <p:sp>
        <p:nvSpPr>
          <p:cNvPr id="47" name="Rectangle: Rounded Corners 46">
            <a:extLst>
              <a:ext uri="{FF2B5EF4-FFF2-40B4-BE49-F238E27FC236}">
                <a16:creationId xmlns:a16="http://schemas.microsoft.com/office/drawing/2014/main" id="{BD0B8134-05A6-75EA-EC20-B13A833EB3C0}"/>
              </a:ext>
            </a:extLst>
          </p:cNvPr>
          <p:cNvSpPr/>
          <p:nvPr/>
        </p:nvSpPr>
        <p:spPr>
          <a:xfrm>
            <a:off x="7510722" y="1024056"/>
            <a:ext cx="2232048" cy="517777"/>
          </a:xfrm>
          <a:prstGeom prst="roundRect">
            <a:avLst/>
          </a:prstGeom>
          <a:solidFill>
            <a:srgbClr val="C0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chemeClr val="bg1"/>
                </a:solidFill>
              </a:rPr>
              <a:t>UDP</a:t>
            </a:r>
            <a:endParaRPr lang="en-CA" sz="3200" dirty="0">
              <a:solidFill>
                <a:schemeClr val="bg1"/>
              </a:solidFill>
            </a:endParaRPr>
          </a:p>
        </p:txBody>
      </p:sp>
      <p:cxnSp>
        <p:nvCxnSpPr>
          <p:cNvPr id="51" name="Straight Connector 50">
            <a:extLst>
              <a:ext uri="{FF2B5EF4-FFF2-40B4-BE49-F238E27FC236}">
                <a16:creationId xmlns:a16="http://schemas.microsoft.com/office/drawing/2014/main" id="{CEE5865E-1246-E54A-6F57-5F569E85B01C}"/>
              </a:ext>
            </a:extLst>
          </p:cNvPr>
          <p:cNvCxnSpPr/>
          <p:nvPr/>
        </p:nvCxnSpPr>
        <p:spPr>
          <a:xfrm>
            <a:off x="6076335" y="946405"/>
            <a:ext cx="0" cy="5419777"/>
          </a:xfrm>
          <a:prstGeom prst="line">
            <a:avLst/>
          </a:prstGeom>
          <a:ln w="38100"/>
        </p:spPr>
        <p:style>
          <a:lnRef idx="2">
            <a:schemeClr val="dk1"/>
          </a:lnRef>
          <a:fillRef idx="0">
            <a:schemeClr val="dk1"/>
          </a:fillRef>
          <a:effectRef idx="1">
            <a:schemeClr val="dk1"/>
          </a:effectRef>
          <a:fontRef idx="minor">
            <a:schemeClr val="tx1"/>
          </a:fontRef>
        </p:style>
      </p:cxnSp>
      <p:sp>
        <p:nvSpPr>
          <p:cNvPr id="52" name="Rectangle: Rounded Corners 51">
            <a:extLst>
              <a:ext uri="{FF2B5EF4-FFF2-40B4-BE49-F238E27FC236}">
                <a16:creationId xmlns:a16="http://schemas.microsoft.com/office/drawing/2014/main" id="{C7F523F8-0E82-CA20-D20A-2F33F6AD9E37}"/>
              </a:ext>
            </a:extLst>
          </p:cNvPr>
          <p:cNvSpPr/>
          <p:nvPr/>
        </p:nvSpPr>
        <p:spPr>
          <a:xfrm>
            <a:off x="4941771" y="4293176"/>
            <a:ext cx="2232048" cy="384042"/>
          </a:xfrm>
          <a:prstGeom prst="roundRect">
            <a:avLst/>
          </a:prstGeom>
          <a:solidFill>
            <a:srgbClr val="7030A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bg1"/>
                </a:solidFill>
              </a:rPr>
              <a:t>Error Correction</a:t>
            </a:r>
            <a:endParaRPr lang="en-CA" sz="2000" dirty="0">
              <a:solidFill>
                <a:schemeClr val="bg1"/>
              </a:solidFill>
            </a:endParaRPr>
          </a:p>
        </p:txBody>
      </p:sp>
      <p:sp>
        <p:nvSpPr>
          <p:cNvPr id="53" name="Rectangle: Rounded Corners 52">
            <a:extLst>
              <a:ext uri="{FF2B5EF4-FFF2-40B4-BE49-F238E27FC236}">
                <a16:creationId xmlns:a16="http://schemas.microsoft.com/office/drawing/2014/main" id="{DA9AF01F-8D77-8706-A60E-636A0F096EF7}"/>
              </a:ext>
            </a:extLst>
          </p:cNvPr>
          <p:cNvSpPr/>
          <p:nvPr/>
        </p:nvSpPr>
        <p:spPr>
          <a:xfrm>
            <a:off x="4999642" y="1551067"/>
            <a:ext cx="2232048" cy="384042"/>
          </a:xfrm>
          <a:prstGeom prst="roundRect">
            <a:avLst/>
          </a:prstGeom>
          <a:solidFill>
            <a:srgbClr val="7030A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bg1"/>
                </a:solidFill>
              </a:rPr>
              <a:t>Error Detection </a:t>
            </a:r>
            <a:endParaRPr lang="en-CA" sz="2000" dirty="0">
              <a:solidFill>
                <a:schemeClr val="bg1"/>
              </a:solidFill>
            </a:endParaRPr>
          </a:p>
        </p:txBody>
      </p:sp>
    </p:spTree>
    <p:extLst>
      <p:ext uri="{BB962C8B-B14F-4D97-AF65-F5344CB8AC3E}">
        <p14:creationId xmlns:p14="http://schemas.microsoft.com/office/powerpoint/2010/main" val="3755272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D545-1FE6-08C5-9610-93037730735D}"/>
              </a:ext>
            </a:extLst>
          </p:cNvPr>
          <p:cNvSpPr>
            <a:spLocks noGrp="1"/>
          </p:cNvSpPr>
          <p:nvPr>
            <p:ph type="title"/>
          </p:nvPr>
        </p:nvSpPr>
        <p:spPr>
          <a:xfrm>
            <a:off x="4646971" y="118479"/>
            <a:ext cx="2898058" cy="75839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a:t>TCP Header</a:t>
            </a:r>
            <a:endParaRPr lang="en-CA" dirty="0"/>
          </a:p>
        </p:txBody>
      </p:sp>
      <p:sp>
        <p:nvSpPr>
          <p:cNvPr id="4" name="Footer Placeholder 3">
            <a:extLst>
              <a:ext uri="{FF2B5EF4-FFF2-40B4-BE49-F238E27FC236}">
                <a16:creationId xmlns:a16="http://schemas.microsoft.com/office/drawing/2014/main" id="{9AF740B0-1F30-3F13-D15B-3F73D684BCC3}"/>
              </a:ext>
            </a:extLst>
          </p:cNvPr>
          <p:cNvSpPr>
            <a:spLocks noGrp="1"/>
          </p:cNvSpPr>
          <p:nvPr>
            <p:ph type="ftr" sz="quarter" idx="11"/>
          </p:nvPr>
        </p:nvSpPr>
        <p:spPr/>
        <p:txBody>
          <a:bodyPr/>
          <a:lstStyle/>
          <a:p>
            <a:r>
              <a:rPr lang="sv-SE"/>
              <a:t>INST. : ENG.ALI BANI BAKAR &amp; ENG.Dana Al-Mahrouk</a:t>
            </a:r>
            <a:endParaRPr lang="en-CA"/>
          </a:p>
        </p:txBody>
      </p:sp>
      <p:pic>
        <p:nvPicPr>
          <p:cNvPr id="8" name="Picture 7" descr="A close-up of a computer data&#10;&#10;Description automatically generated">
            <a:extLst>
              <a:ext uri="{FF2B5EF4-FFF2-40B4-BE49-F238E27FC236}">
                <a16:creationId xmlns:a16="http://schemas.microsoft.com/office/drawing/2014/main" id="{3135E778-8238-D593-CC0A-C2978EE8D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68" y="974377"/>
            <a:ext cx="11139948" cy="5883623"/>
          </a:xfrm>
          <a:prstGeom prst="rect">
            <a:avLst/>
          </a:prstGeom>
        </p:spPr>
      </p:pic>
      <p:sp>
        <p:nvSpPr>
          <p:cNvPr id="9" name="Rectangle: Rounded Corners 8">
            <a:extLst>
              <a:ext uri="{FF2B5EF4-FFF2-40B4-BE49-F238E27FC236}">
                <a16:creationId xmlns:a16="http://schemas.microsoft.com/office/drawing/2014/main" id="{1BC16152-392B-7D39-43D9-06E9E79A595C}"/>
              </a:ext>
            </a:extLst>
          </p:cNvPr>
          <p:cNvSpPr/>
          <p:nvPr/>
        </p:nvSpPr>
        <p:spPr>
          <a:xfrm>
            <a:off x="1789471" y="4876800"/>
            <a:ext cx="2989006" cy="52111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34DB1544-FA44-EBD2-D7DD-F8A12B7EA146}"/>
              </a:ext>
            </a:extLst>
          </p:cNvPr>
          <p:cNvSpPr/>
          <p:nvPr/>
        </p:nvSpPr>
        <p:spPr>
          <a:xfrm>
            <a:off x="7320117" y="4026309"/>
            <a:ext cx="2989006" cy="52111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567CBE3B-2F40-6F07-AC48-D8A914E268FF}"/>
              </a:ext>
            </a:extLst>
          </p:cNvPr>
          <p:cNvSpPr/>
          <p:nvPr/>
        </p:nvSpPr>
        <p:spPr>
          <a:xfrm>
            <a:off x="324464" y="4865739"/>
            <a:ext cx="1327354" cy="543231"/>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Error Detection</a:t>
            </a:r>
            <a:endParaRPr lang="en-CA" dirty="0"/>
          </a:p>
        </p:txBody>
      </p:sp>
      <p:sp>
        <p:nvSpPr>
          <p:cNvPr id="12" name="Rectangle: Rounded Corners 11">
            <a:extLst>
              <a:ext uri="{FF2B5EF4-FFF2-40B4-BE49-F238E27FC236}">
                <a16:creationId xmlns:a16="http://schemas.microsoft.com/office/drawing/2014/main" id="{917DEE2D-3CB3-BA3A-7F84-054EFEC703F6}"/>
              </a:ext>
            </a:extLst>
          </p:cNvPr>
          <p:cNvSpPr/>
          <p:nvPr/>
        </p:nvSpPr>
        <p:spPr>
          <a:xfrm>
            <a:off x="10414818" y="4004188"/>
            <a:ext cx="1511711" cy="543231"/>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Flow Control</a:t>
            </a:r>
            <a:endParaRPr lang="en-CA" dirty="0"/>
          </a:p>
        </p:txBody>
      </p:sp>
      <p:sp>
        <p:nvSpPr>
          <p:cNvPr id="13" name="Rectangle: Rounded Corners 12">
            <a:extLst>
              <a:ext uri="{FF2B5EF4-FFF2-40B4-BE49-F238E27FC236}">
                <a16:creationId xmlns:a16="http://schemas.microsoft.com/office/drawing/2014/main" id="{3E3D45FE-4592-8712-E753-EFB13CA7CD78}"/>
              </a:ext>
            </a:extLst>
          </p:cNvPr>
          <p:cNvSpPr/>
          <p:nvPr/>
        </p:nvSpPr>
        <p:spPr>
          <a:xfrm>
            <a:off x="4154128" y="2458066"/>
            <a:ext cx="3999271" cy="120936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631B6F35-8410-2E44-1BDB-FA2DB3FAFF47}"/>
              </a:ext>
            </a:extLst>
          </p:cNvPr>
          <p:cNvSpPr/>
          <p:nvPr/>
        </p:nvSpPr>
        <p:spPr>
          <a:xfrm>
            <a:off x="8581102" y="2791133"/>
            <a:ext cx="1511711" cy="543231"/>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Data Integrity</a:t>
            </a:r>
            <a:endParaRPr lang="en-CA" dirty="0"/>
          </a:p>
        </p:txBody>
      </p:sp>
    </p:spTree>
    <p:extLst>
      <p:ext uri="{BB962C8B-B14F-4D97-AF65-F5344CB8AC3E}">
        <p14:creationId xmlns:p14="http://schemas.microsoft.com/office/powerpoint/2010/main" val="12474763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D545-1FE6-08C5-9610-93037730735D}"/>
              </a:ext>
            </a:extLst>
          </p:cNvPr>
          <p:cNvSpPr>
            <a:spLocks noGrp="1"/>
          </p:cNvSpPr>
          <p:nvPr>
            <p:ph type="title"/>
          </p:nvPr>
        </p:nvSpPr>
        <p:spPr>
          <a:xfrm>
            <a:off x="4646971" y="118479"/>
            <a:ext cx="2898058" cy="75839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a:t>UDP Header</a:t>
            </a:r>
            <a:endParaRPr lang="en-CA" dirty="0"/>
          </a:p>
        </p:txBody>
      </p:sp>
      <p:sp>
        <p:nvSpPr>
          <p:cNvPr id="4" name="Footer Placeholder 3">
            <a:extLst>
              <a:ext uri="{FF2B5EF4-FFF2-40B4-BE49-F238E27FC236}">
                <a16:creationId xmlns:a16="http://schemas.microsoft.com/office/drawing/2014/main" id="{9AF740B0-1F30-3F13-D15B-3F73D684BCC3}"/>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a:extLst>
              <a:ext uri="{FF2B5EF4-FFF2-40B4-BE49-F238E27FC236}">
                <a16:creationId xmlns:a16="http://schemas.microsoft.com/office/drawing/2014/main" id="{2D5E43F5-105C-17A2-D308-741BF9ED26D5}"/>
              </a:ext>
            </a:extLst>
          </p:cNvPr>
          <p:cNvPicPr>
            <a:picLocks noChangeAspect="1"/>
          </p:cNvPicPr>
          <p:nvPr/>
        </p:nvPicPr>
        <p:blipFill>
          <a:blip r:embed="rId2"/>
          <a:stretch>
            <a:fillRect/>
          </a:stretch>
        </p:blipFill>
        <p:spPr>
          <a:xfrm>
            <a:off x="254738" y="1682215"/>
            <a:ext cx="11682523" cy="3868789"/>
          </a:xfrm>
          <a:prstGeom prst="rect">
            <a:avLst/>
          </a:prstGeom>
        </p:spPr>
      </p:pic>
      <p:sp>
        <p:nvSpPr>
          <p:cNvPr id="6" name="Rectangle: Rounded Corners 5">
            <a:extLst>
              <a:ext uri="{FF2B5EF4-FFF2-40B4-BE49-F238E27FC236}">
                <a16:creationId xmlns:a16="http://schemas.microsoft.com/office/drawing/2014/main" id="{5E90603C-377C-8631-E1B8-F26A9F6D552F}"/>
              </a:ext>
            </a:extLst>
          </p:cNvPr>
          <p:cNvSpPr/>
          <p:nvPr/>
        </p:nvSpPr>
        <p:spPr>
          <a:xfrm>
            <a:off x="7177548" y="3429000"/>
            <a:ext cx="3490452" cy="543232"/>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53FB2602-185A-100C-E5BE-8C67900D11A4}"/>
              </a:ext>
            </a:extLst>
          </p:cNvPr>
          <p:cNvSpPr/>
          <p:nvPr/>
        </p:nvSpPr>
        <p:spPr>
          <a:xfrm>
            <a:off x="10746658" y="3429001"/>
            <a:ext cx="1327354" cy="543231"/>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Error Detection</a:t>
            </a:r>
            <a:endParaRPr lang="en-CA" dirty="0"/>
          </a:p>
        </p:txBody>
      </p:sp>
    </p:spTree>
    <p:extLst>
      <p:ext uri="{BB962C8B-B14F-4D97-AF65-F5344CB8AC3E}">
        <p14:creationId xmlns:p14="http://schemas.microsoft.com/office/powerpoint/2010/main" val="1972389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5D5DB2-216C-11D4-8027-6D9F1322D79B}"/>
              </a:ext>
            </a:extLst>
          </p:cNvPr>
          <p:cNvSpPr>
            <a:spLocks noGrp="1"/>
          </p:cNvSpPr>
          <p:nvPr>
            <p:ph type="ftr" sz="quarter" idx="11"/>
          </p:nvPr>
        </p:nvSpPr>
        <p:spPr/>
        <p:txBody>
          <a:bodyPr/>
          <a:lstStyle/>
          <a:p>
            <a:r>
              <a:rPr lang="sv-SE"/>
              <a:t>INST. : ENG.ALI BANI BAKAR &amp; ENG.Dana Al-Mahrouk</a:t>
            </a:r>
            <a:endParaRPr lang="en-CA"/>
          </a:p>
        </p:txBody>
      </p:sp>
      <p:graphicFrame>
        <p:nvGraphicFramePr>
          <p:cNvPr id="6" name="Table 5">
            <a:extLst>
              <a:ext uri="{FF2B5EF4-FFF2-40B4-BE49-F238E27FC236}">
                <a16:creationId xmlns:a16="http://schemas.microsoft.com/office/drawing/2014/main" id="{9D8A4BE5-24BE-BA5F-DD10-1A4A2670A22F}"/>
              </a:ext>
            </a:extLst>
          </p:cNvPr>
          <p:cNvGraphicFramePr>
            <a:graphicFrameLocks noGrp="1"/>
          </p:cNvGraphicFramePr>
          <p:nvPr>
            <p:extLst>
              <p:ext uri="{D42A27DB-BD31-4B8C-83A1-F6EECF244321}">
                <p14:modId xmlns:p14="http://schemas.microsoft.com/office/powerpoint/2010/main" val="1934847052"/>
              </p:ext>
            </p:extLst>
          </p:nvPr>
        </p:nvGraphicFramePr>
        <p:xfrm>
          <a:off x="688259" y="983226"/>
          <a:ext cx="10648335" cy="5091828"/>
        </p:xfrm>
        <a:graphic>
          <a:graphicData uri="http://schemas.openxmlformats.org/drawingml/2006/table">
            <a:tbl>
              <a:tblPr firstRow="1" bandRow="1">
                <a:tableStyleId>{5C22544A-7EE6-4342-B048-85BDC9FD1C3A}</a:tableStyleId>
              </a:tblPr>
              <a:tblGrid>
                <a:gridCol w="3549445">
                  <a:extLst>
                    <a:ext uri="{9D8B030D-6E8A-4147-A177-3AD203B41FA5}">
                      <a16:colId xmlns:a16="http://schemas.microsoft.com/office/drawing/2014/main" val="593933433"/>
                    </a:ext>
                  </a:extLst>
                </a:gridCol>
                <a:gridCol w="3549445">
                  <a:extLst>
                    <a:ext uri="{9D8B030D-6E8A-4147-A177-3AD203B41FA5}">
                      <a16:colId xmlns:a16="http://schemas.microsoft.com/office/drawing/2014/main" val="415877974"/>
                    </a:ext>
                  </a:extLst>
                </a:gridCol>
                <a:gridCol w="3549445">
                  <a:extLst>
                    <a:ext uri="{9D8B030D-6E8A-4147-A177-3AD203B41FA5}">
                      <a16:colId xmlns:a16="http://schemas.microsoft.com/office/drawing/2014/main" val="349918783"/>
                    </a:ext>
                  </a:extLst>
                </a:gridCol>
              </a:tblGrid>
              <a:tr h="727404">
                <a:tc>
                  <a:txBody>
                    <a:bodyPr/>
                    <a:lstStyle/>
                    <a:p>
                      <a:endParaRPr lang="en-CA" sz="3600" b="1" dirty="0"/>
                    </a:p>
                  </a:txBody>
                  <a:tcPr marL="111371" marR="111371" marT="55685" marB="55685"/>
                </a:tc>
                <a:tc>
                  <a:txBody>
                    <a:bodyPr/>
                    <a:lstStyle/>
                    <a:p>
                      <a:pPr algn="ctr"/>
                      <a:r>
                        <a:rPr lang="en-US" sz="3200" dirty="0"/>
                        <a:t>TCP</a:t>
                      </a:r>
                      <a:endParaRPr lang="en-CA" sz="3200" dirty="0"/>
                    </a:p>
                  </a:txBody>
                  <a:tcPr marL="111371" marR="111371" marT="55685" marB="55685"/>
                </a:tc>
                <a:tc>
                  <a:txBody>
                    <a:bodyPr/>
                    <a:lstStyle/>
                    <a:p>
                      <a:pPr algn="ctr"/>
                      <a:r>
                        <a:rPr lang="en-US" sz="3200" dirty="0"/>
                        <a:t>UDP</a:t>
                      </a:r>
                      <a:endParaRPr lang="en-CA" sz="3200" dirty="0"/>
                    </a:p>
                  </a:txBody>
                  <a:tcPr marL="111371" marR="111371" marT="55685" marB="55685"/>
                </a:tc>
                <a:extLst>
                  <a:ext uri="{0D108BD9-81ED-4DB2-BD59-A6C34878D82A}">
                    <a16:rowId xmlns:a16="http://schemas.microsoft.com/office/drawing/2014/main" val="4292477125"/>
                  </a:ext>
                </a:extLst>
              </a:tr>
              <a:tr h="727404">
                <a:tc>
                  <a:txBody>
                    <a:bodyPr/>
                    <a:lstStyle/>
                    <a:p>
                      <a:r>
                        <a:rPr lang="en-US" sz="2400" b="1" dirty="0"/>
                        <a:t>Connection</a:t>
                      </a:r>
                      <a:endParaRPr lang="en-CA" sz="2400" b="1" dirty="0"/>
                    </a:p>
                  </a:txBody>
                  <a:tcPr marL="111371" marR="111371" marT="55685" marB="55685"/>
                </a:tc>
                <a:tc>
                  <a:txBody>
                    <a:bodyPr/>
                    <a:lstStyle/>
                    <a:p>
                      <a:endParaRPr lang="en-CA" sz="2200" dirty="0"/>
                    </a:p>
                  </a:txBody>
                  <a:tcPr marL="111371" marR="111371" marT="55685" marB="55685"/>
                </a:tc>
                <a:tc>
                  <a:txBody>
                    <a:bodyPr/>
                    <a:lstStyle/>
                    <a:p>
                      <a:endParaRPr lang="en-CA" sz="2200" dirty="0"/>
                    </a:p>
                  </a:txBody>
                  <a:tcPr marL="111371" marR="111371" marT="55685" marB="55685"/>
                </a:tc>
                <a:extLst>
                  <a:ext uri="{0D108BD9-81ED-4DB2-BD59-A6C34878D82A}">
                    <a16:rowId xmlns:a16="http://schemas.microsoft.com/office/drawing/2014/main" val="275473005"/>
                  </a:ext>
                </a:extLst>
              </a:tr>
              <a:tr h="727404">
                <a:tc>
                  <a:txBody>
                    <a:bodyPr/>
                    <a:lstStyle/>
                    <a:p>
                      <a:r>
                        <a:rPr lang="en-US" sz="2400" b="1" dirty="0"/>
                        <a:t>Data Reliable </a:t>
                      </a:r>
                      <a:endParaRPr lang="en-CA" sz="2400" b="1" dirty="0"/>
                    </a:p>
                  </a:txBody>
                  <a:tcPr marL="111371" marR="111371" marT="55685" marB="55685"/>
                </a:tc>
                <a:tc>
                  <a:txBody>
                    <a:bodyPr/>
                    <a:lstStyle/>
                    <a:p>
                      <a:endParaRPr lang="en-CA" sz="2200" dirty="0"/>
                    </a:p>
                  </a:txBody>
                  <a:tcPr marL="111371" marR="111371" marT="55685" marB="55685"/>
                </a:tc>
                <a:tc>
                  <a:txBody>
                    <a:bodyPr/>
                    <a:lstStyle/>
                    <a:p>
                      <a:endParaRPr lang="en-CA" sz="2200"/>
                    </a:p>
                  </a:txBody>
                  <a:tcPr marL="111371" marR="111371" marT="55685" marB="55685"/>
                </a:tc>
                <a:extLst>
                  <a:ext uri="{0D108BD9-81ED-4DB2-BD59-A6C34878D82A}">
                    <a16:rowId xmlns:a16="http://schemas.microsoft.com/office/drawing/2014/main" val="321127382"/>
                  </a:ext>
                </a:extLst>
              </a:tr>
              <a:tr h="727404">
                <a:tc>
                  <a:txBody>
                    <a:bodyPr/>
                    <a:lstStyle/>
                    <a:p>
                      <a:r>
                        <a:rPr lang="en-US" sz="2400" b="1" dirty="0"/>
                        <a:t>Header</a:t>
                      </a:r>
                      <a:endParaRPr lang="en-CA" sz="2400" b="1" dirty="0"/>
                    </a:p>
                  </a:txBody>
                  <a:tcPr marL="111371" marR="111371" marT="55685" marB="55685"/>
                </a:tc>
                <a:tc>
                  <a:txBody>
                    <a:bodyPr/>
                    <a:lstStyle/>
                    <a:p>
                      <a:pPr algn="ctr"/>
                      <a:r>
                        <a:rPr lang="en-US" sz="3200" dirty="0"/>
                        <a:t>big</a:t>
                      </a:r>
                      <a:endParaRPr lang="en-CA" sz="3200" dirty="0"/>
                    </a:p>
                  </a:txBody>
                  <a:tcPr marL="111371" marR="111371" marT="55685" marB="55685"/>
                </a:tc>
                <a:tc>
                  <a:txBody>
                    <a:bodyPr/>
                    <a:lstStyle/>
                    <a:p>
                      <a:pPr algn="ctr"/>
                      <a:r>
                        <a:rPr lang="en-US" sz="3200" dirty="0"/>
                        <a:t>small</a:t>
                      </a:r>
                      <a:endParaRPr lang="en-CA" sz="3200" dirty="0"/>
                    </a:p>
                  </a:txBody>
                  <a:tcPr marL="111371" marR="111371" marT="55685" marB="55685"/>
                </a:tc>
                <a:extLst>
                  <a:ext uri="{0D108BD9-81ED-4DB2-BD59-A6C34878D82A}">
                    <a16:rowId xmlns:a16="http://schemas.microsoft.com/office/drawing/2014/main" val="364037684"/>
                  </a:ext>
                </a:extLst>
              </a:tr>
              <a:tr h="727404">
                <a:tc>
                  <a:txBody>
                    <a:bodyPr/>
                    <a:lstStyle/>
                    <a:p>
                      <a:r>
                        <a:rPr lang="en-US" sz="2400" b="1" dirty="0"/>
                        <a:t>Error Detection</a:t>
                      </a:r>
                      <a:endParaRPr lang="en-CA" sz="2400" b="1" dirty="0"/>
                    </a:p>
                  </a:txBody>
                  <a:tcPr marL="111371" marR="111371" marT="55685" marB="55685"/>
                </a:tc>
                <a:tc>
                  <a:txBody>
                    <a:bodyPr/>
                    <a:lstStyle/>
                    <a:p>
                      <a:endParaRPr lang="en-CA" sz="2200"/>
                    </a:p>
                  </a:txBody>
                  <a:tcPr marL="111371" marR="111371" marT="55685" marB="55685"/>
                </a:tc>
                <a:tc>
                  <a:txBody>
                    <a:bodyPr/>
                    <a:lstStyle/>
                    <a:p>
                      <a:endParaRPr lang="en-CA" sz="2200" dirty="0"/>
                    </a:p>
                  </a:txBody>
                  <a:tcPr marL="111371" marR="111371" marT="55685" marB="55685"/>
                </a:tc>
                <a:extLst>
                  <a:ext uri="{0D108BD9-81ED-4DB2-BD59-A6C34878D82A}">
                    <a16:rowId xmlns:a16="http://schemas.microsoft.com/office/drawing/2014/main" val="1575330429"/>
                  </a:ext>
                </a:extLst>
              </a:tr>
              <a:tr h="727404">
                <a:tc>
                  <a:txBody>
                    <a:bodyPr/>
                    <a:lstStyle/>
                    <a:p>
                      <a:r>
                        <a:rPr lang="en-US" sz="2400" b="1" dirty="0"/>
                        <a:t>Error Correction</a:t>
                      </a:r>
                      <a:endParaRPr lang="en-CA" sz="2400" b="1" dirty="0"/>
                    </a:p>
                  </a:txBody>
                  <a:tcPr marL="111371" marR="111371" marT="55685" marB="55685"/>
                </a:tc>
                <a:tc>
                  <a:txBody>
                    <a:bodyPr/>
                    <a:lstStyle/>
                    <a:p>
                      <a:endParaRPr lang="en-CA" sz="2200" dirty="0"/>
                    </a:p>
                  </a:txBody>
                  <a:tcPr marL="111371" marR="111371" marT="55685" marB="55685"/>
                </a:tc>
                <a:tc>
                  <a:txBody>
                    <a:bodyPr/>
                    <a:lstStyle/>
                    <a:p>
                      <a:endParaRPr lang="en-CA" sz="2200" dirty="0"/>
                    </a:p>
                  </a:txBody>
                  <a:tcPr marL="111371" marR="111371" marT="55685" marB="55685"/>
                </a:tc>
                <a:extLst>
                  <a:ext uri="{0D108BD9-81ED-4DB2-BD59-A6C34878D82A}">
                    <a16:rowId xmlns:a16="http://schemas.microsoft.com/office/drawing/2014/main" val="3332430487"/>
                  </a:ext>
                </a:extLst>
              </a:tr>
              <a:tr h="727404">
                <a:tc>
                  <a:txBody>
                    <a:bodyPr/>
                    <a:lstStyle/>
                    <a:p>
                      <a:r>
                        <a:rPr lang="en-US" sz="2400" b="1" dirty="0"/>
                        <a:t>Performance</a:t>
                      </a:r>
                      <a:endParaRPr lang="en-CA" sz="2400" b="1" dirty="0"/>
                    </a:p>
                  </a:txBody>
                  <a:tcPr marL="111371" marR="111371" marT="55685" marB="55685"/>
                </a:tc>
                <a:tc>
                  <a:txBody>
                    <a:bodyPr/>
                    <a:lstStyle/>
                    <a:p>
                      <a:endParaRPr lang="en-CA" sz="2200"/>
                    </a:p>
                  </a:txBody>
                  <a:tcPr marL="111371" marR="111371" marT="55685" marB="55685"/>
                </a:tc>
                <a:tc>
                  <a:txBody>
                    <a:bodyPr/>
                    <a:lstStyle/>
                    <a:p>
                      <a:endParaRPr lang="en-CA" sz="2200" dirty="0"/>
                    </a:p>
                  </a:txBody>
                  <a:tcPr marL="111371" marR="111371" marT="55685" marB="55685"/>
                </a:tc>
                <a:extLst>
                  <a:ext uri="{0D108BD9-81ED-4DB2-BD59-A6C34878D82A}">
                    <a16:rowId xmlns:a16="http://schemas.microsoft.com/office/drawing/2014/main" val="3822924275"/>
                  </a:ext>
                </a:extLst>
              </a:tr>
            </a:tbl>
          </a:graphicData>
        </a:graphic>
      </p:graphicFrame>
      <p:pic>
        <p:nvPicPr>
          <p:cNvPr id="7" name="Graphic 6" descr="Badge Cross with solid fill">
            <a:extLst>
              <a:ext uri="{FF2B5EF4-FFF2-40B4-BE49-F238E27FC236}">
                <a16:creationId xmlns:a16="http://schemas.microsoft.com/office/drawing/2014/main" id="{69577E33-4364-03CA-EB52-FA5B7EB99D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1272" y="1684237"/>
            <a:ext cx="736821" cy="736821"/>
          </a:xfrm>
          <a:prstGeom prst="rect">
            <a:avLst/>
          </a:prstGeom>
        </p:spPr>
      </p:pic>
      <p:pic>
        <p:nvPicPr>
          <p:cNvPr id="12" name="Graphic 11" descr="Badge Cross with solid fill">
            <a:extLst>
              <a:ext uri="{FF2B5EF4-FFF2-40B4-BE49-F238E27FC236}">
                <a16:creationId xmlns:a16="http://schemas.microsoft.com/office/drawing/2014/main" id="{020D3BAB-17CF-13C1-4FDD-542B8B4B2B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1272" y="2428272"/>
            <a:ext cx="736821" cy="736821"/>
          </a:xfrm>
          <a:prstGeom prst="rect">
            <a:avLst/>
          </a:prstGeom>
        </p:spPr>
      </p:pic>
      <p:pic>
        <p:nvPicPr>
          <p:cNvPr id="14" name="Graphic 13" descr="Badge Cross with solid fill">
            <a:extLst>
              <a:ext uri="{FF2B5EF4-FFF2-40B4-BE49-F238E27FC236}">
                <a16:creationId xmlns:a16="http://schemas.microsoft.com/office/drawing/2014/main" id="{9EB37848-6E7D-AFC4-D3DE-196653811B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1272" y="4592685"/>
            <a:ext cx="736821" cy="736821"/>
          </a:xfrm>
          <a:prstGeom prst="rect">
            <a:avLst/>
          </a:prstGeom>
        </p:spPr>
      </p:pic>
      <p:pic>
        <p:nvPicPr>
          <p:cNvPr id="16" name="Graphic 15" descr="Badge Tick1 with solid fill">
            <a:extLst>
              <a:ext uri="{FF2B5EF4-FFF2-40B4-BE49-F238E27FC236}">
                <a16:creationId xmlns:a16="http://schemas.microsoft.com/office/drawing/2014/main" id="{9E0B73D0-A14F-483A-8DB3-7EA4B3C39B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1273" y="5336720"/>
            <a:ext cx="736821" cy="736821"/>
          </a:xfrm>
          <a:prstGeom prst="rect">
            <a:avLst/>
          </a:prstGeom>
        </p:spPr>
      </p:pic>
      <p:pic>
        <p:nvPicPr>
          <p:cNvPr id="17" name="Graphic 16" descr="Badge Tick1 with solid fill">
            <a:extLst>
              <a:ext uri="{FF2B5EF4-FFF2-40B4-BE49-F238E27FC236}">
                <a16:creationId xmlns:a16="http://schemas.microsoft.com/office/drawing/2014/main" id="{637D1723-AB9C-888B-8EAF-7962FD37C9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015" y="1684236"/>
            <a:ext cx="736821" cy="736821"/>
          </a:xfrm>
          <a:prstGeom prst="rect">
            <a:avLst/>
          </a:prstGeom>
        </p:spPr>
      </p:pic>
      <p:pic>
        <p:nvPicPr>
          <p:cNvPr id="18" name="Graphic 17" descr="Badge Tick1 with solid fill">
            <a:extLst>
              <a:ext uri="{FF2B5EF4-FFF2-40B4-BE49-F238E27FC236}">
                <a16:creationId xmlns:a16="http://schemas.microsoft.com/office/drawing/2014/main" id="{9B2BC761-A609-227D-3CE1-7C540284B3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014" y="2421041"/>
            <a:ext cx="736821" cy="736821"/>
          </a:xfrm>
          <a:prstGeom prst="rect">
            <a:avLst/>
          </a:prstGeom>
        </p:spPr>
      </p:pic>
      <p:pic>
        <p:nvPicPr>
          <p:cNvPr id="19" name="Graphic 18" descr="Badge Tick1 with solid fill">
            <a:extLst>
              <a:ext uri="{FF2B5EF4-FFF2-40B4-BE49-F238E27FC236}">
                <a16:creationId xmlns:a16="http://schemas.microsoft.com/office/drawing/2014/main" id="{7898DF36-296C-D0D7-5A26-24B489314F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015" y="3896196"/>
            <a:ext cx="736821" cy="736821"/>
          </a:xfrm>
          <a:prstGeom prst="rect">
            <a:avLst/>
          </a:prstGeom>
        </p:spPr>
      </p:pic>
      <p:pic>
        <p:nvPicPr>
          <p:cNvPr id="20" name="Graphic 19" descr="Badge Tick1 with solid fill">
            <a:extLst>
              <a:ext uri="{FF2B5EF4-FFF2-40B4-BE49-F238E27FC236}">
                <a16:creationId xmlns:a16="http://schemas.microsoft.com/office/drawing/2014/main" id="{212E3371-A9D9-97CC-C0C5-FA7AA62A8C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015" y="4599899"/>
            <a:ext cx="736821" cy="736821"/>
          </a:xfrm>
          <a:prstGeom prst="rect">
            <a:avLst/>
          </a:prstGeom>
        </p:spPr>
      </p:pic>
      <p:pic>
        <p:nvPicPr>
          <p:cNvPr id="21" name="Graphic 20" descr="Badge Cross with solid fill">
            <a:extLst>
              <a:ext uri="{FF2B5EF4-FFF2-40B4-BE49-F238E27FC236}">
                <a16:creationId xmlns:a16="http://schemas.microsoft.com/office/drawing/2014/main" id="{2B26174E-8332-EDBF-AF56-87F471F666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4014" y="5321674"/>
            <a:ext cx="736821" cy="736821"/>
          </a:xfrm>
          <a:prstGeom prst="rect">
            <a:avLst/>
          </a:prstGeom>
        </p:spPr>
      </p:pic>
      <p:pic>
        <p:nvPicPr>
          <p:cNvPr id="2" name="Graphic 1" descr="Badge Tick1 with solid fill">
            <a:extLst>
              <a:ext uri="{FF2B5EF4-FFF2-40B4-BE49-F238E27FC236}">
                <a16:creationId xmlns:a16="http://schemas.microsoft.com/office/drawing/2014/main" id="{CFDD67B3-DD22-55E0-91E2-D62FEA3F95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6047" y="3884455"/>
            <a:ext cx="736821" cy="736821"/>
          </a:xfrm>
          <a:prstGeom prst="rect">
            <a:avLst/>
          </a:prstGeom>
        </p:spPr>
      </p:pic>
    </p:spTree>
    <p:extLst>
      <p:ext uri="{BB962C8B-B14F-4D97-AF65-F5344CB8AC3E}">
        <p14:creationId xmlns:p14="http://schemas.microsoft.com/office/powerpoint/2010/main" val="225526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9C1EA-05C7-42BF-6DD8-6E77496890A1}"/>
              </a:ext>
            </a:extLst>
          </p:cNvPr>
          <p:cNvSpPr>
            <a:spLocks noGrp="1"/>
          </p:cNvSpPr>
          <p:nvPr>
            <p:ph type="title"/>
          </p:nvPr>
        </p:nvSpPr>
        <p:spPr>
          <a:xfrm>
            <a:off x="838200" y="45412"/>
            <a:ext cx="10515600" cy="786120"/>
          </a:xfrm>
        </p:spPr>
        <p:txBody>
          <a:bodyPr/>
          <a:lstStyle/>
          <a:p>
            <a:r>
              <a:rPr lang="en-US" dirty="0"/>
              <a:t>Application Layer Protocol </a:t>
            </a:r>
            <a:r>
              <a:rPr lang="en-US" dirty="0">
                <a:sym typeface="Wingdings" panose="05000000000000000000" pitchFamily="2" charset="2"/>
              </a:rPr>
              <a:t></a:t>
            </a:r>
            <a:r>
              <a:rPr lang="en-US" dirty="0"/>
              <a:t> (TCP | UDP)</a:t>
            </a:r>
            <a:endParaRPr lang="en-CA" dirty="0"/>
          </a:p>
        </p:txBody>
      </p:sp>
      <p:sp>
        <p:nvSpPr>
          <p:cNvPr id="4" name="Footer Placeholder 3">
            <a:extLst>
              <a:ext uri="{FF2B5EF4-FFF2-40B4-BE49-F238E27FC236}">
                <a16:creationId xmlns:a16="http://schemas.microsoft.com/office/drawing/2014/main" id="{7970366E-81A5-DAB1-F24B-B41AFAB67ECF}"/>
              </a:ext>
            </a:extLst>
          </p:cNvPr>
          <p:cNvSpPr>
            <a:spLocks noGrp="1"/>
          </p:cNvSpPr>
          <p:nvPr>
            <p:ph type="ftr" sz="quarter" idx="11"/>
          </p:nvPr>
        </p:nvSpPr>
        <p:spPr/>
        <p:txBody>
          <a:bodyPr/>
          <a:lstStyle/>
          <a:p>
            <a:r>
              <a:rPr lang="sv-SE"/>
              <a:t>INST. : ENG.ALI BANI BAKAR &amp; ENG.Dana Al-Mahrouk</a:t>
            </a:r>
            <a:endParaRPr lang="en-CA"/>
          </a:p>
        </p:txBody>
      </p:sp>
      <p:graphicFrame>
        <p:nvGraphicFramePr>
          <p:cNvPr id="5" name="Table 4">
            <a:extLst>
              <a:ext uri="{FF2B5EF4-FFF2-40B4-BE49-F238E27FC236}">
                <a16:creationId xmlns:a16="http://schemas.microsoft.com/office/drawing/2014/main" id="{7F38ACB4-E102-82B0-02AA-038AF4542B06}"/>
              </a:ext>
            </a:extLst>
          </p:cNvPr>
          <p:cNvGraphicFramePr>
            <a:graphicFrameLocks noGrp="1"/>
          </p:cNvGraphicFramePr>
          <p:nvPr>
            <p:extLst>
              <p:ext uri="{D42A27DB-BD31-4B8C-83A1-F6EECF244321}">
                <p14:modId xmlns:p14="http://schemas.microsoft.com/office/powerpoint/2010/main" val="2301568678"/>
              </p:ext>
            </p:extLst>
          </p:nvPr>
        </p:nvGraphicFramePr>
        <p:xfrm>
          <a:off x="2032000" y="1150374"/>
          <a:ext cx="8128000" cy="502723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46680582"/>
                    </a:ext>
                  </a:extLst>
                </a:gridCol>
                <a:gridCol w="4064000">
                  <a:extLst>
                    <a:ext uri="{9D8B030D-6E8A-4147-A177-3AD203B41FA5}">
                      <a16:colId xmlns:a16="http://schemas.microsoft.com/office/drawing/2014/main" val="298370320"/>
                    </a:ext>
                  </a:extLst>
                </a:gridCol>
              </a:tblGrid>
              <a:tr h="540774">
                <a:tc>
                  <a:txBody>
                    <a:bodyPr/>
                    <a:lstStyle/>
                    <a:p>
                      <a:endParaRPr lang="en-CA" sz="2000" b="1" dirty="0"/>
                    </a:p>
                  </a:txBody>
                  <a:tcPr/>
                </a:tc>
                <a:tc>
                  <a:txBody>
                    <a:bodyPr/>
                    <a:lstStyle/>
                    <a:p>
                      <a:r>
                        <a:rPr lang="en-US" sz="2000" b="1" dirty="0"/>
                        <a:t>(TCP | UDP)</a:t>
                      </a:r>
                      <a:endParaRPr lang="en-CA" sz="2000" b="1" dirty="0"/>
                    </a:p>
                  </a:txBody>
                  <a:tcPr/>
                </a:tc>
                <a:extLst>
                  <a:ext uri="{0D108BD9-81ED-4DB2-BD59-A6C34878D82A}">
                    <a16:rowId xmlns:a16="http://schemas.microsoft.com/office/drawing/2014/main" val="1821150651"/>
                  </a:ext>
                </a:extLst>
              </a:tr>
              <a:tr h="540774">
                <a:tc>
                  <a:txBody>
                    <a:bodyPr/>
                    <a:lstStyle/>
                    <a:p>
                      <a:r>
                        <a:rPr lang="en-US" sz="2000" b="1" dirty="0"/>
                        <a:t>FTP (20)</a:t>
                      </a:r>
                      <a:endParaRPr lang="en-CA" sz="2000" b="1" dirty="0"/>
                    </a:p>
                  </a:txBody>
                  <a:tcPr/>
                </a:tc>
                <a:tc>
                  <a:txBody>
                    <a:bodyPr/>
                    <a:lstStyle/>
                    <a:p>
                      <a:r>
                        <a:rPr lang="en-US" sz="2000" b="1" dirty="0"/>
                        <a:t>TCP</a:t>
                      </a:r>
                      <a:endParaRPr lang="en-CA" sz="2000" b="1" dirty="0"/>
                    </a:p>
                  </a:txBody>
                  <a:tcPr/>
                </a:tc>
                <a:extLst>
                  <a:ext uri="{0D108BD9-81ED-4DB2-BD59-A6C34878D82A}">
                    <a16:rowId xmlns:a16="http://schemas.microsoft.com/office/drawing/2014/main" val="1475309862"/>
                  </a:ext>
                </a:extLst>
              </a:tr>
              <a:tr h="540774">
                <a:tc>
                  <a:txBody>
                    <a:bodyPr/>
                    <a:lstStyle/>
                    <a:p>
                      <a:r>
                        <a:rPr lang="en-US" sz="2000" b="1" dirty="0"/>
                        <a:t>HTTP (80)  &amp; HTTPS (443)</a:t>
                      </a:r>
                      <a:endParaRPr lang="en-CA"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rPr>
                        <a:t>TCP</a:t>
                      </a:r>
                      <a:endParaRPr kumimoji="0" lang="en-CA" sz="2000" b="1"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extLst>
                  <a:ext uri="{0D108BD9-81ED-4DB2-BD59-A6C34878D82A}">
                    <a16:rowId xmlns:a16="http://schemas.microsoft.com/office/drawing/2014/main" val="1482454107"/>
                  </a:ext>
                </a:extLst>
              </a:tr>
              <a:tr h="540774">
                <a:tc>
                  <a:txBody>
                    <a:bodyPr/>
                    <a:lstStyle/>
                    <a:p>
                      <a:r>
                        <a:rPr lang="en-US" sz="2000" b="1" dirty="0"/>
                        <a:t>SMTP (25) &amp; POP3 (110)</a:t>
                      </a:r>
                      <a:endParaRPr lang="en-CA"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ptos" panose="02110004020202020204"/>
                          <a:ea typeface="+mn-ea"/>
                          <a:cs typeface="+mn-cs"/>
                        </a:rPr>
                        <a:t>TCP</a:t>
                      </a:r>
                      <a:endParaRPr kumimoji="0" lang="en-CA" sz="2000" b="1"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extLst>
                  <a:ext uri="{0D108BD9-81ED-4DB2-BD59-A6C34878D82A}">
                    <a16:rowId xmlns:a16="http://schemas.microsoft.com/office/drawing/2014/main" val="2424232520"/>
                  </a:ext>
                </a:extLst>
              </a:tr>
              <a:tr h="540774">
                <a:tc>
                  <a:txBody>
                    <a:bodyPr/>
                    <a:lstStyle/>
                    <a:p>
                      <a:r>
                        <a:rPr lang="en-US" sz="2000" b="1" dirty="0"/>
                        <a:t>Telnet (23) &amp; SSH (22)</a:t>
                      </a:r>
                      <a:endParaRPr lang="en-CA"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rPr>
                        <a:t>TCP</a:t>
                      </a:r>
                      <a:endParaRPr kumimoji="0" lang="en-CA" sz="2000" b="1"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extLst>
                  <a:ext uri="{0D108BD9-81ED-4DB2-BD59-A6C34878D82A}">
                    <a16:rowId xmlns:a16="http://schemas.microsoft.com/office/drawing/2014/main" val="2984643406"/>
                  </a:ext>
                </a:extLst>
              </a:tr>
              <a:tr h="540774">
                <a:tc>
                  <a:txBody>
                    <a:bodyPr/>
                    <a:lstStyle/>
                    <a:p>
                      <a:r>
                        <a:rPr lang="en-US" sz="2000" b="1" dirty="0"/>
                        <a:t>DNS (53)</a:t>
                      </a:r>
                      <a:endParaRPr lang="en-CA" sz="2000" b="1" dirty="0"/>
                    </a:p>
                  </a:txBody>
                  <a:tcPr/>
                </a:tc>
                <a:tc>
                  <a:txBody>
                    <a:bodyPr/>
                    <a:lstStyle/>
                    <a:p>
                      <a:r>
                        <a:rPr lang="en-US" sz="2000" b="1" dirty="0"/>
                        <a:t>Primarily UDP for queries, TCP for zone transfers</a:t>
                      </a:r>
                      <a:endParaRPr lang="en-CA" sz="2000" b="1" dirty="0"/>
                    </a:p>
                  </a:txBody>
                  <a:tcPr/>
                </a:tc>
                <a:extLst>
                  <a:ext uri="{0D108BD9-81ED-4DB2-BD59-A6C34878D82A}">
                    <a16:rowId xmlns:a16="http://schemas.microsoft.com/office/drawing/2014/main" val="1104390523"/>
                  </a:ext>
                </a:extLst>
              </a:tr>
              <a:tr h="540774">
                <a:tc>
                  <a:txBody>
                    <a:bodyPr/>
                    <a:lstStyle/>
                    <a:p>
                      <a:r>
                        <a:rPr lang="en-US" sz="2000" b="1" dirty="0"/>
                        <a:t>DHCP (</a:t>
                      </a:r>
                      <a:r>
                        <a:rPr lang="en-CA" sz="2000" b="1" dirty="0"/>
                        <a:t>67 (server), 68 (client)</a:t>
                      </a:r>
                      <a:r>
                        <a:rPr lang="en-US" sz="2000" b="1" dirty="0"/>
                        <a:t>)</a:t>
                      </a:r>
                      <a:endParaRPr lang="en-CA" sz="2000" b="1" dirty="0"/>
                    </a:p>
                  </a:txBody>
                  <a:tcPr/>
                </a:tc>
                <a:tc>
                  <a:txBody>
                    <a:bodyPr/>
                    <a:lstStyle/>
                    <a:p>
                      <a:r>
                        <a:rPr lang="en-US" sz="2000" b="1" dirty="0"/>
                        <a:t>UDP</a:t>
                      </a:r>
                      <a:endParaRPr lang="en-CA" sz="2000" b="1" dirty="0"/>
                    </a:p>
                  </a:txBody>
                  <a:tcPr/>
                </a:tc>
                <a:extLst>
                  <a:ext uri="{0D108BD9-81ED-4DB2-BD59-A6C34878D82A}">
                    <a16:rowId xmlns:a16="http://schemas.microsoft.com/office/drawing/2014/main" val="2935324617"/>
                  </a:ext>
                </a:extLst>
              </a:tr>
              <a:tr h="540774">
                <a:tc>
                  <a:txBody>
                    <a:bodyPr/>
                    <a:lstStyle/>
                    <a:p>
                      <a:r>
                        <a:rPr lang="en-US" sz="2000" b="1" dirty="0"/>
                        <a:t>TFTP (69)</a:t>
                      </a:r>
                      <a:endParaRPr lang="en-CA" sz="2000" b="1" dirty="0"/>
                    </a:p>
                  </a:txBody>
                  <a:tcPr/>
                </a:tc>
                <a:tc>
                  <a:txBody>
                    <a:bodyPr/>
                    <a:lstStyle/>
                    <a:p>
                      <a:r>
                        <a:rPr lang="en-US" sz="2000" b="1" dirty="0"/>
                        <a:t>UDP</a:t>
                      </a:r>
                      <a:endParaRPr lang="en-CA" sz="2000" b="1" dirty="0"/>
                    </a:p>
                  </a:txBody>
                  <a:tcPr/>
                </a:tc>
                <a:extLst>
                  <a:ext uri="{0D108BD9-81ED-4DB2-BD59-A6C34878D82A}">
                    <a16:rowId xmlns:a16="http://schemas.microsoft.com/office/drawing/2014/main" val="2193320974"/>
                  </a:ext>
                </a:extLst>
              </a:tr>
              <a:tr h="540774">
                <a:tc>
                  <a:txBody>
                    <a:bodyPr/>
                    <a:lstStyle/>
                    <a:p>
                      <a:r>
                        <a:rPr lang="en-US" sz="2000" b="1" dirty="0"/>
                        <a:t>ICMP (??)</a:t>
                      </a:r>
                      <a:endParaRPr lang="en-CA" sz="2000" b="1" dirty="0"/>
                    </a:p>
                  </a:txBody>
                  <a:tcPr/>
                </a:tc>
                <a:tc>
                  <a:txBody>
                    <a:bodyPr/>
                    <a:lstStyle/>
                    <a:p>
                      <a:r>
                        <a:rPr lang="en-US" sz="2000" b="1" dirty="0"/>
                        <a:t>??</a:t>
                      </a:r>
                      <a:endParaRPr lang="en-CA" sz="2000" b="1" dirty="0"/>
                    </a:p>
                  </a:txBody>
                  <a:tcPr/>
                </a:tc>
                <a:extLst>
                  <a:ext uri="{0D108BD9-81ED-4DB2-BD59-A6C34878D82A}">
                    <a16:rowId xmlns:a16="http://schemas.microsoft.com/office/drawing/2014/main" val="2966998609"/>
                  </a:ext>
                </a:extLst>
              </a:tr>
            </a:tbl>
          </a:graphicData>
        </a:graphic>
      </p:graphicFrame>
    </p:spTree>
    <p:extLst>
      <p:ext uri="{BB962C8B-B14F-4D97-AF65-F5344CB8AC3E}">
        <p14:creationId xmlns:p14="http://schemas.microsoft.com/office/powerpoint/2010/main" val="1452004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5788A8D0-63E6-59FB-FF83-79603654198A}"/>
              </a:ext>
            </a:extLst>
          </p:cNvPr>
          <p:cNvCxnSpPr/>
          <p:nvPr/>
        </p:nvCxnSpPr>
        <p:spPr>
          <a:xfrm>
            <a:off x="6096000" y="18004"/>
            <a:ext cx="0" cy="685800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F111635A-5704-1ACF-71F9-7096FF846F56}"/>
              </a:ext>
            </a:extLst>
          </p:cNvPr>
          <p:cNvSpPr txBox="1"/>
          <p:nvPr/>
        </p:nvSpPr>
        <p:spPr>
          <a:xfrm>
            <a:off x="166642" y="220552"/>
            <a:ext cx="2367823" cy="1200329"/>
          </a:xfrm>
          <a:prstGeom prst="rect">
            <a:avLst/>
          </a:prstGeom>
          <a:noFill/>
        </p:spPr>
        <p:txBody>
          <a:bodyPr wrap="square" rtlCol="0">
            <a:spAutoFit/>
          </a:bodyPr>
          <a:lstStyle/>
          <a:p>
            <a:r>
              <a:rPr lang="en-US" sz="2400" dirty="0">
                <a:latin typeface="Arial Black" panose="020B0A04020102020204" pitchFamily="34" charset="0"/>
              </a:rPr>
              <a:t>Ping message</a:t>
            </a:r>
          </a:p>
          <a:p>
            <a:r>
              <a:rPr lang="en-US" sz="2400" b="1" dirty="0">
                <a:solidFill>
                  <a:srgbClr val="FF0000"/>
                </a:solidFill>
                <a:latin typeface="Arial Black" panose="020B0A04020102020204" pitchFamily="34" charset="0"/>
              </a:rPr>
              <a:t>ICMP L3</a:t>
            </a:r>
            <a:endParaRPr lang="en-CA" sz="2400" b="1" dirty="0">
              <a:solidFill>
                <a:srgbClr val="FF0000"/>
              </a:solidFill>
              <a:latin typeface="Arial Black" panose="020B0A04020102020204" pitchFamily="34" charset="0"/>
            </a:endParaRPr>
          </a:p>
        </p:txBody>
      </p:sp>
      <p:grpSp>
        <p:nvGrpSpPr>
          <p:cNvPr id="75" name="Group 74">
            <a:extLst>
              <a:ext uri="{FF2B5EF4-FFF2-40B4-BE49-F238E27FC236}">
                <a16:creationId xmlns:a16="http://schemas.microsoft.com/office/drawing/2014/main" id="{98E61DB6-D25D-BBE6-56CC-4DC922B10B58}"/>
              </a:ext>
            </a:extLst>
          </p:cNvPr>
          <p:cNvGrpSpPr/>
          <p:nvPr/>
        </p:nvGrpSpPr>
        <p:grpSpPr>
          <a:xfrm>
            <a:off x="3407173" y="666398"/>
            <a:ext cx="2497000" cy="1794638"/>
            <a:chOff x="1914930" y="787421"/>
            <a:chExt cx="2497000" cy="1794638"/>
          </a:xfrm>
        </p:grpSpPr>
        <p:pic>
          <p:nvPicPr>
            <p:cNvPr id="66" name="Picture 65">
              <a:extLst>
                <a:ext uri="{FF2B5EF4-FFF2-40B4-BE49-F238E27FC236}">
                  <a16:creationId xmlns:a16="http://schemas.microsoft.com/office/drawing/2014/main" id="{4829C3FD-0137-F85B-185B-76C04B5133BC}"/>
                </a:ext>
              </a:extLst>
            </p:cNvPr>
            <p:cNvPicPr>
              <a:picLocks noChangeAspect="1"/>
            </p:cNvPicPr>
            <p:nvPr/>
          </p:nvPicPr>
          <p:blipFill rotWithShape="1">
            <a:blip r:embed="rId2"/>
            <a:srcRect l="11917" t="16133" r="10737" b="8058"/>
            <a:stretch/>
          </p:blipFill>
          <p:spPr>
            <a:xfrm>
              <a:off x="2043747" y="787421"/>
              <a:ext cx="2368183" cy="1794638"/>
            </a:xfrm>
            <a:prstGeom prst="rect">
              <a:avLst/>
            </a:prstGeom>
          </p:spPr>
        </p:pic>
        <p:sp>
          <p:nvSpPr>
            <p:cNvPr id="67" name="TextBox 66">
              <a:extLst>
                <a:ext uri="{FF2B5EF4-FFF2-40B4-BE49-F238E27FC236}">
                  <a16:creationId xmlns:a16="http://schemas.microsoft.com/office/drawing/2014/main" id="{B40B24F5-264D-E895-2805-40D999840D30}"/>
                </a:ext>
              </a:extLst>
            </p:cNvPr>
            <p:cNvSpPr txBox="1"/>
            <p:nvPr/>
          </p:nvSpPr>
          <p:spPr>
            <a:xfrm>
              <a:off x="1914930" y="1625394"/>
              <a:ext cx="72006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sender</a:t>
              </a:r>
              <a:endParaRPr lang="en-CA" sz="1400" dirty="0"/>
            </a:p>
          </p:txBody>
        </p:sp>
        <p:sp>
          <p:nvSpPr>
            <p:cNvPr id="68" name="TextBox 67">
              <a:extLst>
                <a:ext uri="{FF2B5EF4-FFF2-40B4-BE49-F238E27FC236}">
                  <a16:creationId xmlns:a16="http://schemas.microsoft.com/office/drawing/2014/main" id="{A2519681-5B33-52BD-C111-65B47603C3AF}"/>
                </a:ext>
              </a:extLst>
            </p:cNvPr>
            <p:cNvSpPr txBox="1"/>
            <p:nvPr/>
          </p:nvSpPr>
          <p:spPr>
            <a:xfrm>
              <a:off x="2834610" y="1648475"/>
              <a:ext cx="802464"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receiver</a:t>
              </a:r>
              <a:endParaRPr lang="en-CA" sz="1400" dirty="0"/>
            </a:p>
          </p:txBody>
        </p:sp>
        <p:pic>
          <p:nvPicPr>
            <p:cNvPr id="69" name="Picture 68" descr="A blue and white rectangular object with black text&#10;&#10;Description automatically generated">
              <a:extLst>
                <a:ext uri="{FF2B5EF4-FFF2-40B4-BE49-F238E27FC236}">
                  <a16:creationId xmlns:a16="http://schemas.microsoft.com/office/drawing/2014/main" id="{71CBBB9F-E964-7B21-EA0D-DF4F9EAE4E0C}"/>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1965176" y="1956252"/>
              <a:ext cx="229785" cy="175299"/>
            </a:xfrm>
            <a:prstGeom prst="rect">
              <a:avLst/>
            </a:prstGeom>
          </p:spPr>
        </p:pic>
      </p:grpSp>
      <p:grpSp>
        <p:nvGrpSpPr>
          <p:cNvPr id="76" name="Group 75">
            <a:extLst>
              <a:ext uri="{FF2B5EF4-FFF2-40B4-BE49-F238E27FC236}">
                <a16:creationId xmlns:a16="http://schemas.microsoft.com/office/drawing/2014/main" id="{001A892A-7464-10C5-725E-1A722D152172}"/>
              </a:ext>
            </a:extLst>
          </p:cNvPr>
          <p:cNvGrpSpPr/>
          <p:nvPr/>
        </p:nvGrpSpPr>
        <p:grpSpPr>
          <a:xfrm>
            <a:off x="3503954" y="2722590"/>
            <a:ext cx="2445686" cy="1794638"/>
            <a:chOff x="1892877" y="2687263"/>
            <a:chExt cx="2445686" cy="1794638"/>
          </a:xfrm>
        </p:grpSpPr>
        <p:pic>
          <p:nvPicPr>
            <p:cNvPr id="6" name="Picture 5">
              <a:extLst>
                <a:ext uri="{FF2B5EF4-FFF2-40B4-BE49-F238E27FC236}">
                  <a16:creationId xmlns:a16="http://schemas.microsoft.com/office/drawing/2014/main" id="{4388D1DC-8126-02C6-FBFB-DFD06A65B878}"/>
                </a:ext>
              </a:extLst>
            </p:cNvPr>
            <p:cNvPicPr>
              <a:picLocks noChangeAspect="1"/>
            </p:cNvPicPr>
            <p:nvPr/>
          </p:nvPicPr>
          <p:blipFill rotWithShape="1">
            <a:blip r:embed="rId2"/>
            <a:srcRect l="11917" t="16133" r="10737" b="8058"/>
            <a:stretch/>
          </p:blipFill>
          <p:spPr>
            <a:xfrm>
              <a:off x="1970380" y="2687263"/>
              <a:ext cx="2368183" cy="1794638"/>
            </a:xfrm>
            <a:prstGeom prst="rect">
              <a:avLst/>
            </a:prstGeom>
          </p:spPr>
        </p:pic>
        <p:grpSp>
          <p:nvGrpSpPr>
            <p:cNvPr id="7" name="Group 6">
              <a:extLst>
                <a:ext uri="{FF2B5EF4-FFF2-40B4-BE49-F238E27FC236}">
                  <a16:creationId xmlns:a16="http://schemas.microsoft.com/office/drawing/2014/main" id="{A268917B-0DAD-43B3-9EA8-6E0890970C1E}"/>
                </a:ext>
              </a:extLst>
            </p:cNvPr>
            <p:cNvGrpSpPr/>
            <p:nvPr/>
          </p:nvGrpSpPr>
          <p:grpSpPr>
            <a:xfrm>
              <a:off x="2325488" y="3133635"/>
              <a:ext cx="591840" cy="552240"/>
              <a:chOff x="5800970" y="932628"/>
              <a:chExt cx="591840" cy="55224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9CC8828-CBF4-896E-CC26-CA287A1F1710}"/>
                      </a:ext>
                    </a:extLst>
                  </p14:cNvPr>
                  <p14:cNvContentPartPr/>
                  <p14:nvPr/>
                </p14:nvContentPartPr>
                <p14:xfrm>
                  <a:off x="5800970" y="1024068"/>
                  <a:ext cx="467280" cy="460800"/>
                </p14:xfrm>
              </p:contentPart>
            </mc:Choice>
            <mc:Fallback xmlns="">
              <p:pic>
                <p:nvPicPr>
                  <p:cNvPr id="22" name="Ink 21">
                    <a:extLst>
                      <a:ext uri="{FF2B5EF4-FFF2-40B4-BE49-F238E27FC236}">
                        <a16:creationId xmlns:a16="http://schemas.microsoft.com/office/drawing/2014/main" id="{038D76FB-9442-563C-FC97-B7BD194A3A49}"/>
                      </a:ext>
                    </a:extLst>
                  </p:cNvPr>
                  <p:cNvPicPr/>
                  <p:nvPr/>
                </p:nvPicPr>
                <p:blipFill>
                  <a:blip r:embed="rId8"/>
                  <a:stretch>
                    <a:fillRect/>
                  </a:stretch>
                </p:blipFill>
                <p:spPr>
                  <a:xfrm>
                    <a:off x="5783330" y="1006068"/>
                    <a:ext cx="50292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F693C08-BC57-2233-D5E8-16C9EB626032}"/>
                      </a:ext>
                    </a:extLst>
                  </p14:cNvPr>
                  <p14:cNvContentPartPr/>
                  <p14:nvPr/>
                </p14:nvContentPartPr>
                <p14:xfrm>
                  <a:off x="6154850" y="932628"/>
                  <a:ext cx="237960" cy="190440"/>
                </p14:xfrm>
              </p:contentPart>
            </mc:Choice>
            <mc:Fallback xmlns="">
              <p:pic>
                <p:nvPicPr>
                  <p:cNvPr id="23" name="Ink 22">
                    <a:extLst>
                      <a:ext uri="{FF2B5EF4-FFF2-40B4-BE49-F238E27FC236}">
                        <a16:creationId xmlns:a16="http://schemas.microsoft.com/office/drawing/2014/main" id="{A429F5CB-9022-E0FD-86BA-3AB3B3279EDC}"/>
                      </a:ext>
                    </a:extLst>
                  </p:cNvPr>
                  <p:cNvPicPr/>
                  <p:nvPr/>
                </p:nvPicPr>
                <p:blipFill>
                  <a:blip r:embed="rId10"/>
                  <a:stretch>
                    <a:fillRect/>
                  </a:stretch>
                </p:blipFill>
                <p:spPr>
                  <a:xfrm>
                    <a:off x="6137210" y="914628"/>
                    <a:ext cx="273600" cy="226080"/>
                  </a:xfrm>
                  <a:prstGeom prst="rect">
                    <a:avLst/>
                  </a:prstGeom>
                </p:spPr>
              </p:pic>
            </mc:Fallback>
          </mc:AlternateContent>
        </p:grpSp>
        <p:pic>
          <p:nvPicPr>
            <p:cNvPr id="70" name="Picture 69" descr="A blue and white rectangular object with black text&#10;&#10;Description automatically generated">
              <a:extLst>
                <a:ext uri="{FF2B5EF4-FFF2-40B4-BE49-F238E27FC236}">
                  <a16:creationId xmlns:a16="http://schemas.microsoft.com/office/drawing/2014/main" id="{56A44581-2A31-52C6-6AC9-BC6BAFC4830D}"/>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1892877" y="3856519"/>
              <a:ext cx="229785" cy="175299"/>
            </a:xfrm>
            <a:prstGeom prst="rect">
              <a:avLst/>
            </a:prstGeom>
          </p:spPr>
        </p:pic>
      </p:grpSp>
      <p:grpSp>
        <p:nvGrpSpPr>
          <p:cNvPr id="77" name="Group 76">
            <a:extLst>
              <a:ext uri="{FF2B5EF4-FFF2-40B4-BE49-F238E27FC236}">
                <a16:creationId xmlns:a16="http://schemas.microsoft.com/office/drawing/2014/main" id="{2D795B8D-4148-CA61-928F-4A3DB28DD3BA}"/>
              </a:ext>
            </a:extLst>
          </p:cNvPr>
          <p:cNvGrpSpPr/>
          <p:nvPr/>
        </p:nvGrpSpPr>
        <p:grpSpPr>
          <a:xfrm>
            <a:off x="3423950" y="4636207"/>
            <a:ext cx="2620279" cy="2020396"/>
            <a:chOff x="1914930" y="4578735"/>
            <a:chExt cx="2805394" cy="2073288"/>
          </a:xfrm>
        </p:grpSpPr>
        <p:pic>
          <p:nvPicPr>
            <p:cNvPr id="5" name="Picture 4">
              <a:extLst>
                <a:ext uri="{FF2B5EF4-FFF2-40B4-BE49-F238E27FC236}">
                  <a16:creationId xmlns:a16="http://schemas.microsoft.com/office/drawing/2014/main" id="{7F3AC8F1-AC0E-B217-4D42-11AD7228E413}"/>
                </a:ext>
              </a:extLst>
            </p:cNvPr>
            <p:cNvPicPr>
              <a:picLocks noChangeAspect="1"/>
            </p:cNvPicPr>
            <p:nvPr/>
          </p:nvPicPr>
          <p:blipFill rotWithShape="1">
            <a:blip r:embed="rId2"/>
            <a:srcRect l="8376" t="12421"/>
            <a:stretch/>
          </p:blipFill>
          <p:spPr>
            <a:xfrm>
              <a:off x="1914930" y="4578735"/>
              <a:ext cx="2805394" cy="2073288"/>
            </a:xfrm>
            <a:prstGeom prst="rect">
              <a:avLst/>
            </a:prstGeom>
          </p:spPr>
        </p:pic>
        <p:grpSp>
          <p:nvGrpSpPr>
            <p:cNvPr id="32" name="Group 31">
              <a:extLst>
                <a:ext uri="{FF2B5EF4-FFF2-40B4-BE49-F238E27FC236}">
                  <a16:creationId xmlns:a16="http://schemas.microsoft.com/office/drawing/2014/main" id="{C02AE946-6F4A-60D2-F616-67DB35058C2F}"/>
                </a:ext>
              </a:extLst>
            </p:cNvPr>
            <p:cNvGrpSpPr/>
            <p:nvPr/>
          </p:nvGrpSpPr>
          <p:grpSpPr>
            <a:xfrm>
              <a:off x="3075271" y="5258994"/>
              <a:ext cx="158400" cy="484560"/>
              <a:chOff x="6606290" y="3539388"/>
              <a:chExt cx="158400" cy="484560"/>
            </a:xfrm>
          </p:grpSpPr>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ECF12B4D-752E-4A3F-9DB1-3B8A3994DD0D}"/>
                      </a:ext>
                    </a:extLst>
                  </p14:cNvPr>
                  <p14:cNvContentPartPr/>
                  <p14:nvPr/>
                </p14:nvContentPartPr>
                <p14:xfrm>
                  <a:off x="6704930" y="3539388"/>
                  <a:ext cx="59760" cy="383040"/>
                </p14:xfrm>
              </p:contentPart>
            </mc:Choice>
            <mc:Fallback xmlns="">
              <p:pic>
                <p:nvPicPr>
                  <p:cNvPr id="35" name="Ink 34">
                    <a:extLst>
                      <a:ext uri="{FF2B5EF4-FFF2-40B4-BE49-F238E27FC236}">
                        <a16:creationId xmlns:a16="http://schemas.microsoft.com/office/drawing/2014/main" id="{6978D8BE-5705-56AE-C2E2-33D33CD1DB51}"/>
                      </a:ext>
                    </a:extLst>
                  </p:cNvPr>
                  <p:cNvPicPr/>
                  <p:nvPr/>
                </p:nvPicPr>
                <p:blipFill>
                  <a:blip r:embed="rId20"/>
                  <a:stretch>
                    <a:fillRect/>
                  </a:stretch>
                </p:blipFill>
                <p:spPr>
                  <a:xfrm>
                    <a:off x="6687290" y="3521388"/>
                    <a:ext cx="954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4" name="Ink 53">
                    <a:extLst>
                      <a:ext uri="{FF2B5EF4-FFF2-40B4-BE49-F238E27FC236}">
                        <a16:creationId xmlns:a16="http://schemas.microsoft.com/office/drawing/2014/main" id="{6780433F-5B2C-165A-D36E-2FD89712B08F}"/>
                      </a:ext>
                    </a:extLst>
                  </p14:cNvPr>
                  <p14:cNvContentPartPr/>
                  <p14:nvPr/>
                </p14:nvContentPartPr>
                <p14:xfrm>
                  <a:off x="6606290" y="3883548"/>
                  <a:ext cx="141480" cy="140400"/>
                </p14:xfrm>
              </p:contentPart>
            </mc:Choice>
            <mc:Fallback xmlns="">
              <p:pic>
                <p:nvPicPr>
                  <p:cNvPr id="36" name="Ink 35">
                    <a:extLst>
                      <a:ext uri="{FF2B5EF4-FFF2-40B4-BE49-F238E27FC236}">
                        <a16:creationId xmlns:a16="http://schemas.microsoft.com/office/drawing/2014/main" id="{42C2DA3F-8DA2-B591-D96A-4AE4C1D2DE18}"/>
                      </a:ext>
                    </a:extLst>
                  </p:cNvPr>
                  <p:cNvPicPr/>
                  <p:nvPr/>
                </p:nvPicPr>
                <p:blipFill>
                  <a:blip r:embed="rId22"/>
                  <a:stretch>
                    <a:fillRect/>
                  </a:stretch>
                </p:blipFill>
                <p:spPr>
                  <a:xfrm>
                    <a:off x="6588290" y="3865908"/>
                    <a:ext cx="177120" cy="176040"/>
                  </a:xfrm>
                  <a:prstGeom prst="rect">
                    <a:avLst/>
                  </a:prstGeom>
                </p:spPr>
              </p:pic>
            </mc:Fallback>
          </mc:AlternateContent>
        </p:grpSp>
        <p:pic>
          <p:nvPicPr>
            <p:cNvPr id="71" name="Picture 70" descr="A blue and white rectangular object with black text&#10;&#10;Description automatically generated">
              <a:extLst>
                <a:ext uri="{FF2B5EF4-FFF2-40B4-BE49-F238E27FC236}">
                  <a16:creationId xmlns:a16="http://schemas.microsoft.com/office/drawing/2014/main" id="{EB642CAA-DC7C-BE1B-1E93-0AA5EF7246C9}"/>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3114724" y="4659135"/>
              <a:ext cx="229785" cy="175299"/>
            </a:xfrm>
            <a:prstGeom prst="rect">
              <a:avLst/>
            </a:prstGeom>
          </p:spPr>
        </p:pic>
      </p:grpSp>
      <p:grpSp>
        <p:nvGrpSpPr>
          <p:cNvPr id="78" name="Group 77">
            <a:extLst>
              <a:ext uri="{FF2B5EF4-FFF2-40B4-BE49-F238E27FC236}">
                <a16:creationId xmlns:a16="http://schemas.microsoft.com/office/drawing/2014/main" id="{72FCDB7D-2BD4-D418-2E05-7BF50F117F27}"/>
              </a:ext>
            </a:extLst>
          </p:cNvPr>
          <p:cNvGrpSpPr/>
          <p:nvPr/>
        </p:nvGrpSpPr>
        <p:grpSpPr>
          <a:xfrm>
            <a:off x="6449104" y="603923"/>
            <a:ext cx="2424076" cy="1800896"/>
            <a:chOff x="5502832" y="234890"/>
            <a:chExt cx="2424076" cy="1800896"/>
          </a:xfrm>
        </p:grpSpPr>
        <p:pic>
          <p:nvPicPr>
            <p:cNvPr id="27" name="Picture 26">
              <a:extLst>
                <a:ext uri="{FF2B5EF4-FFF2-40B4-BE49-F238E27FC236}">
                  <a16:creationId xmlns:a16="http://schemas.microsoft.com/office/drawing/2014/main" id="{57CC996E-7350-7F8C-C30B-6E604D67DC16}"/>
                </a:ext>
              </a:extLst>
            </p:cNvPr>
            <p:cNvPicPr>
              <a:picLocks noChangeAspect="1"/>
            </p:cNvPicPr>
            <p:nvPr/>
          </p:nvPicPr>
          <p:blipFill rotWithShape="1">
            <a:blip r:embed="rId2"/>
            <a:srcRect l="12860" t="15921" r="7969" b="8005"/>
            <a:stretch/>
          </p:blipFill>
          <p:spPr>
            <a:xfrm>
              <a:off x="5502832" y="234890"/>
              <a:ext cx="2424076" cy="1800896"/>
            </a:xfrm>
            <a:prstGeom prst="rect">
              <a:avLst/>
            </a:prstGeom>
          </p:spPr>
        </p:pic>
        <p:grpSp>
          <p:nvGrpSpPr>
            <p:cNvPr id="63" name="Group 62">
              <a:extLst>
                <a:ext uri="{FF2B5EF4-FFF2-40B4-BE49-F238E27FC236}">
                  <a16:creationId xmlns:a16="http://schemas.microsoft.com/office/drawing/2014/main" id="{C9999C02-2EE7-AD68-1AA7-3BA5998BB522}"/>
                </a:ext>
              </a:extLst>
            </p:cNvPr>
            <p:cNvGrpSpPr/>
            <p:nvPr/>
          </p:nvGrpSpPr>
          <p:grpSpPr>
            <a:xfrm>
              <a:off x="6518670" y="887060"/>
              <a:ext cx="198360" cy="400680"/>
              <a:chOff x="6440330" y="5076228"/>
              <a:chExt cx="198360" cy="400680"/>
            </a:xfrm>
          </p:grpSpPr>
          <mc:AlternateContent xmlns:mc="http://schemas.openxmlformats.org/markup-compatibility/2006" xmlns:p14="http://schemas.microsoft.com/office/powerpoint/2010/main">
            <mc:Choice Requires="p14">
              <p:contentPart p14:bwMode="auto" r:id="rId23">
                <p14:nvContentPartPr>
                  <p14:cNvPr id="64" name="Ink 63">
                    <a:extLst>
                      <a:ext uri="{FF2B5EF4-FFF2-40B4-BE49-F238E27FC236}">
                        <a16:creationId xmlns:a16="http://schemas.microsoft.com/office/drawing/2014/main" id="{F3EB5C4F-E99A-B0B5-EE21-CCD8F02FF34D}"/>
                      </a:ext>
                    </a:extLst>
                  </p14:cNvPr>
                  <p14:cNvContentPartPr/>
                  <p14:nvPr/>
                </p14:nvContentPartPr>
                <p14:xfrm>
                  <a:off x="6440330" y="5124108"/>
                  <a:ext cx="118800" cy="352800"/>
                </p14:xfrm>
              </p:contentPart>
            </mc:Choice>
            <mc:Fallback xmlns="">
              <p:pic>
                <p:nvPicPr>
                  <p:cNvPr id="49" name="Ink 48">
                    <a:extLst>
                      <a:ext uri="{FF2B5EF4-FFF2-40B4-BE49-F238E27FC236}">
                        <a16:creationId xmlns:a16="http://schemas.microsoft.com/office/drawing/2014/main" id="{28D45A9E-747F-51AC-D444-CC715E38726C}"/>
                      </a:ext>
                    </a:extLst>
                  </p:cNvPr>
                  <p:cNvPicPr/>
                  <p:nvPr/>
                </p:nvPicPr>
                <p:blipFill>
                  <a:blip r:embed="rId32"/>
                  <a:stretch>
                    <a:fillRect/>
                  </a:stretch>
                </p:blipFill>
                <p:spPr>
                  <a:xfrm>
                    <a:off x="6422330" y="5106108"/>
                    <a:ext cx="1544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5" name="Ink 64">
                    <a:extLst>
                      <a:ext uri="{FF2B5EF4-FFF2-40B4-BE49-F238E27FC236}">
                        <a16:creationId xmlns:a16="http://schemas.microsoft.com/office/drawing/2014/main" id="{BEEFA878-316C-8271-2B83-01650C18C918}"/>
                      </a:ext>
                    </a:extLst>
                  </p14:cNvPr>
                  <p14:cNvContentPartPr/>
                  <p14:nvPr/>
                </p14:nvContentPartPr>
                <p14:xfrm>
                  <a:off x="6488930" y="5076228"/>
                  <a:ext cx="149760" cy="114480"/>
                </p14:xfrm>
              </p:contentPart>
            </mc:Choice>
            <mc:Fallback xmlns="">
              <p:pic>
                <p:nvPicPr>
                  <p:cNvPr id="50" name="Ink 49">
                    <a:extLst>
                      <a:ext uri="{FF2B5EF4-FFF2-40B4-BE49-F238E27FC236}">
                        <a16:creationId xmlns:a16="http://schemas.microsoft.com/office/drawing/2014/main" id="{577E5D37-60D9-217C-CC66-35A43E0088C0}"/>
                      </a:ext>
                    </a:extLst>
                  </p:cNvPr>
                  <p:cNvPicPr/>
                  <p:nvPr/>
                </p:nvPicPr>
                <p:blipFill>
                  <a:blip r:embed="rId34"/>
                  <a:stretch>
                    <a:fillRect/>
                  </a:stretch>
                </p:blipFill>
                <p:spPr>
                  <a:xfrm>
                    <a:off x="6471290" y="5058228"/>
                    <a:ext cx="185400" cy="150120"/>
                  </a:xfrm>
                  <a:prstGeom prst="rect">
                    <a:avLst/>
                  </a:prstGeom>
                </p:spPr>
              </p:pic>
            </mc:Fallback>
          </mc:AlternateContent>
        </p:grpSp>
        <p:pic>
          <p:nvPicPr>
            <p:cNvPr id="72" name="Picture 71" descr="A blue and white rectangular object with black text&#10;&#10;Description automatically generated">
              <a:extLst>
                <a:ext uri="{FF2B5EF4-FFF2-40B4-BE49-F238E27FC236}">
                  <a16:creationId xmlns:a16="http://schemas.microsoft.com/office/drawing/2014/main" id="{81CA1C07-1D6A-079E-D9EE-D68E89D4ADD8}"/>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6337485" y="1380430"/>
              <a:ext cx="229785" cy="175299"/>
            </a:xfrm>
            <a:prstGeom prst="rect">
              <a:avLst/>
            </a:prstGeom>
          </p:spPr>
        </p:pic>
      </p:grpSp>
      <p:grpSp>
        <p:nvGrpSpPr>
          <p:cNvPr id="79" name="Group 78">
            <a:extLst>
              <a:ext uri="{FF2B5EF4-FFF2-40B4-BE49-F238E27FC236}">
                <a16:creationId xmlns:a16="http://schemas.microsoft.com/office/drawing/2014/main" id="{9F82D4F5-EF14-EC0C-796A-D833B65243EC}"/>
              </a:ext>
            </a:extLst>
          </p:cNvPr>
          <p:cNvGrpSpPr/>
          <p:nvPr/>
        </p:nvGrpSpPr>
        <p:grpSpPr>
          <a:xfrm>
            <a:off x="6509943" y="2634941"/>
            <a:ext cx="2368183" cy="1845920"/>
            <a:chOff x="5487965" y="2613619"/>
            <a:chExt cx="2368183" cy="1845920"/>
          </a:xfrm>
        </p:grpSpPr>
        <p:pic>
          <p:nvPicPr>
            <p:cNvPr id="21" name="Picture 20">
              <a:extLst>
                <a:ext uri="{FF2B5EF4-FFF2-40B4-BE49-F238E27FC236}">
                  <a16:creationId xmlns:a16="http://schemas.microsoft.com/office/drawing/2014/main" id="{60EA4C59-242C-78AA-2B55-00E0D028E845}"/>
                </a:ext>
              </a:extLst>
            </p:cNvPr>
            <p:cNvPicPr>
              <a:picLocks noChangeAspect="1"/>
            </p:cNvPicPr>
            <p:nvPr/>
          </p:nvPicPr>
          <p:blipFill rotWithShape="1">
            <a:blip r:embed="rId2"/>
            <a:srcRect l="11917" t="16133" r="10737" b="8058"/>
            <a:stretch/>
          </p:blipFill>
          <p:spPr>
            <a:xfrm>
              <a:off x="5487965" y="2664901"/>
              <a:ext cx="2368183" cy="1794638"/>
            </a:xfrm>
            <a:prstGeom prst="rect">
              <a:avLst/>
            </a:prstGeom>
          </p:spPr>
        </p:pic>
        <p:grpSp>
          <p:nvGrpSpPr>
            <p:cNvPr id="24" name="Group 23">
              <a:extLst>
                <a:ext uri="{FF2B5EF4-FFF2-40B4-BE49-F238E27FC236}">
                  <a16:creationId xmlns:a16="http://schemas.microsoft.com/office/drawing/2014/main" id="{BCEA0292-198F-8073-B3F6-CC53FCFA385C}"/>
                </a:ext>
              </a:extLst>
            </p:cNvPr>
            <p:cNvGrpSpPr/>
            <p:nvPr/>
          </p:nvGrpSpPr>
          <p:grpSpPr>
            <a:xfrm rot="10800000">
              <a:off x="5870717" y="3125145"/>
              <a:ext cx="591840" cy="552240"/>
              <a:chOff x="5800970" y="932628"/>
              <a:chExt cx="591840" cy="552240"/>
            </a:xfrm>
          </p:grpSpPr>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038D76FB-9442-563C-FC97-B7BD194A3A49}"/>
                      </a:ext>
                    </a:extLst>
                  </p14:cNvPr>
                  <p14:cNvContentPartPr/>
                  <p14:nvPr/>
                </p14:nvContentPartPr>
                <p14:xfrm>
                  <a:off x="5800970" y="1024068"/>
                  <a:ext cx="467280" cy="460800"/>
                </p14:xfrm>
              </p:contentPart>
            </mc:Choice>
            <mc:Fallback xmlns="">
              <p:pic>
                <p:nvPicPr>
                  <p:cNvPr id="22" name="Ink 21">
                    <a:extLst>
                      <a:ext uri="{FF2B5EF4-FFF2-40B4-BE49-F238E27FC236}">
                        <a16:creationId xmlns:a16="http://schemas.microsoft.com/office/drawing/2014/main" id="{038D76FB-9442-563C-FC97-B7BD194A3A49}"/>
                      </a:ext>
                    </a:extLst>
                  </p:cNvPr>
                  <p:cNvPicPr/>
                  <p:nvPr/>
                </p:nvPicPr>
                <p:blipFill>
                  <a:blip r:embed="rId8"/>
                  <a:stretch>
                    <a:fillRect/>
                  </a:stretch>
                </p:blipFill>
                <p:spPr>
                  <a:xfrm>
                    <a:off x="5783330" y="1006068"/>
                    <a:ext cx="50292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A429F5CB-9022-E0FD-86BA-3AB3B3279EDC}"/>
                      </a:ext>
                    </a:extLst>
                  </p14:cNvPr>
                  <p14:cNvContentPartPr/>
                  <p14:nvPr/>
                </p14:nvContentPartPr>
                <p14:xfrm>
                  <a:off x="6154850" y="932628"/>
                  <a:ext cx="237960" cy="190440"/>
                </p14:xfrm>
              </p:contentPart>
            </mc:Choice>
            <mc:Fallback xmlns="">
              <p:pic>
                <p:nvPicPr>
                  <p:cNvPr id="23" name="Ink 22">
                    <a:extLst>
                      <a:ext uri="{FF2B5EF4-FFF2-40B4-BE49-F238E27FC236}">
                        <a16:creationId xmlns:a16="http://schemas.microsoft.com/office/drawing/2014/main" id="{A429F5CB-9022-E0FD-86BA-3AB3B3279EDC}"/>
                      </a:ext>
                    </a:extLst>
                  </p:cNvPr>
                  <p:cNvPicPr/>
                  <p:nvPr/>
                </p:nvPicPr>
                <p:blipFill>
                  <a:blip r:embed="rId10"/>
                  <a:stretch>
                    <a:fillRect/>
                  </a:stretch>
                </p:blipFill>
                <p:spPr>
                  <a:xfrm>
                    <a:off x="6137210" y="914628"/>
                    <a:ext cx="273600" cy="226080"/>
                  </a:xfrm>
                  <a:prstGeom prst="rect">
                    <a:avLst/>
                  </a:prstGeom>
                </p:spPr>
              </p:pic>
            </mc:Fallback>
          </mc:AlternateContent>
        </p:grpSp>
        <p:pic>
          <p:nvPicPr>
            <p:cNvPr id="73" name="Picture 72" descr="A blue and white rectangular object with black text&#10;&#10;Description automatically generated">
              <a:extLst>
                <a:ext uri="{FF2B5EF4-FFF2-40B4-BE49-F238E27FC236}">
                  <a16:creationId xmlns:a16="http://schemas.microsoft.com/office/drawing/2014/main" id="{2F192432-71F3-92DD-523D-5AFA30A96FA2}"/>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6563223" y="2613619"/>
              <a:ext cx="229785" cy="175299"/>
            </a:xfrm>
            <a:prstGeom prst="rect">
              <a:avLst/>
            </a:prstGeom>
          </p:spPr>
        </p:pic>
      </p:grpSp>
      <p:grpSp>
        <p:nvGrpSpPr>
          <p:cNvPr id="80" name="Group 79">
            <a:extLst>
              <a:ext uri="{FF2B5EF4-FFF2-40B4-BE49-F238E27FC236}">
                <a16:creationId xmlns:a16="http://schemas.microsoft.com/office/drawing/2014/main" id="{31B8EAB4-58AD-AC5C-EE26-9F86F9EA4A8B}"/>
              </a:ext>
            </a:extLst>
          </p:cNvPr>
          <p:cNvGrpSpPr/>
          <p:nvPr/>
        </p:nvGrpSpPr>
        <p:grpSpPr>
          <a:xfrm>
            <a:off x="6479618" y="4604297"/>
            <a:ext cx="2805394" cy="2073288"/>
            <a:chOff x="5446237" y="4566509"/>
            <a:chExt cx="2805394" cy="2073288"/>
          </a:xfrm>
        </p:grpSpPr>
        <p:pic>
          <p:nvPicPr>
            <p:cNvPr id="31" name="Picture 30">
              <a:extLst>
                <a:ext uri="{FF2B5EF4-FFF2-40B4-BE49-F238E27FC236}">
                  <a16:creationId xmlns:a16="http://schemas.microsoft.com/office/drawing/2014/main" id="{9FD5CB7A-5049-4B35-28E3-9C256A90F7EF}"/>
                </a:ext>
              </a:extLst>
            </p:cNvPr>
            <p:cNvPicPr>
              <a:picLocks noChangeAspect="1"/>
            </p:cNvPicPr>
            <p:nvPr/>
          </p:nvPicPr>
          <p:blipFill rotWithShape="1">
            <a:blip r:embed="rId2"/>
            <a:srcRect l="8376" t="12421"/>
            <a:stretch/>
          </p:blipFill>
          <p:spPr>
            <a:xfrm>
              <a:off x="5446237" y="4566509"/>
              <a:ext cx="2805394" cy="2073288"/>
            </a:xfrm>
            <a:prstGeom prst="rect">
              <a:avLst/>
            </a:prstGeom>
          </p:spPr>
        </p:pic>
        <p:pic>
          <p:nvPicPr>
            <p:cNvPr id="74" name="Picture 73" descr="A blue and white rectangular object with black text&#10;&#10;Description automatically generated">
              <a:extLst>
                <a:ext uri="{FF2B5EF4-FFF2-40B4-BE49-F238E27FC236}">
                  <a16:creationId xmlns:a16="http://schemas.microsoft.com/office/drawing/2014/main" id="{B2BD4D31-1DA7-0A81-AB20-64218D32B1CB}"/>
                </a:ext>
              </a:extLst>
            </p:cNvPr>
            <p:cNvPicPr>
              <a:picLocks noChangeAspect="1"/>
            </p:cNvPicPr>
            <p:nvPr/>
          </p:nvPicPr>
          <p:blipFill rotWithShape="1">
            <a:blip r:embed="rId3">
              <a:extLst>
                <a:ext uri="{28A0092B-C50C-407E-A947-70E740481C1C}">
                  <a14:useLocalDpi xmlns:a14="http://schemas.microsoft.com/office/drawing/2010/main" val="0"/>
                </a:ext>
              </a:extLst>
            </a:blip>
            <a:srcRect l="3587" t="10806" r="85456" b="63156"/>
            <a:stretch/>
          </p:blipFill>
          <p:spPr>
            <a:xfrm>
              <a:off x="5509980" y="5807330"/>
              <a:ext cx="229785" cy="175299"/>
            </a:xfrm>
            <a:prstGeom prst="rect">
              <a:avLst/>
            </a:prstGeom>
          </p:spPr>
        </p:pic>
      </p:grpSp>
      <p:sp>
        <p:nvSpPr>
          <p:cNvPr id="3" name="TextBox 2">
            <a:extLst>
              <a:ext uri="{FF2B5EF4-FFF2-40B4-BE49-F238E27FC236}">
                <a16:creationId xmlns:a16="http://schemas.microsoft.com/office/drawing/2014/main" id="{155047F9-1D55-4B36-B8FC-C9E670EF728B}"/>
              </a:ext>
            </a:extLst>
          </p:cNvPr>
          <p:cNvSpPr txBox="1"/>
          <p:nvPr/>
        </p:nvSpPr>
        <p:spPr>
          <a:xfrm>
            <a:off x="4219685" y="113965"/>
            <a:ext cx="1719317" cy="338554"/>
          </a:xfrm>
          <a:prstGeom prst="rect">
            <a:avLst/>
          </a:prstGeom>
          <a:noFill/>
        </p:spPr>
        <p:txBody>
          <a:bodyPr wrap="square" rtlCol="0">
            <a:spAutoFit/>
          </a:bodyPr>
          <a:lstStyle/>
          <a:p>
            <a:r>
              <a:rPr lang="en-US" sz="1600" dirty="0">
                <a:solidFill>
                  <a:srgbClr val="00B050"/>
                </a:solidFill>
                <a:latin typeface="Arial Black" panose="020B0A04020102020204" pitchFamily="34" charset="0"/>
              </a:rPr>
              <a:t>Echo Request </a:t>
            </a:r>
            <a:endParaRPr lang="en-CA" sz="1600" dirty="0">
              <a:solidFill>
                <a:srgbClr val="00B050"/>
              </a:solidFill>
              <a:latin typeface="Arial Black" panose="020B0A04020102020204" pitchFamily="34" charset="0"/>
            </a:endParaRPr>
          </a:p>
        </p:txBody>
      </p:sp>
      <p:sp>
        <p:nvSpPr>
          <p:cNvPr id="10" name="TextBox 9">
            <a:extLst>
              <a:ext uri="{FF2B5EF4-FFF2-40B4-BE49-F238E27FC236}">
                <a16:creationId xmlns:a16="http://schemas.microsoft.com/office/drawing/2014/main" id="{53289B5C-4FDC-5312-EA03-BF5CE6FAD7FA}"/>
              </a:ext>
            </a:extLst>
          </p:cNvPr>
          <p:cNvSpPr txBox="1"/>
          <p:nvPr/>
        </p:nvSpPr>
        <p:spPr>
          <a:xfrm>
            <a:off x="6162998" y="113965"/>
            <a:ext cx="1719317" cy="338554"/>
          </a:xfrm>
          <a:prstGeom prst="rect">
            <a:avLst/>
          </a:prstGeom>
          <a:noFill/>
        </p:spPr>
        <p:txBody>
          <a:bodyPr wrap="square" rtlCol="0">
            <a:spAutoFit/>
          </a:bodyPr>
          <a:lstStyle/>
          <a:p>
            <a:r>
              <a:rPr lang="en-US" sz="1600" dirty="0">
                <a:solidFill>
                  <a:srgbClr val="FF0000"/>
                </a:solidFill>
                <a:latin typeface="Arial Black" panose="020B0A04020102020204" pitchFamily="34" charset="0"/>
              </a:rPr>
              <a:t>Echo Reply </a:t>
            </a:r>
            <a:endParaRPr lang="en-CA" sz="1600" dirty="0">
              <a:solidFill>
                <a:srgbClr val="FF0000"/>
              </a:solidFill>
              <a:latin typeface="Arial Black" panose="020B0A04020102020204" pitchFamily="34" charset="0"/>
            </a:endParaRPr>
          </a:p>
        </p:txBody>
      </p:sp>
      <p:sp>
        <p:nvSpPr>
          <p:cNvPr id="11" name="TextBox 10">
            <a:extLst>
              <a:ext uri="{FF2B5EF4-FFF2-40B4-BE49-F238E27FC236}">
                <a16:creationId xmlns:a16="http://schemas.microsoft.com/office/drawing/2014/main" id="{28789479-85D1-693C-C708-F35AAF14796D}"/>
              </a:ext>
            </a:extLst>
          </p:cNvPr>
          <p:cNvSpPr txBox="1"/>
          <p:nvPr/>
        </p:nvSpPr>
        <p:spPr>
          <a:xfrm>
            <a:off x="166245" y="2422760"/>
            <a:ext cx="2969108"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A) The sender sends the message to the switch, after searching for the MAC address and extracting it from the </a:t>
            </a:r>
            <a:r>
              <a:rPr lang="en-US" sz="1400" b="1" dirty="0">
                <a:solidFill>
                  <a:srgbClr val="FF0000"/>
                </a:solidFill>
              </a:rPr>
              <a:t>ARP Table for PC0</a:t>
            </a:r>
            <a:r>
              <a:rPr lang="en-US" sz="1400" dirty="0">
                <a:solidFill>
                  <a:schemeClr val="tx1"/>
                </a:solidFill>
              </a:rPr>
              <a:t>.</a:t>
            </a:r>
          </a:p>
        </p:txBody>
      </p:sp>
      <p:sp>
        <p:nvSpPr>
          <p:cNvPr id="12" name="TextBox 11">
            <a:extLst>
              <a:ext uri="{FF2B5EF4-FFF2-40B4-BE49-F238E27FC236}">
                <a16:creationId xmlns:a16="http://schemas.microsoft.com/office/drawing/2014/main" id="{683FAA70-F581-BF39-EB82-59F1D569D5FE}"/>
              </a:ext>
            </a:extLst>
          </p:cNvPr>
          <p:cNvSpPr txBox="1"/>
          <p:nvPr/>
        </p:nvSpPr>
        <p:spPr>
          <a:xfrm>
            <a:off x="129804" y="4625278"/>
            <a:ext cx="2969109"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B) The switch works on the L2, Data Link Layer, which depends on the MAC address of the sender and receiver.</a:t>
            </a:r>
          </a:p>
          <a:p>
            <a:r>
              <a:rPr lang="en-US" sz="1400" dirty="0"/>
              <a:t>The switch cannot see the layers above the second layer, so if the sender does not have the recipient's MAC address, the switch sends a Broadcast message.</a:t>
            </a:r>
            <a:endParaRPr lang="en-CA" sz="1400" dirty="0"/>
          </a:p>
        </p:txBody>
      </p:sp>
      <p:sp>
        <p:nvSpPr>
          <p:cNvPr id="13" name="TextBox 12">
            <a:extLst>
              <a:ext uri="{FF2B5EF4-FFF2-40B4-BE49-F238E27FC236}">
                <a16:creationId xmlns:a16="http://schemas.microsoft.com/office/drawing/2014/main" id="{A9B4977D-A71E-1E21-A0B5-264C29DB0389}"/>
              </a:ext>
            </a:extLst>
          </p:cNvPr>
          <p:cNvSpPr txBox="1"/>
          <p:nvPr/>
        </p:nvSpPr>
        <p:spPr>
          <a:xfrm>
            <a:off x="8921780" y="699431"/>
            <a:ext cx="3152175" cy="31085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C) The message reaches the destination successfully; The receiver sends a </a:t>
            </a:r>
            <a:r>
              <a:rPr lang="en-US" sz="1400" b="1" dirty="0">
                <a:solidFill>
                  <a:schemeClr val="tx1"/>
                </a:solidFill>
              </a:rPr>
              <a:t>replay message </a:t>
            </a:r>
            <a:r>
              <a:rPr lang="en-US" sz="1400" dirty="0"/>
              <a:t>to the sender to confirm that the message has arrived successfully.</a:t>
            </a:r>
          </a:p>
          <a:p>
            <a:endParaRPr lang="en-US" sz="1400" dirty="0"/>
          </a:p>
          <a:p>
            <a:r>
              <a:rPr lang="en-US" sz="1400" dirty="0"/>
              <a:t>- The computer can deal with all network layers, so the computer receiving the message can open the message and </a:t>
            </a:r>
            <a:r>
              <a:rPr lang="en-US" sz="1400" b="1" dirty="0">
                <a:solidFill>
                  <a:schemeClr val="tx1"/>
                </a:solidFill>
              </a:rPr>
              <a:t>read the data</a:t>
            </a:r>
            <a:r>
              <a:rPr lang="en-US" sz="1400" dirty="0"/>
              <a:t>.</a:t>
            </a:r>
          </a:p>
          <a:p>
            <a:r>
              <a:rPr lang="en-US" sz="1400" dirty="0"/>
              <a:t>- If there is no computer with the IP address to which the sender wanted to send the message, it will be returned </a:t>
            </a:r>
            <a:r>
              <a:rPr lang="en-US" sz="1400" b="1" dirty="0"/>
              <a:t>Request Time </a:t>
            </a:r>
            <a:r>
              <a:rPr lang="en-US" sz="1400" dirty="0"/>
              <a:t>Out from switch.</a:t>
            </a:r>
            <a:endParaRPr lang="en-CA" sz="1400" dirty="0"/>
          </a:p>
        </p:txBody>
      </p:sp>
      <p:sp>
        <p:nvSpPr>
          <p:cNvPr id="14" name="TextBox 13">
            <a:extLst>
              <a:ext uri="{FF2B5EF4-FFF2-40B4-BE49-F238E27FC236}">
                <a16:creationId xmlns:a16="http://schemas.microsoft.com/office/drawing/2014/main" id="{BD6217FB-1979-98A2-BB0E-F7173258FB3B}"/>
              </a:ext>
            </a:extLst>
          </p:cNvPr>
          <p:cNvSpPr txBox="1"/>
          <p:nvPr/>
        </p:nvSpPr>
        <p:spPr>
          <a:xfrm>
            <a:off x="8921780" y="4409834"/>
            <a:ext cx="3140416"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solidFill>
                  <a:schemeClr val="dk1"/>
                </a:solidFill>
              </a:rPr>
              <a:t>D &amp; E) The switch sends this message to the sender, and it reaches the computer successfully</a:t>
            </a:r>
          </a:p>
          <a:p>
            <a:endParaRPr lang="en-US" sz="1400" dirty="0"/>
          </a:p>
          <a:p>
            <a:r>
              <a:rPr lang="en-US" sz="1400" dirty="0">
                <a:solidFill>
                  <a:schemeClr val="dk1"/>
                </a:solidFill>
              </a:rPr>
              <a:t>Q: ICMP use TCP or UDP protocol?</a:t>
            </a:r>
          </a:p>
          <a:p>
            <a:r>
              <a:rPr lang="en-US" sz="1400" dirty="0">
                <a:solidFill>
                  <a:schemeClr val="dk1"/>
                </a:solidFill>
              </a:rPr>
              <a:t>Not one of them. ICMP is a protocol in L3, the network layer, and TCP and UDP are in L4, the transport layer. Protocols in a specific layer use protocols in the layer below them.</a:t>
            </a:r>
            <a:endParaRPr lang="en-CA" sz="1400" dirty="0">
              <a:solidFill>
                <a:schemeClr val="dk1"/>
              </a:solidFill>
            </a:endParaRPr>
          </a:p>
        </p:txBody>
      </p:sp>
      <p:sp>
        <p:nvSpPr>
          <p:cNvPr id="16" name="TextBox 15">
            <a:extLst>
              <a:ext uri="{FF2B5EF4-FFF2-40B4-BE49-F238E27FC236}">
                <a16:creationId xmlns:a16="http://schemas.microsoft.com/office/drawing/2014/main" id="{27360618-DEE3-2166-05AB-571F154A4F5B}"/>
              </a:ext>
            </a:extLst>
          </p:cNvPr>
          <p:cNvSpPr txBox="1"/>
          <p:nvPr/>
        </p:nvSpPr>
        <p:spPr>
          <a:xfrm>
            <a:off x="6644845" y="4685328"/>
            <a:ext cx="332142"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a:solidFill>
                  <a:srgbClr val="FF0000"/>
                </a:solidFill>
              </a:rPr>
              <a:t>E</a:t>
            </a:r>
            <a:endParaRPr lang="en-CA" sz="2000" b="1" dirty="0">
              <a:solidFill>
                <a:srgbClr val="FF0000"/>
              </a:solidFill>
            </a:endParaRPr>
          </a:p>
        </p:txBody>
      </p:sp>
      <p:sp>
        <p:nvSpPr>
          <p:cNvPr id="17" name="TextBox 16">
            <a:extLst>
              <a:ext uri="{FF2B5EF4-FFF2-40B4-BE49-F238E27FC236}">
                <a16:creationId xmlns:a16="http://schemas.microsoft.com/office/drawing/2014/main" id="{5FDD4C5F-0718-6608-4F21-E19F9AE762F8}"/>
              </a:ext>
            </a:extLst>
          </p:cNvPr>
          <p:cNvSpPr txBox="1"/>
          <p:nvPr/>
        </p:nvSpPr>
        <p:spPr>
          <a:xfrm>
            <a:off x="6644845" y="2528255"/>
            <a:ext cx="365806"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a:solidFill>
                  <a:srgbClr val="FF0000"/>
                </a:solidFill>
              </a:rPr>
              <a:t>D</a:t>
            </a:r>
            <a:endParaRPr lang="en-CA" sz="2000" b="1" dirty="0">
              <a:solidFill>
                <a:srgbClr val="FF0000"/>
              </a:solidFill>
            </a:endParaRPr>
          </a:p>
        </p:txBody>
      </p:sp>
      <p:sp>
        <p:nvSpPr>
          <p:cNvPr id="18" name="TextBox 17">
            <a:extLst>
              <a:ext uri="{FF2B5EF4-FFF2-40B4-BE49-F238E27FC236}">
                <a16:creationId xmlns:a16="http://schemas.microsoft.com/office/drawing/2014/main" id="{21122058-D950-2CFF-A0C8-461AF9C6CD22}"/>
              </a:ext>
            </a:extLst>
          </p:cNvPr>
          <p:cNvSpPr txBox="1"/>
          <p:nvPr/>
        </p:nvSpPr>
        <p:spPr>
          <a:xfrm>
            <a:off x="6644845" y="533868"/>
            <a:ext cx="365806"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a:solidFill>
                  <a:srgbClr val="FF0000"/>
                </a:solidFill>
              </a:rPr>
              <a:t>C</a:t>
            </a:r>
            <a:endParaRPr lang="en-CA" sz="2000" b="1" dirty="0">
              <a:solidFill>
                <a:srgbClr val="FF0000"/>
              </a:solidFill>
            </a:endParaRPr>
          </a:p>
        </p:txBody>
      </p:sp>
      <p:sp>
        <p:nvSpPr>
          <p:cNvPr id="19" name="TextBox 18">
            <a:extLst>
              <a:ext uri="{FF2B5EF4-FFF2-40B4-BE49-F238E27FC236}">
                <a16:creationId xmlns:a16="http://schemas.microsoft.com/office/drawing/2014/main" id="{C2148A89-E19E-9B5C-0EFB-75574B94536A}"/>
              </a:ext>
            </a:extLst>
          </p:cNvPr>
          <p:cNvSpPr txBox="1"/>
          <p:nvPr/>
        </p:nvSpPr>
        <p:spPr>
          <a:xfrm>
            <a:off x="3409775" y="2603611"/>
            <a:ext cx="343364"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a:solidFill>
                  <a:srgbClr val="FF0000"/>
                </a:solidFill>
              </a:rPr>
              <a:t>A</a:t>
            </a:r>
            <a:endParaRPr lang="en-CA" sz="2000" b="1" dirty="0">
              <a:solidFill>
                <a:srgbClr val="FF0000"/>
              </a:solidFill>
            </a:endParaRPr>
          </a:p>
        </p:txBody>
      </p:sp>
      <p:sp>
        <p:nvSpPr>
          <p:cNvPr id="25" name="TextBox 24">
            <a:extLst>
              <a:ext uri="{FF2B5EF4-FFF2-40B4-BE49-F238E27FC236}">
                <a16:creationId xmlns:a16="http://schemas.microsoft.com/office/drawing/2014/main" id="{5CC0C647-BD3B-E5ED-2E7F-3FEC7CC5868F}"/>
              </a:ext>
            </a:extLst>
          </p:cNvPr>
          <p:cNvSpPr txBox="1"/>
          <p:nvPr/>
        </p:nvSpPr>
        <p:spPr>
          <a:xfrm>
            <a:off x="3420973" y="4752600"/>
            <a:ext cx="343364"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a:solidFill>
                  <a:srgbClr val="FF0000"/>
                </a:solidFill>
              </a:rPr>
              <a:t>B</a:t>
            </a:r>
            <a:endParaRPr lang="en-CA" sz="2000" b="1" dirty="0">
              <a:solidFill>
                <a:srgbClr val="FF0000"/>
              </a:solidFill>
            </a:endParaRPr>
          </a:p>
        </p:txBody>
      </p:sp>
      <p:sp>
        <p:nvSpPr>
          <p:cNvPr id="2" name="Footer Placeholder 1">
            <a:extLst>
              <a:ext uri="{FF2B5EF4-FFF2-40B4-BE49-F238E27FC236}">
                <a16:creationId xmlns:a16="http://schemas.microsoft.com/office/drawing/2014/main" id="{836D7356-8379-4208-CF88-B743D3C5A3C5}"/>
              </a:ext>
            </a:extLst>
          </p:cNvPr>
          <p:cNvSpPr>
            <a:spLocks noGrp="1"/>
          </p:cNvSpPr>
          <p:nvPr>
            <p:ph type="ftr" sz="quarter" idx="11"/>
          </p:nvPr>
        </p:nvSpPr>
        <p:spPr/>
        <p:txBody>
          <a:bodyPr/>
          <a:lstStyle/>
          <a:p>
            <a:r>
              <a:rPr lang="sv-SE"/>
              <a:t>INST. : ENG.ALI BANI BAKAR &amp; ENG.Dana Al-Mahrouk</a:t>
            </a:r>
            <a:endParaRPr lang="en-CA"/>
          </a:p>
        </p:txBody>
      </p:sp>
      <p:sp>
        <p:nvSpPr>
          <p:cNvPr id="15" name="TextBox 14">
            <a:extLst>
              <a:ext uri="{FF2B5EF4-FFF2-40B4-BE49-F238E27FC236}">
                <a16:creationId xmlns:a16="http://schemas.microsoft.com/office/drawing/2014/main" id="{5985DACC-A122-083D-F155-7EE1FF9E3F8D}"/>
              </a:ext>
            </a:extLst>
          </p:cNvPr>
          <p:cNvSpPr txBox="1"/>
          <p:nvPr/>
        </p:nvSpPr>
        <p:spPr>
          <a:xfrm>
            <a:off x="166245" y="3472784"/>
            <a:ext cx="1712757"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a:solidFill>
                  <a:srgbClr val="FF0000"/>
                </a:solidFill>
              </a:rPr>
              <a:t>IP          | MAC</a:t>
            </a:r>
          </a:p>
          <a:p>
            <a:r>
              <a:rPr lang="en-US" sz="1400" dirty="0"/>
              <a:t>.0.2      | 03</a:t>
            </a:r>
          </a:p>
          <a:p>
            <a:r>
              <a:rPr lang="en-US" sz="1400" dirty="0"/>
              <a:t>.0.3      | 04</a:t>
            </a:r>
            <a:endParaRPr lang="en-CA" sz="1400" dirty="0"/>
          </a:p>
        </p:txBody>
      </p:sp>
    </p:spTree>
    <p:extLst>
      <p:ext uri="{BB962C8B-B14F-4D97-AF65-F5344CB8AC3E}">
        <p14:creationId xmlns:p14="http://schemas.microsoft.com/office/powerpoint/2010/main" val="7141975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9D9A930D-3670-E47C-628C-F93C4EE5FC4D}"/>
              </a:ext>
            </a:extLst>
          </p:cNvPr>
          <p:cNvCxnSpPr/>
          <p:nvPr/>
        </p:nvCxnSpPr>
        <p:spPr>
          <a:xfrm>
            <a:off x="7757652" y="5142271"/>
            <a:ext cx="429669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27C8A7D-69E7-08F5-872B-31B0D864E258}"/>
              </a:ext>
            </a:extLst>
          </p:cNvPr>
          <p:cNvSpPr>
            <a:spLocks noGrp="1"/>
          </p:cNvSpPr>
          <p:nvPr>
            <p:ph type="title"/>
          </p:nvPr>
        </p:nvSpPr>
        <p:spPr>
          <a:xfrm>
            <a:off x="838915" y="112046"/>
            <a:ext cx="10515600" cy="849312"/>
          </a:xfrm>
        </p:spPr>
        <p:txBody>
          <a:bodyPr/>
          <a:lstStyle/>
          <a:p>
            <a:pPr algn="ctr"/>
            <a:r>
              <a:rPr lang="en-US" b="1" dirty="0"/>
              <a:t>Session </a:t>
            </a:r>
            <a:endParaRPr lang="en-CA" b="1" dirty="0"/>
          </a:p>
        </p:txBody>
      </p:sp>
      <p:sp>
        <p:nvSpPr>
          <p:cNvPr id="3" name="Content Placeholder 2">
            <a:extLst>
              <a:ext uri="{FF2B5EF4-FFF2-40B4-BE49-F238E27FC236}">
                <a16:creationId xmlns:a16="http://schemas.microsoft.com/office/drawing/2014/main" id="{38440334-B9B8-5B17-EB7D-B9419611EB92}"/>
              </a:ext>
            </a:extLst>
          </p:cNvPr>
          <p:cNvSpPr>
            <a:spLocks noGrp="1"/>
          </p:cNvSpPr>
          <p:nvPr>
            <p:ph idx="1"/>
          </p:nvPr>
        </p:nvSpPr>
        <p:spPr>
          <a:xfrm>
            <a:off x="266163" y="1060782"/>
            <a:ext cx="7261579" cy="5372930"/>
          </a:xfrm>
        </p:spPr>
        <p:txBody>
          <a:bodyPr>
            <a:normAutofit/>
          </a:bodyPr>
          <a:lstStyle/>
          <a:p>
            <a:pPr marL="457200" indent="-457200">
              <a:buFont typeface="+mj-lt"/>
              <a:buAutoNum type="arabicPeriod"/>
            </a:pPr>
            <a:r>
              <a:rPr lang="en-US" sz="2000" dirty="0"/>
              <a:t>Open Session (3-way handshaking) [Hi].</a:t>
            </a:r>
          </a:p>
          <a:p>
            <a:pPr marL="457200" indent="-457200">
              <a:buFont typeface="+mj-lt"/>
              <a:buAutoNum type="arabicPeriod"/>
            </a:pPr>
            <a:r>
              <a:rPr lang="en-US" sz="2000" dirty="0"/>
              <a:t>Data Transfer [Data].</a:t>
            </a:r>
          </a:p>
          <a:p>
            <a:pPr marL="457200" indent="-457200">
              <a:buFont typeface="+mj-lt"/>
              <a:buAutoNum type="arabicPeriod"/>
            </a:pPr>
            <a:r>
              <a:rPr lang="en-US" sz="2000" dirty="0"/>
              <a:t>Terminate Session (4-way handshaking) [Bye].</a:t>
            </a:r>
          </a:p>
          <a:p>
            <a:pPr marL="0" indent="0">
              <a:buNone/>
            </a:pPr>
            <a:r>
              <a:rPr lang="en-US" sz="2000" b="1" dirty="0"/>
              <a:t>TCP/IP </a:t>
            </a:r>
            <a:r>
              <a:rPr lang="en-US" sz="2000" b="1" dirty="0">
                <a:sym typeface="Wingdings" panose="05000000000000000000" pitchFamily="2" charset="2"/>
              </a:rPr>
              <a:t> Transport Layer  TCP  Session  Open Session</a:t>
            </a:r>
          </a:p>
          <a:p>
            <a:endParaRPr lang="en-US" sz="2000" dirty="0">
              <a:sym typeface="Wingdings" panose="05000000000000000000" pitchFamily="2" charset="2"/>
            </a:endParaRPr>
          </a:p>
          <a:p>
            <a:r>
              <a:rPr lang="en-US" sz="2000" dirty="0">
                <a:sym typeface="Wingdings" panose="05000000000000000000" pitchFamily="2" charset="2"/>
              </a:rPr>
              <a:t>SYN</a:t>
            </a:r>
          </a:p>
          <a:p>
            <a:pPr lvl="1"/>
            <a:r>
              <a:rPr lang="en-US" sz="1600" dirty="0">
                <a:sym typeface="Wingdings" panose="05000000000000000000" pitchFamily="2" charset="2"/>
              </a:rPr>
              <a:t>1: Open Session</a:t>
            </a:r>
          </a:p>
          <a:p>
            <a:pPr lvl="1"/>
            <a:r>
              <a:rPr lang="en-US" sz="1600" dirty="0">
                <a:sym typeface="Wingdings" panose="05000000000000000000" pitchFamily="2" charset="2"/>
              </a:rPr>
              <a:t>0: else</a:t>
            </a:r>
          </a:p>
          <a:p>
            <a:r>
              <a:rPr lang="en-US" sz="2000" dirty="0">
                <a:sym typeface="Wingdings" panose="05000000000000000000" pitchFamily="2" charset="2"/>
              </a:rPr>
              <a:t>SEQ (Sequence Number)</a:t>
            </a:r>
          </a:p>
          <a:p>
            <a:r>
              <a:rPr lang="en-US" sz="1800" dirty="0">
                <a:sym typeface="Wingdings" panose="05000000000000000000" pitchFamily="2" charset="2"/>
              </a:rPr>
              <a:t>ensuring data is delivered in the correct order and assists in detecting missing segments.</a:t>
            </a:r>
          </a:p>
          <a:p>
            <a:r>
              <a:rPr lang="en-US" sz="2000" dirty="0">
                <a:sym typeface="Wingdings" panose="05000000000000000000" pitchFamily="2" charset="2"/>
              </a:rPr>
              <a:t>ACK (Acknowledgment Number)</a:t>
            </a:r>
          </a:p>
          <a:p>
            <a:r>
              <a:rPr lang="en-US" sz="1800" dirty="0"/>
              <a:t>used by the receiver to indicate the next byte of data it expects to receive from the sender.</a:t>
            </a:r>
            <a:endParaRPr lang="en-CA" sz="1800" dirty="0"/>
          </a:p>
        </p:txBody>
      </p:sp>
      <p:sp>
        <p:nvSpPr>
          <p:cNvPr id="4" name="Footer Placeholder 3">
            <a:extLst>
              <a:ext uri="{FF2B5EF4-FFF2-40B4-BE49-F238E27FC236}">
                <a16:creationId xmlns:a16="http://schemas.microsoft.com/office/drawing/2014/main" id="{D3B06484-4F19-8377-2FB5-EC8892B4109C}"/>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computer with a white screen&#10;&#10;Description automatically generated">
            <a:extLst>
              <a:ext uri="{FF2B5EF4-FFF2-40B4-BE49-F238E27FC236}">
                <a16:creationId xmlns:a16="http://schemas.microsoft.com/office/drawing/2014/main" id="{2EFA0B62-1851-C9BA-E7AC-CBB104F6552F}"/>
              </a:ext>
            </a:extLst>
          </p:cNvPr>
          <p:cNvPicPr>
            <a:picLocks noChangeAspect="1"/>
          </p:cNvPicPr>
          <p:nvPr/>
        </p:nvPicPr>
        <p:blipFill rotWithShape="1">
          <a:blip r:embed="rId2">
            <a:extLst>
              <a:ext uri="{28A0092B-C50C-407E-A947-70E740481C1C}">
                <a14:useLocalDpi xmlns:a14="http://schemas.microsoft.com/office/drawing/2010/main" val="0"/>
              </a:ext>
            </a:extLst>
          </a:blip>
          <a:srcRect t="5871" b="39447"/>
          <a:stretch/>
        </p:blipFill>
        <p:spPr>
          <a:xfrm>
            <a:off x="8291986" y="1006177"/>
            <a:ext cx="909673" cy="601728"/>
          </a:xfrm>
          <a:prstGeom prst="rect">
            <a:avLst/>
          </a:prstGeom>
        </p:spPr>
      </p:pic>
      <p:pic>
        <p:nvPicPr>
          <p:cNvPr id="6" name="Picture 5" descr="A blue rectangular object with a white label&#10;&#10;Description automatically generated">
            <a:extLst>
              <a:ext uri="{FF2B5EF4-FFF2-40B4-BE49-F238E27FC236}">
                <a16:creationId xmlns:a16="http://schemas.microsoft.com/office/drawing/2014/main" id="{F063D2A5-1BC9-DCEA-89D7-F7A0C02B7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6364" y="706891"/>
            <a:ext cx="769869" cy="939241"/>
          </a:xfrm>
          <a:prstGeom prst="rect">
            <a:avLst/>
          </a:prstGeom>
        </p:spPr>
      </p:pic>
      <p:cxnSp>
        <p:nvCxnSpPr>
          <p:cNvPr id="9" name="Straight Arrow Connector 8">
            <a:extLst>
              <a:ext uri="{FF2B5EF4-FFF2-40B4-BE49-F238E27FC236}">
                <a16:creationId xmlns:a16="http://schemas.microsoft.com/office/drawing/2014/main" id="{0122ACEB-8F08-CF87-A648-42208973A250}"/>
              </a:ext>
            </a:extLst>
          </p:cNvPr>
          <p:cNvCxnSpPr/>
          <p:nvPr/>
        </p:nvCxnSpPr>
        <p:spPr>
          <a:xfrm>
            <a:off x="11341298" y="1743430"/>
            <a:ext cx="0" cy="4427147"/>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B419511-C317-AD58-14A7-ABFCC4C538F5}"/>
              </a:ext>
            </a:extLst>
          </p:cNvPr>
          <p:cNvCxnSpPr/>
          <p:nvPr/>
        </p:nvCxnSpPr>
        <p:spPr>
          <a:xfrm>
            <a:off x="8715721" y="1743430"/>
            <a:ext cx="0" cy="4427147"/>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80DFF8A-66FD-5A80-0465-A8F5F40B0CAD}"/>
              </a:ext>
            </a:extLst>
          </p:cNvPr>
          <p:cNvSpPr txBox="1"/>
          <p:nvPr/>
        </p:nvSpPr>
        <p:spPr>
          <a:xfrm>
            <a:off x="8386633" y="453247"/>
            <a:ext cx="782587"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Client</a:t>
            </a:r>
            <a:endParaRPr lang="en-CA" dirty="0"/>
          </a:p>
        </p:txBody>
      </p:sp>
      <p:sp>
        <p:nvSpPr>
          <p:cNvPr id="13" name="TextBox 12">
            <a:extLst>
              <a:ext uri="{FF2B5EF4-FFF2-40B4-BE49-F238E27FC236}">
                <a16:creationId xmlns:a16="http://schemas.microsoft.com/office/drawing/2014/main" id="{B7713BA0-0CF3-4C06-A4CE-3C0AD0EFFDD1}"/>
              </a:ext>
            </a:extLst>
          </p:cNvPr>
          <p:cNvSpPr txBox="1"/>
          <p:nvPr/>
        </p:nvSpPr>
        <p:spPr>
          <a:xfrm>
            <a:off x="10663086" y="435877"/>
            <a:ext cx="1290481"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BAU Server</a:t>
            </a:r>
            <a:endParaRPr lang="en-CA" dirty="0"/>
          </a:p>
        </p:txBody>
      </p:sp>
      <p:cxnSp>
        <p:nvCxnSpPr>
          <p:cNvPr id="14" name="Straight Arrow Connector 13">
            <a:extLst>
              <a:ext uri="{FF2B5EF4-FFF2-40B4-BE49-F238E27FC236}">
                <a16:creationId xmlns:a16="http://schemas.microsoft.com/office/drawing/2014/main" id="{FB749832-5277-7E03-9BBE-DFB236DD958D}"/>
              </a:ext>
            </a:extLst>
          </p:cNvPr>
          <p:cNvCxnSpPr/>
          <p:nvPr/>
        </p:nvCxnSpPr>
        <p:spPr>
          <a:xfrm>
            <a:off x="8746823" y="2562500"/>
            <a:ext cx="2594475" cy="45155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5B4E350-F4CE-DB65-1535-C39D7B067F23}"/>
              </a:ext>
            </a:extLst>
          </p:cNvPr>
          <p:cNvCxnSpPr/>
          <p:nvPr/>
        </p:nvCxnSpPr>
        <p:spPr>
          <a:xfrm>
            <a:off x="8746823" y="4162699"/>
            <a:ext cx="2594475" cy="45155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051BE9E-7ABC-6135-D7C1-615D4E84C027}"/>
              </a:ext>
            </a:extLst>
          </p:cNvPr>
          <p:cNvCxnSpPr>
            <a:cxnSpLocks/>
          </p:cNvCxnSpPr>
          <p:nvPr/>
        </p:nvCxnSpPr>
        <p:spPr>
          <a:xfrm flipH="1">
            <a:off x="8715720" y="3253024"/>
            <a:ext cx="2625575" cy="254920"/>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7CFBECA-27D6-F49A-79B9-FCCBCAD1F30B}"/>
              </a:ext>
            </a:extLst>
          </p:cNvPr>
          <p:cNvSpPr txBox="1"/>
          <p:nvPr/>
        </p:nvSpPr>
        <p:spPr>
          <a:xfrm rot="562556">
            <a:off x="9283527" y="2421985"/>
            <a:ext cx="1489960" cy="276999"/>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200" dirty="0"/>
              <a:t>SYN=1        SEQ=200</a:t>
            </a:r>
            <a:endParaRPr lang="en-CA" sz="1200" dirty="0">
              <a:solidFill>
                <a:srgbClr val="FF0000"/>
              </a:solidFill>
            </a:endParaRPr>
          </a:p>
        </p:txBody>
      </p:sp>
      <p:sp>
        <p:nvSpPr>
          <p:cNvPr id="24" name="TextBox 23">
            <a:extLst>
              <a:ext uri="{FF2B5EF4-FFF2-40B4-BE49-F238E27FC236}">
                <a16:creationId xmlns:a16="http://schemas.microsoft.com/office/drawing/2014/main" id="{AB833B72-2BB3-BF0C-B20F-392613DF652D}"/>
              </a:ext>
            </a:extLst>
          </p:cNvPr>
          <p:cNvSpPr txBox="1"/>
          <p:nvPr/>
        </p:nvSpPr>
        <p:spPr>
          <a:xfrm rot="632135">
            <a:off x="9236787" y="4014129"/>
            <a:ext cx="1627625" cy="276999"/>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200" dirty="0">
                <a:solidFill>
                  <a:schemeClr val="tx1"/>
                </a:solidFill>
              </a:rPr>
              <a:t>SEQ=201       ACK=401</a:t>
            </a:r>
          </a:p>
        </p:txBody>
      </p:sp>
      <p:sp>
        <p:nvSpPr>
          <p:cNvPr id="25" name="TextBox 24">
            <a:extLst>
              <a:ext uri="{FF2B5EF4-FFF2-40B4-BE49-F238E27FC236}">
                <a16:creationId xmlns:a16="http://schemas.microsoft.com/office/drawing/2014/main" id="{F5339FCC-A601-DC0B-BC7B-990588637EC7}"/>
              </a:ext>
            </a:extLst>
          </p:cNvPr>
          <p:cNvSpPr txBox="1"/>
          <p:nvPr/>
        </p:nvSpPr>
        <p:spPr>
          <a:xfrm rot="21227634">
            <a:off x="8915252" y="3036028"/>
            <a:ext cx="2032929" cy="26161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100" dirty="0"/>
              <a:t>SYN=1     SEQ=400      ACK=201</a:t>
            </a:r>
            <a:endParaRPr lang="en-CA" sz="1100" dirty="0">
              <a:solidFill>
                <a:srgbClr val="FF0000"/>
              </a:solidFill>
            </a:endParaRPr>
          </a:p>
        </p:txBody>
      </p:sp>
      <p:sp>
        <p:nvSpPr>
          <p:cNvPr id="31" name="TextBox 30">
            <a:extLst>
              <a:ext uri="{FF2B5EF4-FFF2-40B4-BE49-F238E27FC236}">
                <a16:creationId xmlns:a16="http://schemas.microsoft.com/office/drawing/2014/main" id="{67B13577-2890-4253-20FA-886B699C592B}"/>
              </a:ext>
            </a:extLst>
          </p:cNvPr>
          <p:cNvSpPr txBox="1"/>
          <p:nvPr/>
        </p:nvSpPr>
        <p:spPr>
          <a:xfrm>
            <a:off x="7944129" y="1723693"/>
            <a:ext cx="1543179" cy="369332"/>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t>Random Port</a:t>
            </a:r>
            <a:endParaRPr lang="en-CA" b="1" dirty="0"/>
          </a:p>
        </p:txBody>
      </p:sp>
      <p:sp>
        <p:nvSpPr>
          <p:cNvPr id="33" name="TextBox 32">
            <a:extLst>
              <a:ext uri="{FF2B5EF4-FFF2-40B4-BE49-F238E27FC236}">
                <a16:creationId xmlns:a16="http://schemas.microsoft.com/office/drawing/2014/main" id="{D84A2289-C488-5F1C-A1DC-F64B809F4A77}"/>
              </a:ext>
            </a:extLst>
          </p:cNvPr>
          <p:cNvSpPr txBox="1"/>
          <p:nvPr/>
        </p:nvSpPr>
        <p:spPr>
          <a:xfrm>
            <a:off x="10833645" y="1723693"/>
            <a:ext cx="1033103" cy="369332"/>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t>Port 443</a:t>
            </a:r>
            <a:endParaRPr lang="en-CA" b="1" dirty="0"/>
          </a:p>
        </p:txBody>
      </p:sp>
      <p:sp>
        <p:nvSpPr>
          <p:cNvPr id="34" name="Rectangle: Rounded Corners 33">
            <a:extLst>
              <a:ext uri="{FF2B5EF4-FFF2-40B4-BE49-F238E27FC236}">
                <a16:creationId xmlns:a16="http://schemas.microsoft.com/office/drawing/2014/main" id="{FBE6B70F-0594-A1C8-ED43-14B98DE4FAED}"/>
              </a:ext>
            </a:extLst>
          </p:cNvPr>
          <p:cNvSpPr/>
          <p:nvPr/>
        </p:nvSpPr>
        <p:spPr>
          <a:xfrm>
            <a:off x="8809067" y="4968945"/>
            <a:ext cx="2438883" cy="300064"/>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Session opened</a:t>
            </a:r>
            <a:endParaRPr lang="en-CA" dirty="0"/>
          </a:p>
        </p:txBody>
      </p:sp>
      <p:sp>
        <p:nvSpPr>
          <p:cNvPr id="38" name="Rectangle: Rounded Corners 37">
            <a:extLst>
              <a:ext uri="{FF2B5EF4-FFF2-40B4-BE49-F238E27FC236}">
                <a16:creationId xmlns:a16="http://schemas.microsoft.com/office/drawing/2014/main" id="{D6470304-3908-15FD-2590-20DD159186CF}"/>
              </a:ext>
            </a:extLst>
          </p:cNvPr>
          <p:cNvSpPr/>
          <p:nvPr/>
        </p:nvSpPr>
        <p:spPr>
          <a:xfrm>
            <a:off x="6809063" y="4772938"/>
            <a:ext cx="1875558" cy="369333"/>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Open Session</a:t>
            </a:r>
            <a:endParaRPr lang="en-CA" dirty="0"/>
          </a:p>
        </p:txBody>
      </p:sp>
      <p:sp>
        <p:nvSpPr>
          <p:cNvPr id="39" name="Rectangle: Rounded Corners 38">
            <a:extLst>
              <a:ext uri="{FF2B5EF4-FFF2-40B4-BE49-F238E27FC236}">
                <a16:creationId xmlns:a16="http://schemas.microsoft.com/office/drawing/2014/main" id="{3A18AB17-8EA1-D3E6-C4F7-38E8879AE63D}"/>
              </a:ext>
            </a:extLst>
          </p:cNvPr>
          <p:cNvSpPr/>
          <p:nvPr/>
        </p:nvSpPr>
        <p:spPr>
          <a:xfrm>
            <a:off x="6809062" y="5142271"/>
            <a:ext cx="1887454" cy="369333"/>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Transferer </a:t>
            </a:r>
            <a:endParaRPr lang="en-CA" dirty="0"/>
          </a:p>
        </p:txBody>
      </p:sp>
    </p:spTree>
    <p:extLst>
      <p:ext uri="{BB962C8B-B14F-4D97-AF65-F5344CB8AC3E}">
        <p14:creationId xmlns:p14="http://schemas.microsoft.com/office/powerpoint/2010/main" val="1545637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6DB2A-BC6B-9B48-716C-86AB51FF4931}"/>
              </a:ext>
            </a:extLst>
          </p:cNvPr>
          <p:cNvSpPr>
            <a:spLocks noGrp="1"/>
          </p:cNvSpPr>
          <p:nvPr>
            <p:ph type="title"/>
          </p:nvPr>
        </p:nvSpPr>
        <p:spPr/>
        <p:txBody>
          <a:bodyPr/>
          <a:lstStyle/>
          <a:p>
            <a:r>
              <a:rPr lang="en-US" dirty="0"/>
              <a:t>Router Password</a:t>
            </a:r>
            <a:endParaRPr lang="en-CA" dirty="0"/>
          </a:p>
        </p:txBody>
      </p:sp>
      <p:sp>
        <p:nvSpPr>
          <p:cNvPr id="3" name="Content Placeholder 2">
            <a:extLst>
              <a:ext uri="{FF2B5EF4-FFF2-40B4-BE49-F238E27FC236}">
                <a16:creationId xmlns:a16="http://schemas.microsoft.com/office/drawing/2014/main" id="{331EEC7A-DBE4-85BE-4A92-DB2F5DB10D86}"/>
              </a:ext>
            </a:extLst>
          </p:cNvPr>
          <p:cNvSpPr>
            <a:spLocks noGrp="1"/>
          </p:cNvSpPr>
          <p:nvPr>
            <p:ph idx="1"/>
          </p:nvPr>
        </p:nvSpPr>
        <p:spPr>
          <a:xfrm>
            <a:off x="607648" y="1461631"/>
            <a:ext cx="3974184" cy="2121040"/>
          </a:xfrm>
        </p:spPr>
        <p:txBody>
          <a:bodyPr>
            <a:normAutofit/>
          </a:bodyPr>
          <a:lstStyle/>
          <a:p>
            <a:r>
              <a:rPr lang="en-US" dirty="0"/>
              <a:t>Types:</a:t>
            </a:r>
          </a:p>
          <a:p>
            <a:pPr marL="914400" lvl="1" indent="-457200">
              <a:buFont typeface="+mj-lt"/>
              <a:buAutoNum type="arabicPeriod"/>
            </a:pPr>
            <a:r>
              <a:rPr lang="en-US" dirty="0"/>
              <a:t>Enable Password, Secret Password</a:t>
            </a:r>
          </a:p>
          <a:p>
            <a:pPr marL="914400" lvl="1" indent="-457200">
              <a:buFont typeface="+mj-lt"/>
              <a:buAutoNum type="arabicPeriod"/>
            </a:pPr>
            <a:r>
              <a:rPr lang="en-US" dirty="0"/>
              <a:t>Console Password</a:t>
            </a:r>
          </a:p>
          <a:p>
            <a:pPr marL="914400" lvl="1" indent="-457200">
              <a:buFont typeface="+mj-lt"/>
              <a:buAutoNum type="arabicPeriod"/>
            </a:pPr>
            <a:r>
              <a:rPr lang="en-US" dirty="0"/>
              <a:t>Line </a:t>
            </a:r>
            <a:r>
              <a:rPr lang="en-US" dirty="0" err="1"/>
              <a:t>vty</a:t>
            </a:r>
            <a:r>
              <a:rPr lang="en-US" dirty="0"/>
              <a:t> Password</a:t>
            </a:r>
            <a:endParaRPr lang="en-CA" dirty="0"/>
          </a:p>
        </p:txBody>
      </p:sp>
      <p:sp>
        <p:nvSpPr>
          <p:cNvPr id="4" name="Footer Placeholder 3">
            <a:extLst>
              <a:ext uri="{FF2B5EF4-FFF2-40B4-BE49-F238E27FC236}">
                <a16:creationId xmlns:a16="http://schemas.microsoft.com/office/drawing/2014/main" id="{B1EB87B8-018A-07E9-F6B0-9E142A4F1F90}"/>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Rounded Corners 4">
            <a:extLst>
              <a:ext uri="{FF2B5EF4-FFF2-40B4-BE49-F238E27FC236}">
                <a16:creationId xmlns:a16="http://schemas.microsoft.com/office/drawing/2014/main" id="{5B9EA03D-8910-4105-9FE6-6C5B42963C34}"/>
              </a:ext>
            </a:extLst>
          </p:cNvPr>
          <p:cNvSpPr/>
          <p:nvPr/>
        </p:nvSpPr>
        <p:spPr>
          <a:xfrm>
            <a:off x="4440446" y="5098995"/>
            <a:ext cx="1680072" cy="423444"/>
          </a:xfrm>
          <a:prstGeom prst="roundRect">
            <a:avLst/>
          </a:prstGeom>
          <a:solidFill>
            <a:schemeClr val="accent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User Model  &gt;</a:t>
            </a:r>
            <a:endParaRPr lang="en-CA" dirty="0">
              <a:solidFill>
                <a:schemeClr val="bg1">
                  <a:lumMod val="95000"/>
                </a:schemeClr>
              </a:solidFill>
            </a:endParaRPr>
          </a:p>
        </p:txBody>
      </p:sp>
      <p:sp>
        <p:nvSpPr>
          <p:cNvPr id="6" name="Rectangle: Rounded Corners 5">
            <a:extLst>
              <a:ext uri="{FF2B5EF4-FFF2-40B4-BE49-F238E27FC236}">
                <a16:creationId xmlns:a16="http://schemas.microsoft.com/office/drawing/2014/main" id="{2A52D6CD-B737-5778-1E7A-722184F811AF}"/>
              </a:ext>
            </a:extLst>
          </p:cNvPr>
          <p:cNvSpPr/>
          <p:nvPr/>
        </p:nvSpPr>
        <p:spPr>
          <a:xfrm>
            <a:off x="7000467" y="5104733"/>
            <a:ext cx="2254398" cy="423444"/>
          </a:xfrm>
          <a:prstGeom prst="roundRect">
            <a:avLst/>
          </a:prstGeom>
          <a:solidFill>
            <a:schemeClr val="accent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Privilege Model  #</a:t>
            </a:r>
            <a:endParaRPr lang="en-CA" dirty="0">
              <a:solidFill>
                <a:schemeClr val="bg1">
                  <a:lumMod val="95000"/>
                </a:schemeClr>
              </a:solidFill>
            </a:endParaRPr>
          </a:p>
        </p:txBody>
      </p:sp>
      <p:sp>
        <p:nvSpPr>
          <p:cNvPr id="7" name="Rectangle: Rounded Corners 6">
            <a:extLst>
              <a:ext uri="{FF2B5EF4-FFF2-40B4-BE49-F238E27FC236}">
                <a16:creationId xmlns:a16="http://schemas.microsoft.com/office/drawing/2014/main" id="{6F5B9308-4F2C-6AFD-15D2-FE358A9A8798}"/>
              </a:ext>
            </a:extLst>
          </p:cNvPr>
          <p:cNvSpPr/>
          <p:nvPr/>
        </p:nvSpPr>
        <p:spPr>
          <a:xfrm>
            <a:off x="9790974" y="5086614"/>
            <a:ext cx="1936957" cy="674212"/>
          </a:xfrm>
          <a:prstGeom prst="roundRect">
            <a:avLst/>
          </a:prstGeom>
          <a:solidFill>
            <a:schemeClr val="accent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Configuration Model (config)#</a:t>
            </a:r>
          </a:p>
        </p:txBody>
      </p:sp>
      <p:sp>
        <p:nvSpPr>
          <p:cNvPr id="15" name="Arrow: Curved Down 14">
            <a:extLst>
              <a:ext uri="{FF2B5EF4-FFF2-40B4-BE49-F238E27FC236}">
                <a16:creationId xmlns:a16="http://schemas.microsoft.com/office/drawing/2014/main" id="{C90BD177-9095-B387-8688-D237EA4A1678}"/>
              </a:ext>
            </a:extLst>
          </p:cNvPr>
          <p:cNvSpPr/>
          <p:nvPr/>
        </p:nvSpPr>
        <p:spPr>
          <a:xfrm>
            <a:off x="5890350" y="4837301"/>
            <a:ext cx="1326555" cy="21298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Arrow: Curved Down 15">
            <a:extLst>
              <a:ext uri="{FF2B5EF4-FFF2-40B4-BE49-F238E27FC236}">
                <a16:creationId xmlns:a16="http://schemas.microsoft.com/office/drawing/2014/main" id="{CB7D1F53-7B75-96A4-8FD8-9E6E11CDD10A}"/>
              </a:ext>
            </a:extLst>
          </p:cNvPr>
          <p:cNvSpPr/>
          <p:nvPr/>
        </p:nvSpPr>
        <p:spPr>
          <a:xfrm flipH="1" flipV="1">
            <a:off x="5865448" y="5597569"/>
            <a:ext cx="1351456" cy="21298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7" name="TextBox 16">
            <a:extLst>
              <a:ext uri="{FF2B5EF4-FFF2-40B4-BE49-F238E27FC236}">
                <a16:creationId xmlns:a16="http://schemas.microsoft.com/office/drawing/2014/main" id="{277217B8-385B-59BF-805F-81C2C6F23A1E}"/>
              </a:ext>
            </a:extLst>
          </p:cNvPr>
          <p:cNvSpPr txBox="1"/>
          <p:nvPr/>
        </p:nvSpPr>
        <p:spPr>
          <a:xfrm>
            <a:off x="6111233" y="4535114"/>
            <a:ext cx="889234" cy="369332"/>
          </a:xfrm>
          <a:prstGeom prst="rect">
            <a:avLst/>
          </a:prstGeom>
          <a:noFill/>
        </p:spPr>
        <p:txBody>
          <a:bodyPr wrap="square" rtlCol="0">
            <a:spAutoFit/>
          </a:bodyPr>
          <a:lstStyle/>
          <a:p>
            <a:r>
              <a:rPr lang="en-US" b="1" dirty="0">
                <a:solidFill>
                  <a:srgbClr val="FF0000"/>
                </a:solidFill>
              </a:rPr>
              <a:t>en</a:t>
            </a:r>
            <a:r>
              <a:rPr lang="en-US" dirty="0"/>
              <a:t>able</a:t>
            </a:r>
            <a:endParaRPr lang="en-CA" dirty="0"/>
          </a:p>
        </p:txBody>
      </p:sp>
      <p:sp>
        <p:nvSpPr>
          <p:cNvPr id="18" name="TextBox 17">
            <a:extLst>
              <a:ext uri="{FF2B5EF4-FFF2-40B4-BE49-F238E27FC236}">
                <a16:creationId xmlns:a16="http://schemas.microsoft.com/office/drawing/2014/main" id="{B163E734-09D5-F6A7-9148-AA35B1567818}"/>
              </a:ext>
            </a:extLst>
          </p:cNvPr>
          <p:cNvSpPr txBox="1"/>
          <p:nvPr/>
        </p:nvSpPr>
        <p:spPr>
          <a:xfrm>
            <a:off x="5995508" y="5755754"/>
            <a:ext cx="1175823" cy="369332"/>
          </a:xfrm>
          <a:prstGeom prst="rect">
            <a:avLst/>
          </a:prstGeom>
          <a:noFill/>
        </p:spPr>
        <p:txBody>
          <a:bodyPr wrap="square" rtlCol="0">
            <a:spAutoFit/>
          </a:bodyPr>
          <a:lstStyle/>
          <a:p>
            <a:r>
              <a:rPr lang="en-US" dirty="0"/>
              <a:t>disenable</a:t>
            </a:r>
            <a:endParaRPr lang="en-CA" dirty="0"/>
          </a:p>
        </p:txBody>
      </p:sp>
      <p:sp>
        <p:nvSpPr>
          <p:cNvPr id="19" name="Arrow: Curved Down 18">
            <a:extLst>
              <a:ext uri="{FF2B5EF4-FFF2-40B4-BE49-F238E27FC236}">
                <a16:creationId xmlns:a16="http://schemas.microsoft.com/office/drawing/2014/main" id="{37E4DC9B-6714-3BF9-D27F-928C8B26BEC5}"/>
              </a:ext>
            </a:extLst>
          </p:cNvPr>
          <p:cNvSpPr/>
          <p:nvPr/>
        </p:nvSpPr>
        <p:spPr>
          <a:xfrm>
            <a:off x="9055509" y="4771372"/>
            <a:ext cx="1326555" cy="199061"/>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TextBox 19">
            <a:extLst>
              <a:ext uri="{FF2B5EF4-FFF2-40B4-BE49-F238E27FC236}">
                <a16:creationId xmlns:a16="http://schemas.microsoft.com/office/drawing/2014/main" id="{37F314BE-3B01-6959-5AC6-B575315F44D4}"/>
              </a:ext>
            </a:extLst>
          </p:cNvPr>
          <p:cNvSpPr txBox="1"/>
          <p:nvPr/>
        </p:nvSpPr>
        <p:spPr>
          <a:xfrm>
            <a:off x="8504492" y="4416989"/>
            <a:ext cx="2428587" cy="369332"/>
          </a:xfrm>
          <a:prstGeom prst="rect">
            <a:avLst/>
          </a:prstGeom>
          <a:noFill/>
        </p:spPr>
        <p:txBody>
          <a:bodyPr wrap="square" rtlCol="0">
            <a:spAutoFit/>
          </a:bodyPr>
          <a:lstStyle/>
          <a:p>
            <a:r>
              <a:rPr lang="en-US" b="1" dirty="0">
                <a:solidFill>
                  <a:srgbClr val="FF0000"/>
                </a:solidFill>
              </a:rPr>
              <a:t>conf</a:t>
            </a:r>
            <a:r>
              <a:rPr lang="en-US" dirty="0"/>
              <a:t>iguration </a:t>
            </a:r>
            <a:r>
              <a:rPr lang="en-US" b="1" dirty="0">
                <a:solidFill>
                  <a:srgbClr val="FF0000"/>
                </a:solidFill>
              </a:rPr>
              <a:t>t</a:t>
            </a:r>
            <a:r>
              <a:rPr lang="en-US" dirty="0"/>
              <a:t>erminal</a:t>
            </a:r>
            <a:endParaRPr lang="en-CA" dirty="0"/>
          </a:p>
        </p:txBody>
      </p:sp>
      <p:sp>
        <p:nvSpPr>
          <p:cNvPr id="28" name="Rectangle: Rounded Corners 27">
            <a:extLst>
              <a:ext uri="{FF2B5EF4-FFF2-40B4-BE49-F238E27FC236}">
                <a16:creationId xmlns:a16="http://schemas.microsoft.com/office/drawing/2014/main" id="{35880ACA-4D2B-DF2E-E728-E0798407E3E6}"/>
              </a:ext>
            </a:extLst>
          </p:cNvPr>
          <p:cNvSpPr/>
          <p:nvPr/>
        </p:nvSpPr>
        <p:spPr>
          <a:xfrm>
            <a:off x="5575803" y="4039230"/>
            <a:ext cx="1089430" cy="49588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Enable password</a:t>
            </a:r>
            <a:endParaRPr lang="en-CA" sz="1600" dirty="0"/>
          </a:p>
        </p:txBody>
      </p:sp>
      <p:pic>
        <p:nvPicPr>
          <p:cNvPr id="30" name="Picture 29">
            <a:extLst>
              <a:ext uri="{FF2B5EF4-FFF2-40B4-BE49-F238E27FC236}">
                <a16:creationId xmlns:a16="http://schemas.microsoft.com/office/drawing/2014/main" id="{A21F27E8-3DA8-5866-E467-02BE654C3B39}"/>
              </a:ext>
            </a:extLst>
          </p:cNvPr>
          <p:cNvPicPr>
            <a:picLocks noChangeAspect="1"/>
          </p:cNvPicPr>
          <p:nvPr/>
        </p:nvPicPr>
        <p:blipFill rotWithShape="1">
          <a:blip r:embed="rId2"/>
          <a:srcRect l="15277" t="22417" r="4956"/>
          <a:stretch/>
        </p:blipFill>
        <p:spPr>
          <a:xfrm>
            <a:off x="2899996" y="5010176"/>
            <a:ext cx="1027452" cy="655805"/>
          </a:xfrm>
          <a:prstGeom prst="rect">
            <a:avLst/>
          </a:prstGeom>
        </p:spPr>
      </p:pic>
      <p:sp>
        <p:nvSpPr>
          <p:cNvPr id="31" name="Rectangle: Rounded Corners 30">
            <a:extLst>
              <a:ext uri="{FF2B5EF4-FFF2-40B4-BE49-F238E27FC236}">
                <a16:creationId xmlns:a16="http://schemas.microsoft.com/office/drawing/2014/main" id="{AAC02477-9051-83C9-AE46-0FB1A1E2108C}"/>
              </a:ext>
            </a:extLst>
          </p:cNvPr>
          <p:cNvSpPr/>
          <p:nvPr/>
        </p:nvSpPr>
        <p:spPr>
          <a:xfrm>
            <a:off x="1189531" y="6203048"/>
            <a:ext cx="904911" cy="369332"/>
          </a:xfrm>
          <a:prstGeom prst="roundRect">
            <a:avLst/>
          </a:prstGeom>
          <a:solidFill>
            <a:schemeClr val="accent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95000"/>
                  </a:schemeClr>
                </a:solidFill>
              </a:rPr>
              <a:t>HTTP</a:t>
            </a:r>
            <a:endParaRPr lang="en-CA" sz="1600" dirty="0">
              <a:solidFill>
                <a:schemeClr val="bg1">
                  <a:lumMod val="95000"/>
                </a:schemeClr>
              </a:solidFill>
            </a:endParaRPr>
          </a:p>
        </p:txBody>
      </p:sp>
      <p:sp>
        <p:nvSpPr>
          <p:cNvPr id="32" name="Rectangle: Rounded Corners 31">
            <a:extLst>
              <a:ext uri="{FF2B5EF4-FFF2-40B4-BE49-F238E27FC236}">
                <a16:creationId xmlns:a16="http://schemas.microsoft.com/office/drawing/2014/main" id="{13C7B113-7E10-008F-1E55-7B3FB6568217}"/>
              </a:ext>
            </a:extLst>
          </p:cNvPr>
          <p:cNvSpPr/>
          <p:nvPr/>
        </p:nvSpPr>
        <p:spPr>
          <a:xfrm>
            <a:off x="268269" y="5026389"/>
            <a:ext cx="1800764" cy="576318"/>
          </a:xfrm>
          <a:prstGeom prst="roundRect">
            <a:avLst/>
          </a:prstGeom>
          <a:solidFill>
            <a:schemeClr val="accent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95000"/>
                  </a:schemeClr>
                </a:solidFill>
              </a:rPr>
              <a:t>VTY (Remotely </a:t>
            </a:r>
            <a:r>
              <a:rPr lang="en-US" sz="1600" dirty="0">
                <a:solidFill>
                  <a:schemeClr val="bg1">
                    <a:lumMod val="95000"/>
                  </a:schemeClr>
                </a:solidFill>
                <a:sym typeface="Wingdings" panose="05000000000000000000" pitchFamily="2" charset="2"/>
              </a:rPr>
              <a:t> Telnet | SSH</a:t>
            </a:r>
            <a:r>
              <a:rPr lang="en-US" sz="1600" dirty="0">
                <a:solidFill>
                  <a:schemeClr val="bg1">
                    <a:lumMod val="95000"/>
                  </a:schemeClr>
                </a:solidFill>
              </a:rPr>
              <a:t>)</a:t>
            </a:r>
            <a:endParaRPr lang="en-CA" sz="1600" dirty="0">
              <a:solidFill>
                <a:schemeClr val="bg1">
                  <a:lumMod val="95000"/>
                </a:schemeClr>
              </a:solidFill>
            </a:endParaRPr>
          </a:p>
        </p:txBody>
      </p:sp>
      <p:sp>
        <p:nvSpPr>
          <p:cNvPr id="33" name="Rectangle: Rounded Corners 32">
            <a:extLst>
              <a:ext uri="{FF2B5EF4-FFF2-40B4-BE49-F238E27FC236}">
                <a16:creationId xmlns:a16="http://schemas.microsoft.com/office/drawing/2014/main" id="{1238A4C4-52A4-50B0-2101-B123C4406443}"/>
              </a:ext>
            </a:extLst>
          </p:cNvPr>
          <p:cNvSpPr/>
          <p:nvPr/>
        </p:nvSpPr>
        <p:spPr>
          <a:xfrm>
            <a:off x="838200" y="4017584"/>
            <a:ext cx="1580535" cy="564010"/>
          </a:xfrm>
          <a:prstGeom prst="roundRect">
            <a:avLst/>
          </a:prstGeom>
          <a:solidFill>
            <a:schemeClr val="accent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95000"/>
                  </a:schemeClr>
                </a:solidFill>
              </a:rPr>
              <a:t>Console (Physical wire)</a:t>
            </a:r>
            <a:endParaRPr lang="en-CA" sz="1600" dirty="0">
              <a:solidFill>
                <a:schemeClr val="bg1">
                  <a:lumMod val="95000"/>
                </a:schemeClr>
              </a:solidFill>
            </a:endParaRPr>
          </a:p>
        </p:txBody>
      </p:sp>
      <p:cxnSp>
        <p:nvCxnSpPr>
          <p:cNvPr id="35" name="Straight Arrow Connector 34">
            <a:extLst>
              <a:ext uri="{FF2B5EF4-FFF2-40B4-BE49-F238E27FC236}">
                <a16:creationId xmlns:a16="http://schemas.microsoft.com/office/drawing/2014/main" id="{7FF7B408-1D84-468B-E80F-C065B718395A}"/>
              </a:ext>
            </a:extLst>
          </p:cNvPr>
          <p:cNvCxnSpPr>
            <a:cxnSpLocks/>
          </p:cNvCxnSpPr>
          <p:nvPr/>
        </p:nvCxnSpPr>
        <p:spPr>
          <a:xfrm>
            <a:off x="2418735" y="4552888"/>
            <a:ext cx="704579" cy="43776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38" name="Rectangle: Rounded Corners 37">
            <a:extLst>
              <a:ext uri="{FF2B5EF4-FFF2-40B4-BE49-F238E27FC236}">
                <a16:creationId xmlns:a16="http://schemas.microsoft.com/office/drawing/2014/main" id="{F9280AF0-6916-9166-8B8B-5FA6B87C9125}"/>
              </a:ext>
            </a:extLst>
          </p:cNvPr>
          <p:cNvSpPr/>
          <p:nvPr/>
        </p:nvSpPr>
        <p:spPr>
          <a:xfrm>
            <a:off x="2737374" y="4200466"/>
            <a:ext cx="1089430" cy="49588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Console password</a:t>
            </a:r>
            <a:endParaRPr lang="en-CA" sz="1600" dirty="0"/>
          </a:p>
        </p:txBody>
      </p:sp>
      <p:sp>
        <p:nvSpPr>
          <p:cNvPr id="39" name="Rectangle: Rounded Corners 38">
            <a:extLst>
              <a:ext uri="{FF2B5EF4-FFF2-40B4-BE49-F238E27FC236}">
                <a16:creationId xmlns:a16="http://schemas.microsoft.com/office/drawing/2014/main" id="{691E4768-8223-CCD1-DC7F-D1FFACF9ACE5}"/>
              </a:ext>
            </a:extLst>
          </p:cNvPr>
          <p:cNvSpPr/>
          <p:nvPr/>
        </p:nvSpPr>
        <p:spPr>
          <a:xfrm>
            <a:off x="1641987" y="5634282"/>
            <a:ext cx="1481327" cy="306138"/>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t>Vty</a:t>
            </a:r>
            <a:r>
              <a:rPr lang="en-US" sz="1600" dirty="0"/>
              <a:t> password</a:t>
            </a:r>
            <a:endParaRPr lang="en-CA" sz="1600" dirty="0"/>
          </a:p>
        </p:txBody>
      </p:sp>
      <p:cxnSp>
        <p:nvCxnSpPr>
          <p:cNvPr id="40" name="Straight Arrow Connector 39">
            <a:extLst>
              <a:ext uri="{FF2B5EF4-FFF2-40B4-BE49-F238E27FC236}">
                <a16:creationId xmlns:a16="http://schemas.microsoft.com/office/drawing/2014/main" id="{B5A6542D-5502-91F2-E192-FD891DF64352}"/>
              </a:ext>
            </a:extLst>
          </p:cNvPr>
          <p:cNvCxnSpPr>
            <a:cxnSpLocks/>
            <a:stCxn id="30" idx="3"/>
            <a:endCxn id="5" idx="1"/>
          </p:cNvCxnSpPr>
          <p:nvPr/>
        </p:nvCxnSpPr>
        <p:spPr>
          <a:xfrm flipV="1">
            <a:off x="3927448" y="5310717"/>
            <a:ext cx="512998" cy="273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44" name="Picture 43" descr="A black and white wifi symbol&#10;&#10;Description automatically generated">
            <a:extLst>
              <a:ext uri="{FF2B5EF4-FFF2-40B4-BE49-F238E27FC236}">
                <a16:creationId xmlns:a16="http://schemas.microsoft.com/office/drawing/2014/main" id="{A240F88B-0A16-92AA-45A4-919793BB7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079" y="5160953"/>
            <a:ext cx="431071" cy="431071"/>
          </a:xfrm>
          <a:prstGeom prst="rect">
            <a:avLst/>
          </a:prstGeom>
        </p:spPr>
      </p:pic>
      <p:sp>
        <p:nvSpPr>
          <p:cNvPr id="45" name="Rectangle: Rounded Corners 44">
            <a:extLst>
              <a:ext uri="{FF2B5EF4-FFF2-40B4-BE49-F238E27FC236}">
                <a16:creationId xmlns:a16="http://schemas.microsoft.com/office/drawing/2014/main" id="{764EA36B-4D5E-98F3-1D24-D637927F240C}"/>
              </a:ext>
            </a:extLst>
          </p:cNvPr>
          <p:cNvSpPr/>
          <p:nvPr/>
        </p:nvSpPr>
        <p:spPr>
          <a:xfrm>
            <a:off x="5628056" y="3648044"/>
            <a:ext cx="230552" cy="31605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46" name="Rectangle: Rounded Corners 45">
            <a:extLst>
              <a:ext uri="{FF2B5EF4-FFF2-40B4-BE49-F238E27FC236}">
                <a16:creationId xmlns:a16="http://schemas.microsoft.com/office/drawing/2014/main" id="{FEEE7CBF-163B-618E-16C2-029424495B88}"/>
              </a:ext>
            </a:extLst>
          </p:cNvPr>
          <p:cNvSpPr/>
          <p:nvPr/>
        </p:nvSpPr>
        <p:spPr>
          <a:xfrm>
            <a:off x="1346405" y="5629323"/>
            <a:ext cx="230552" cy="31605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47" name="Rectangle: Rounded Corners 46">
            <a:extLst>
              <a:ext uri="{FF2B5EF4-FFF2-40B4-BE49-F238E27FC236}">
                <a16:creationId xmlns:a16="http://schemas.microsoft.com/office/drawing/2014/main" id="{07415B25-2E4B-B5FC-77D0-2C4950031E89}"/>
              </a:ext>
            </a:extLst>
          </p:cNvPr>
          <p:cNvSpPr/>
          <p:nvPr/>
        </p:nvSpPr>
        <p:spPr>
          <a:xfrm>
            <a:off x="2798288" y="3833482"/>
            <a:ext cx="230552" cy="31605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Tree>
    <p:extLst>
      <p:ext uri="{BB962C8B-B14F-4D97-AF65-F5344CB8AC3E}">
        <p14:creationId xmlns:p14="http://schemas.microsoft.com/office/powerpoint/2010/main" val="1164276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A5F4-6856-2FA3-9DA2-D33E288467DD}"/>
              </a:ext>
            </a:extLst>
          </p:cNvPr>
          <p:cNvSpPr>
            <a:spLocks noGrp="1"/>
          </p:cNvSpPr>
          <p:nvPr>
            <p:ph type="title"/>
          </p:nvPr>
        </p:nvSpPr>
        <p:spPr>
          <a:xfrm>
            <a:off x="395750" y="416845"/>
            <a:ext cx="3861619" cy="775417"/>
          </a:xfrm>
        </p:spPr>
        <p:txBody>
          <a:bodyPr>
            <a:normAutofit/>
          </a:bodyPr>
          <a:lstStyle/>
          <a:p>
            <a:r>
              <a:rPr lang="en-US" sz="3600" dirty="0"/>
              <a:t>1. Enable Password</a:t>
            </a:r>
            <a:endParaRPr lang="en-CA" sz="3600" dirty="0"/>
          </a:p>
        </p:txBody>
      </p:sp>
      <p:sp>
        <p:nvSpPr>
          <p:cNvPr id="3" name="Content Placeholder 2">
            <a:extLst>
              <a:ext uri="{FF2B5EF4-FFF2-40B4-BE49-F238E27FC236}">
                <a16:creationId xmlns:a16="http://schemas.microsoft.com/office/drawing/2014/main" id="{E0011D1E-9716-5CAA-AB0C-F2ADD1B394AE}"/>
              </a:ext>
            </a:extLst>
          </p:cNvPr>
          <p:cNvSpPr>
            <a:spLocks noGrp="1"/>
          </p:cNvSpPr>
          <p:nvPr>
            <p:ph idx="1"/>
          </p:nvPr>
        </p:nvSpPr>
        <p:spPr>
          <a:xfrm>
            <a:off x="395750" y="1404783"/>
            <a:ext cx="4726858" cy="4351338"/>
          </a:xfrm>
        </p:spPr>
        <p:txBody>
          <a:bodyPr>
            <a:normAutofit/>
          </a:bodyPr>
          <a:lstStyle/>
          <a:p>
            <a:pPr marL="0" indent="0">
              <a:buNone/>
            </a:pPr>
            <a:r>
              <a:rPr lang="en-CA" sz="2400" dirty="0"/>
              <a:t>R&gt;</a:t>
            </a:r>
            <a:r>
              <a:rPr lang="en-CA" sz="2400" b="1" dirty="0">
                <a:solidFill>
                  <a:srgbClr val="FF0000"/>
                </a:solidFill>
              </a:rPr>
              <a:t>en</a:t>
            </a:r>
            <a:r>
              <a:rPr lang="en-CA" sz="2400" dirty="0"/>
              <a:t>able</a:t>
            </a:r>
          </a:p>
          <a:p>
            <a:pPr marL="0" indent="0">
              <a:buNone/>
            </a:pPr>
            <a:r>
              <a:rPr lang="en-CA" sz="2400" dirty="0" err="1"/>
              <a:t>R#</a:t>
            </a:r>
            <a:r>
              <a:rPr lang="en-CA" sz="2400" b="1" dirty="0" err="1">
                <a:solidFill>
                  <a:srgbClr val="FF0000"/>
                </a:solidFill>
              </a:rPr>
              <a:t>conf</a:t>
            </a:r>
            <a:r>
              <a:rPr lang="en-CA" sz="2400" dirty="0" err="1"/>
              <a:t>igure</a:t>
            </a:r>
            <a:r>
              <a:rPr lang="en-CA" sz="2400" dirty="0"/>
              <a:t> </a:t>
            </a:r>
            <a:r>
              <a:rPr lang="en-CA" sz="2400" b="1" dirty="0">
                <a:solidFill>
                  <a:srgbClr val="FF0000"/>
                </a:solidFill>
              </a:rPr>
              <a:t>t</a:t>
            </a:r>
            <a:r>
              <a:rPr lang="en-CA" sz="2400" dirty="0"/>
              <a:t>erminal</a:t>
            </a:r>
          </a:p>
          <a:p>
            <a:pPr marL="0" indent="0">
              <a:buNone/>
            </a:pPr>
            <a:r>
              <a:rPr lang="en-CA" sz="2400" dirty="0"/>
              <a:t>R(config)#</a:t>
            </a:r>
            <a:r>
              <a:rPr lang="en-CA" sz="2400" b="1" dirty="0">
                <a:solidFill>
                  <a:srgbClr val="FF0000"/>
                </a:solidFill>
              </a:rPr>
              <a:t>enable password </a:t>
            </a:r>
            <a:r>
              <a:rPr lang="en-CA" sz="2400" dirty="0"/>
              <a:t>1234</a:t>
            </a:r>
          </a:p>
          <a:p>
            <a:pPr marL="0" indent="0">
              <a:buNone/>
            </a:pPr>
            <a:r>
              <a:rPr lang="en-CA" sz="2400" dirty="0"/>
              <a:t>R(config)#do write</a:t>
            </a:r>
          </a:p>
          <a:p>
            <a:pPr marL="0" indent="0">
              <a:buNone/>
            </a:pPr>
            <a:r>
              <a:rPr lang="en-CA" sz="2400" dirty="0"/>
              <a:t>R(config)#exit</a:t>
            </a:r>
          </a:p>
          <a:p>
            <a:pPr marL="0" indent="0">
              <a:buNone/>
            </a:pPr>
            <a:endParaRPr lang="en-US" sz="2400" dirty="0"/>
          </a:p>
          <a:p>
            <a:pPr marL="0" indent="0">
              <a:buNone/>
            </a:pPr>
            <a:r>
              <a:rPr lang="en-CA" sz="2400" dirty="0"/>
              <a:t>R&gt;enable</a:t>
            </a:r>
          </a:p>
          <a:p>
            <a:pPr marL="0" indent="0">
              <a:buFont typeface="Arial" panose="020B0604020202020204" pitchFamily="34" charset="0"/>
              <a:buNone/>
            </a:pPr>
            <a:r>
              <a:rPr lang="en-CA" sz="2400" dirty="0"/>
              <a:t>Password: 1234</a:t>
            </a:r>
          </a:p>
          <a:p>
            <a:pPr marL="0" indent="0">
              <a:buFont typeface="Arial" panose="020B0604020202020204" pitchFamily="34" charset="0"/>
              <a:buNone/>
            </a:pPr>
            <a:r>
              <a:rPr lang="en-CA" sz="2400" dirty="0" err="1"/>
              <a:t>R#show</a:t>
            </a:r>
            <a:r>
              <a:rPr lang="en-CA" sz="2400" dirty="0"/>
              <a:t> run</a:t>
            </a:r>
          </a:p>
        </p:txBody>
      </p:sp>
      <p:sp>
        <p:nvSpPr>
          <p:cNvPr id="4" name="Footer Placeholder 3">
            <a:extLst>
              <a:ext uri="{FF2B5EF4-FFF2-40B4-BE49-F238E27FC236}">
                <a16:creationId xmlns:a16="http://schemas.microsoft.com/office/drawing/2014/main" id="{AA448FAB-B978-F973-3B00-247DD134D61A}"/>
              </a:ext>
            </a:extLst>
          </p:cNvPr>
          <p:cNvSpPr>
            <a:spLocks noGrp="1"/>
          </p:cNvSpPr>
          <p:nvPr>
            <p:ph type="ftr" sz="quarter" idx="11"/>
          </p:nvPr>
        </p:nvSpPr>
        <p:spPr/>
        <p:txBody>
          <a:bodyPr/>
          <a:lstStyle/>
          <a:p>
            <a:r>
              <a:rPr lang="sv-SE"/>
              <a:t>INST. : ENG.ALI BANI BAKAR &amp; ENG.Dana Al-Mahrouk</a:t>
            </a:r>
            <a:endParaRPr lang="en-CA"/>
          </a:p>
        </p:txBody>
      </p:sp>
      <p:sp>
        <p:nvSpPr>
          <p:cNvPr id="5" name="Title 1">
            <a:extLst>
              <a:ext uri="{FF2B5EF4-FFF2-40B4-BE49-F238E27FC236}">
                <a16:creationId xmlns:a16="http://schemas.microsoft.com/office/drawing/2014/main" id="{D733C710-1AC4-9BB5-7580-B90AEE16B56F}"/>
              </a:ext>
            </a:extLst>
          </p:cNvPr>
          <p:cNvSpPr txBox="1">
            <a:spLocks/>
          </p:cNvSpPr>
          <p:nvPr/>
        </p:nvSpPr>
        <p:spPr>
          <a:xfrm>
            <a:off x="6096000" y="416844"/>
            <a:ext cx="3861619" cy="775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2. Secret Password</a:t>
            </a:r>
            <a:endParaRPr lang="en-CA" sz="3600" dirty="0"/>
          </a:p>
        </p:txBody>
      </p:sp>
      <p:sp>
        <p:nvSpPr>
          <p:cNvPr id="6" name="Content Placeholder 2">
            <a:extLst>
              <a:ext uri="{FF2B5EF4-FFF2-40B4-BE49-F238E27FC236}">
                <a16:creationId xmlns:a16="http://schemas.microsoft.com/office/drawing/2014/main" id="{A9D60539-5617-AD6A-77E6-AC9589B26073}"/>
              </a:ext>
            </a:extLst>
          </p:cNvPr>
          <p:cNvSpPr txBox="1">
            <a:spLocks/>
          </p:cNvSpPr>
          <p:nvPr/>
        </p:nvSpPr>
        <p:spPr>
          <a:xfrm>
            <a:off x="6096000" y="1404783"/>
            <a:ext cx="47268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400" dirty="0"/>
              <a:t>R&gt;</a:t>
            </a:r>
            <a:r>
              <a:rPr lang="en-CA" sz="2400" b="1" dirty="0">
                <a:solidFill>
                  <a:srgbClr val="FF0000"/>
                </a:solidFill>
              </a:rPr>
              <a:t>en</a:t>
            </a:r>
            <a:r>
              <a:rPr lang="en-CA" sz="2400" dirty="0"/>
              <a:t>able</a:t>
            </a:r>
          </a:p>
          <a:p>
            <a:pPr marL="0" indent="0">
              <a:buFont typeface="Arial" panose="020B0604020202020204" pitchFamily="34" charset="0"/>
              <a:buNone/>
            </a:pPr>
            <a:r>
              <a:rPr lang="en-CA" sz="2400" dirty="0" err="1"/>
              <a:t>R#</a:t>
            </a:r>
            <a:r>
              <a:rPr lang="en-CA" sz="2400" b="1" dirty="0" err="1">
                <a:solidFill>
                  <a:srgbClr val="FF0000"/>
                </a:solidFill>
              </a:rPr>
              <a:t>conf</a:t>
            </a:r>
            <a:r>
              <a:rPr lang="en-CA" sz="2400" dirty="0" err="1"/>
              <a:t>igure</a:t>
            </a:r>
            <a:r>
              <a:rPr lang="en-CA" sz="2400" dirty="0"/>
              <a:t> </a:t>
            </a:r>
            <a:r>
              <a:rPr lang="en-CA" sz="2400" b="1" dirty="0">
                <a:solidFill>
                  <a:srgbClr val="FF0000"/>
                </a:solidFill>
              </a:rPr>
              <a:t>t</a:t>
            </a:r>
            <a:r>
              <a:rPr lang="en-CA" sz="2400" dirty="0"/>
              <a:t>erminal</a:t>
            </a:r>
          </a:p>
          <a:p>
            <a:pPr marL="0" indent="0">
              <a:buFont typeface="Arial" panose="020B0604020202020204" pitchFamily="34" charset="0"/>
              <a:buNone/>
            </a:pPr>
            <a:r>
              <a:rPr lang="en-CA" sz="2400" dirty="0"/>
              <a:t>R(config)#</a:t>
            </a:r>
            <a:r>
              <a:rPr lang="en-CA" sz="2400" b="1" dirty="0">
                <a:solidFill>
                  <a:srgbClr val="FF0000"/>
                </a:solidFill>
              </a:rPr>
              <a:t>enable secret </a:t>
            </a:r>
            <a:r>
              <a:rPr lang="en-CA" sz="2400" dirty="0" err="1"/>
              <a:t>abcd</a:t>
            </a:r>
            <a:endParaRPr lang="en-CA" sz="2400" dirty="0"/>
          </a:p>
          <a:p>
            <a:pPr marL="0" indent="0">
              <a:buFont typeface="Arial" panose="020B0604020202020204" pitchFamily="34" charset="0"/>
              <a:buNone/>
            </a:pPr>
            <a:r>
              <a:rPr lang="en-CA" sz="2400" dirty="0"/>
              <a:t>R(config)#do write</a:t>
            </a:r>
          </a:p>
          <a:p>
            <a:pPr marL="0" indent="0">
              <a:buFont typeface="Arial" panose="020B0604020202020204" pitchFamily="34" charset="0"/>
              <a:buNone/>
            </a:pPr>
            <a:r>
              <a:rPr lang="en-CA" sz="2400" dirty="0"/>
              <a:t>R(config)#exit</a:t>
            </a:r>
          </a:p>
          <a:p>
            <a:pPr marL="0" indent="0">
              <a:buFont typeface="Arial" panose="020B0604020202020204" pitchFamily="34" charset="0"/>
              <a:buNone/>
            </a:pPr>
            <a:endParaRPr lang="en-US" sz="2400" dirty="0"/>
          </a:p>
          <a:p>
            <a:pPr marL="0" indent="0">
              <a:buFont typeface="Arial" panose="020B0604020202020204" pitchFamily="34" charset="0"/>
              <a:buNone/>
            </a:pPr>
            <a:r>
              <a:rPr lang="en-CA" sz="2400" dirty="0"/>
              <a:t>R&gt;enable</a:t>
            </a:r>
          </a:p>
          <a:p>
            <a:pPr marL="0" indent="0">
              <a:buFont typeface="Arial" panose="020B0604020202020204" pitchFamily="34" charset="0"/>
              <a:buNone/>
            </a:pPr>
            <a:r>
              <a:rPr lang="en-CA" sz="2400" dirty="0"/>
              <a:t>Password: 1234</a:t>
            </a:r>
          </a:p>
          <a:p>
            <a:pPr marL="0" indent="0">
              <a:buFont typeface="Arial" panose="020B0604020202020204" pitchFamily="34" charset="0"/>
              <a:buNone/>
            </a:pPr>
            <a:r>
              <a:rPr lang="en-CA" sz="2400" dirty="0" err="1"/>
              <a:t>R#show</a:t>
            </a:r>
            <a:r>
              <a:rPr lang="en-CA" sz="2400" dirty="0"/>
              <a:t> run</a:t>
            </a:r>
          </a:p>
        </p:txBody>
      </p:sp>
      <p:sp>
        <p:nvSpPr>
          <p:cNvPr id="7" name="Rectangle: Rounded Corners 6">
            <a:extLst>
              <a:ext uri="{FF2B5EF4-FFF2-40B4-BE49-F238E27FC236}">
                <a16:creationId xmlns:a16="http://schemas.microsoft.com/office/drawing/2014/main" id="{915D0C53-04C9-709A-B15A-A7BFCBD02B5C}"/>
              </a:ext>
            </a:extLst>
          </p:cNvPr>
          <p:cNvSpPr/>
          <p:nvPr/>
        </p:nvSpPr>
        <p:spPr>
          <a:xfrm>
            <a:off x="6096000" y="5663380"/>
            <a:ext cx="5938684" cy="52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Hash Value </a:t>
            </a:r>
            <a:r>
              <a:rPr lang="en-US" dirty="0">
                <a:sym typeface="Wingdings" panose="05000000000000000000" pitchFamily="2" charset="2"/>
              </a:rPr>
              <a:t> MD5</a:t>
            </a:r>
            <a:endParaRPr lang="en-CA" dirty="0"/>
          </a:p>
        </p:txBody>
      </p:sp>
    </p:spTree>
    <p:extLst>
      <p:ext uri="{BB962C8B-B14F-4D97-AF65-F5344CB8AC3E}">
        <p14:creationId xmlns:p14="http://schemas.microsoft.com/office/powerpoint/2010/main" val="35564392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A5F4-6856-2FA3-9DA2-D33E288467DD}"/>
              </a:ext>
            </a:extLst>
          </p:cNvPr>
          <p:cNvSpPr>
            <a:spLocks noGrp="1"/>
          </p:cNvSpPr>
          <p:nvPr>
            <p:ph type="title"/>
          </p:nvPr>
        </p:nvSpPr>
        <p:spPr>
          <a:xfrm>
            <a:off x="395750" y="416845"/>
            <a:ext cx="3861619" cy="775417"/>
          </a:xfrm>
        </p:spPr>
        <p:txBody>
          <a:bodyPr>
            <a:normAutofit fontScale="90000"/>
          </a:bodyPr>
          <a:lstStyle/>
          <a:p>
            <a:r>
              <a:rPr lang="en-US" sz="3600" dirty="0"/>
              <a:t>3. Console Password</a:t>
            </a:r>
            <a:endParaRPr lang="en-CA" sz="3600" dirty="0"/>
          </a:p>
        </p:txBody>
      </p:sp>
      <p:sp>
        <p:nvSpPr>
          <p:cNvPr id="3" name="Content Placeholder 2">
            <a:extLst>
              <a:ext uri="{FF2B5EF4-FFF2-40B4-BE49-F238E27FC236}">
                <a16:creationId xmlns:a16="http://schemas.microsoft.com/office/drawing/2014/main" id="{E0011D1E-9716-5CAA-AB0C-F2ADD1B394AE}"/>
              </a:ext>
            </a:extLst>
          </p:cNvPr>
          <p:cNvSpPr>
            <a:spLocks noGrp="1"/>
          </p:cNvSpPr>
          <p:nvPr>
            <p:ph idx="1"/>
          </p:nvPr>
        </p:nvSpPr>
        <p:spPr>
          <a:xfrm>
            <a:off x="395750" y="1404782"/>
            <a:ext cx="4726858" cy="4838701"/>
          </a:xfrm>
        </p:spPr>
        <p:txBody>
          <a:bodyPr>
            <a:normAutofit fontScale="92500" lnSpcReduction="10000"/>
          </a:bodyPr>
          <a:lstStyle/>
          <a:p>
            <a:pPr marL="0" indent="0">
              <a:buNone/>
            </a:pPr>
            <a:r>
              <a:rPr lang="en-CA" sz="2400" dirty="0"/>
              <a:t>R&gt;</a:t>
            </a:r>
            <a:r>
              <a:rPr lang="en-CA" sz="2400" b="1" dirty="0">
                <a:solidFill>
                  <a:srgbClr val="FF0000"/>
                </a:solidFill>
              </a:rPr>
              <a:t>en</a:t>
            </a:r>
            <a:r>
              <a:rPr lang="en-CA" sz="2400" dirty="0"/>
              <a:t>able</a:t>
            </a:r>
          </a:p>
          <a:p>
            <a:pPr marL="0" indent="0">
              <a:buNone/>
            </a:pPr>
            <a:r>
              <a:rPr lang="en-CA" sz="2400" dirty="0" err="1"/>
              <a:t>R#</a:t>
            </a:r>
            <a:r>
              <a:rPr lang="en-CA" sz="2400" b="1" dirty="0" err="1">
                <a:solidFill>
                  <a:srgbClr val="FF0000"/>
                </a:solidFill>
              </a:rPr>
              <a:t>conf</a:t>
            </a:r>
            <a:r>
              <a:rPr lang="en-CA" sz="2400" dirty="0" err="1"/>
              <a:t>igure</a:t>
            </a:r>
            <a:r>
              <a:rPr lang="en-CA" sz="2400" dirty="0"/>
              <a:t> </a:t>
            </a:r>
            <a:r>
              <a:rPr lang="en-CA" sz="2400" b="1" dirty="0">
                <a:solidFill>
                  <a:srgbClr val="FF0000"/>
                </a:solidFill>
              </a:rPr>
              <a:t>t</a:t>
            </a:r>
            <a:r>
              <a:rPr lang="en-CA" sz="2400" dirty="0"/>
              <a:t>erminal</a:t>
            </a:r>
          </a:p>
          <a:p>
            <a:pPr marL="0" indent="0">
              <a:buNone/>
            </a:pPr>
            <a:r>
              <a:rPr lang="en-CA" sz="2400" dirty="0"/>
              <a:t>R(config)#</a:t>
            </a:r>
            <a:r>
              <a:rPr lang="en-CA" sz="2400" b="1" dirty="0">
                <a:solidFill>
                  <a:srgbClr val="FF0000"/>
                </a:solidFill>
              </a:rPr>
              <a:t>line console 0</a:t>
            </a:r>
          </a:p>
          <a:p>
            <a:pPr marL="0" indent="0">
              <a:buNone/>
            </a:pPr>
            <a:r>
              <a:rPr lang="en-CA" sz="2400" dirty="0"/>
              <a:t>R(config</a:t>
            </a:r>
            <a:r>
              <a:rPr lang="en-CA" sz="2400" b="1" dirty="0"/>
              <a:t>-line</a:t>
            </a:r>
            <a:r>
              <a:rPr lang="en-CA" sz="2400" dirty="0"/>
              <a:t>)#</a:t>
            </a:r>
            <a:r>
              <a:rPr lang="en-CA" sz="2400" b="1" dirty="0">
                <a:solidFill>
                  <a:srgbClr val="FF0000"/>
                </a:solidFill>
              </a:rPr>
              <a:t>password </a:t>
            </a:r>
            <a:r>
              <a:rPr lang="en-CA" sz="2400" dirty="0"/>
              <a:t>zinc</a:t>
            </a:r>
          </a:p>
          <a:p>
            <a:pPr marL="0" indent="0">
              <a:buNone/>
            </a:pPr>
            <a:r>
              <a:rPr lang="en-CA" sz="2400" dirty="0"/>
              <a:t>R(config</a:t>
            </a:r>
            <a:r>
              <a:rPr lang="en-CA" sz="2400" b="1" dirty="0"/>
              <a:t>-line</a:t>
            </a:r>
            <a:r>
              <a:rPr lang="en-CA" sz="2400" dirty="0"/>
              <a:t>)#</a:t>
            </a:r>
            <a:r>
              <a:rPr lang="en-CA" sz="2400" b="1" dirty="0">
                <a:solidFill>
                  <a:srgbClr val="FF0000"/>
                </a:solidFill>
              </a:rPr>
              <a:t>login</a:t>
            </a:r>
          </a:p>
          <a:p>
            <a:pPr marL="0" indent="0">
              <a:buNone/>
            </a:pPr>
            <a:r>
              <a:rPr lang="en-CA" sz="2400" dirty="0"/>
              <a:t>R(config</a:t>
            </a:r>
            <a:r>
              <a:rPr lang="en-CA" sz="2400" b="1" dirty="0"/>
              <a:t>-line</a:t>
            </a:r>
            <a:r>
              <a:rPr lang="en-CA" sz="2400" dirty="0"/>
              <a:t>)#do write</a:t>
            </a:r>
          </a:p>
          <a:p>
            <a:pPr marL="0" indent="0">
              <a:buNone/>
            </a:pPr>
            <a:endParaRPr lang="en-CA" sz="2400" dirty="0"/>
          </a:p>
          <a:p>
            <a:pPr marL="0" indent="0">
              <a:buNone/>
            </a:pPr>
            <a:r>
              <a:rPr lang="en-US" sz="2400" b="1" dirty="0"/>
              <a:t>Turn Off Router</a:t>
            </a:r>
          </a:p>
          <a:p>
            <a:pPr marL="0" indent="0">
              <a:buNone/>
            </a:pPr>
            <a:r>
              <a:rPr lang="en-US" sz="2400" b="1" dirty="0"/>
              <a:t>Turn On Router</a:t>
            </a:r>
          </a:p>
          <a:p>
            <a:pPr marL="0" indent="0">
              <a:buNone/>
            </a:pPr>
            <a:r>
              <a:rPr lang="en-US" sz="2400" b="1" dirty="0"/>
              <a:t>Open Console</a:t>
            </a:r>
          </a:p>
          <a:p>
            <a:pPr marL="0" indent="0">
              <a:buFont typeface="Arial" panose="020B0604020202020204" pitchFamily="34" charset="0"/>
              <a:buNone/>
            </a:pPr>
            <a:r>
              <a:rPr lang="en-CA" sz="2400" dirty="0"/>
              <a:t>Password: zinc</a:t>
            </a:r>
          </a:p>
          <a:p>
            <a:pPr marL="0" indent="0">
              <a:buFont typeface="Arial" panose="020B0604020202020204" pitchFamily="34" charset="0"/>
              <a:buNone/>
            </a:pPr>
            <a:r>
              <a:rPr lang="en-CA" sz="2400" dirty="0"/>
              <a:t>R&gt;</a:t>
            </a:r>
          </a:p>
        </p:txBody>
      </p:sp>
      <p:sp>
        <p:nvSpPr>
          <p:cNvPr id="4" name="Footer Placeholder 3">
            <a:extLst>
              <a:ext uri="{FF2B5EF4-FFF2-40B4-BE49-F238E27FC236}">
                <a16:creationId xmlns:a16="http://schemas.microsoft.com/office/drawing/2014/main" id="{AA448FAB-B978-F973-3B00-247DD134D61A}"/>
              </a:ext>
            </a:extLst>
          </p:cNvPr>
          <p:cNvSpPr>
            <a:spLocks noGrp="1"/>
          </p:cNvSpPr>
          <p:nvPr>
            <p:ph type="ftr" sz="quarter" idx="11"/>
          </p:nvPr>
        </p:nvSpPr>
        <p:spPr/>
        <p:txBody>
          <a:bodyPr/>
          <a:lstStyle/>
          <a:p>
            <a:r>
              <a:rPr lang="sv-SE"/>
              <a:t>INST. : ENG.ALI BANI BAKAR &amp; ENG.Dana Al-Mahrouk</a:t>
            </a:r>
            <a:endParaRPr lang="en-CA"/>
          </a:p>
        </p:txBody>
      </p:sp>
      <p:sp>
        <p:nvSpPr>
          <p:cNvPr id="5" name="Title 1">
            <a:extLst>
              <a:ext uri="{FF2B5EF4-FFF2-40B4-BE49-F238E27FC236}">
                <a16:creationId xmlns:a16="http://schemas.microsoft.com/office/drawing/2014/main" id="{D733C710-1AC4-9BB5-7580-B90AEE16B56F}"/>
              </a:ext>
            </a:extLst>
          </p:cNvPr>
          <p:cNvSpPr txBox="1">
            <a:spLocks/>
          </p:cNvSpPr>
          <p:nvPr/>
        </p:nvSpPr>
        <p:spPr>
          <a:xfrm>
            <a:off x="6096000" y="416844"/>
            <a:ext cx="3861619" cy="775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4. </a:t>
            </a:r>
            <a:r>
              <a:rPr lang="en-US" sz="3600" dirty="0" err="1"/>
              <a:t>vty</a:t>
            </a:r>
            <a:r>
              <a:rPr lang="en-US" sz="3600" dirty="0"/>
              <a:t> Password</a:t>
            </a:r>
            <a:endParaRPr lang="en-CA" sz="3600" dirty="0"/>
          </a:p>
        </p:txBody>
      </p:sp>
      <p:sp>
        <p:nvSpPr>
          <p:cNvPr id="7" name="Content Placeholder 2">
            <a:extLst>
              <a:ext uri="{FF2B5EF4-FFF2-40B4-BE49-F238E27FC236}">
                <a16:creationId xmlns:a16="http://schemas.microsoft.com/office/drawing/2014/main" id="{EBE9ABEE-1D6E-A0B1-8C77-72148F4BBAE4}"/>
              </a:ext>
            </a:extLst>
          </p:cNvPr>
          <p:cNvSpPr txBox="1">
            <a:spLocks/>
          </p:cNvSpPr>
          <p:nvPr/>
        </p:nvSpPr>
        <p:spPr>
          <a:xfrm>
            <a:off x="6096000" y="1404782"/>
            <a:ext cx="4726858" cy="4838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000" dirty="0"/>
              <a:t>R&gt;</a:t>
            </a:r>
            <a:r>
              <a:rPr lang="en-CA" sz="2000" b="1" dirty="0">
                <a:solidFill>
                  <a:srgbClr val="FF0000"/>
                </a:solidFill>
              </a:rPr>
              <a:t>en</a:t>
            </a:r>
            <a:r>
              <a:rPr lang="en-CA" sz="2000" dirty="0"/>
              <a:t>able</a:t>
            </a:r>
          </a:p>
          <a:p>
            <a:pPr marL="0" indent="0">
              <a:buFont typeface="Arial" panose="020B0604020202020204" pitchFamily="34" charset="0"/>
              <a:buNone/>
            </a:pPr>
            <a:r>
              <a:rPr lang="en-CA" sz="2000" dirty="0" err="1"/>
              <a:t>R#</a:t>
            </a:r>
            <a:r>
              <a:rPr lang="en-CA" sz="2000" b="1" dirty="0" err="1">
                <a:solidFill>
                  <a:srgbClr val="FF0000"/>
                </a:solidFill>
              </a:rPr>
              <a:t>conf</a:t>
            </a:r>
            <a:r>
              <a:rPr lang="en-CA" sz="2000" dirty="0" err="1"/>
              <a:t>igure</a:t>
            </a:r>
            <a:r>
              <a:rPr lang="en-CA" sz="2000" dirty="0"/>
              <a:t> </a:t>
            </a:r>
            <a:r>
              <a:rPr lang="en-CA" sz="2000" b="1" dirty="0">
                <a:solidFill>
                  <a:srgbClr val="FF0000"/>
                </a:solidFill>
              </a:rPr>
              <a:t>t</a:t>
            </a:r>
            <a:r>
              <a:rPr lang="en-CA" sz="2000" dirty="0"/>
              <a:t>erminal</a:t>
            </a:r>
          </a:p>
          <a:p>
            <a:pPr marL="0" indent="0">
              <a:buFont typeface="Arial" panose="020B0604020202020204" pitchFamily="34" charset="0"/>
              <a:buNone/>
            </a:pPr>
            <a:r>
              <a:rPr lang="en-CA" sz="2000" dirty="0"/>
              <a:t>R(config)#</a:t>
            </a:r>
            <a:r>
              <a:rPr lang="en-CA" sz="2000" b="1" dirty="0">
                <a:solidFill>
                  <a:srgbClr val="FF0000"/>
                </a:solidFill>
              </a:rPr>
              <a:t>line </a:t>
            </a:r>
            <a:r>
              <a:rPr lang="en-CA" sz="2000" b="1" dirty="0" err="1">
                <a:solidFill>
                  <a:srgbClr val="FF0000"/>
                </a:solidFill>
              </a:rPr>
              <a:t>vty</a:t>
            </a:r>
            <a:r>
              <a:rPr lang="en-CA" sz="2000" b="1" dirty="0">
                <a:solidFill>
                  <a:srgbClr val="FF0000"/>
                </a:solidFill>
              </a:rPr>
              <a:t> 0 3</a:t>
            </a:r>
          </a:p>
          <a:p>
            <a:pPr marL="0" indent="0">
              <a:buFont typeface="Arial" panose="020B0604020202020204" pitchFamily="34" charset="0"/>
              <a:buNone/>
            </a:pPr>
            <a:r>
              <a:rPr lang="en-CA" sz="2000" dirty="0"/>
              <a:t>R(config</a:t>
            </a:r>
            <a:r>
              <a:rPr lang="en-CA" sz="2000" b="1" dirty="0"/>
              <a:t>-line</a:t>
            </a:r>
            <a:r>
              <a:rPr lang="en-CA" sz="2000" dirty="0"/>
              <a:t>)#</a:t>
            </a:r>
            <a:r>
              <a:rPr lang="en-CA" sz="2000" b="1" dirty="0">
                <a:solidFill>
                  <a:srgbClr val="FF0000"/>
                </a:solidFill>
              </a:rPr>
              <a:t>password </a:t>
            </a:r>
            <a:r>
              <a:rPr lang="en-CA" sz="2000" dirty="0"/>
              <a:t>zinc</a:t>
            </a:r>
          </a:p>
          <a:p>
            <a:pPr marL="0" indent="0">
              <a:buFont typeface="Arial" panose="020B0604020202020204" pitchFamily="34" charset="0"/>
              <a:buNone/>
            </a:pPr>
            <a:r>
              <a:rPr lang="en-CA" sz="2000" dirty="0"/>
              <a:t>R(config</a:t>
            </a:r>
            <a:r>
              <a:rPr lang="en-CA" sz="2000" b="1" dirty="0"/>
              <a:t>-line</a:t>
            </a:r>
            <a:r>
              <a:rPr lang="en-CA" sz="2000" dirty="0"/>
              <a:t>)#</a:t>
            </a:r>
            <a:r>
              <a:rPr lang="en-CA" sz="2000" b="1" dirty="0">
                <a:solidFill>
                  <a:srgbClr val="FF0000"/>
                </a:solidFill>
              </a:rPr>
              <a:t>login</a:t>
            </a:r>
          </a:p>
          <a:p>
            <a:pPr marL="0" indent="0">
              <a:buFont typeface="Arial" panose="020B0604020202020204" pitchFamily="34" charset="0"/>
              <a:buNone/>
            </a:pPr>
            <a:r>
              <a:rPr lang="en-CA" sz="2000" dirty="0"/>
              <a:t>R(config</a:t>
            </a:r>
            <a:r>
              <a:rPr lang="en-CA" sz="2000" b="1" dirty="0"/>
              <a:t>-line</a:t>
            </a:r>
            <a:r>
              <a:rPr lang="en-CA" sz="2000" dirty="0"/>
              <a:t>)#do write</a:t>
            </a:r>
          </a:p>
          <a:p>
            <a:pPr marL="0" indent="0">
              <a:buFont typeface="Arial" panose="020B0604020202020204" pitchFamily="34" charset="0"/>
              <a:buNone/>
            </a:pPr>
            <a:endParaRPr lang="en-CA" sz="2000" dirty="0"/>
          </a:p>
          <a:p>
            <a:pPr marL="0" indent="0">
              <a:buFont typeface="Arial" panose="020B0604020202020204" pitchFamily="34" charset="0"/>
              <a:buNone/>
            </a:pPr>
            <a:r>
              <a:rPr lang="en-US" sz="2000" b="1" dirty="0"/>
              <a:t>Turn Off Router</a:t>
            </a:r>
          </a:p>
          <a:p>
            <a:pPr marL="0" indent="0">
              <a:buFont typeface="Arial" panose="020B0604020202020204" pitchFamily="34" charset="0"/>
              <a:buNone/>
            </a:pPr>
            <a:r>
              <a:rPr lang="en-US" sz="2000" b="1" dirty="0"/>
              <a:t>Turn On Router</a:t>
            </a:r>
          </a:p>
          <a:p>
            <a:pPr marL="0" indent="0">
              <a:buFont typeface="Arial" panose="020B0604020202020204" pitchFamily="34" charset="0"/>
              <a:buNone/>
            </a:pPr>
            <a:r>
              <a:rPr lang="en-US" sz="2000" b="1" dirty="0"/>
              <a:t>Open using Telnet | SSH</a:t>
            </a:r>
          </a:p>
        </p:txBody>
      </p:sp>
    </p:spTree>
    <p:extLst>
      <p:ext uri="{BB962C8B-B14F-4D97-AF65-F5344CB8AC3E}">
        <p14:creationId xmlns:p14="http://schemas.microsoft.com/office/powerpoint/2010/main" val="31807418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1728-468D-2A23-DC81-300BD58CE1B4}"/>
              </a:ext>
            </a:extLst>
          </p:cNvPr>
          <p:cNvSpPr>
            <a:spLocks noGrp="1"/>
          </p:cNvSpPr>
          <p:nvPr>
            <p:ph type="title"/>
          </p:nvPr>
        </p:nvSpPr>
        <p:spPr/>
        <p:txBody>
          <a:bodyPr/>
          <a:lstStyle/>
          <a:p>
            <a:r>
              <a:rPr lang="en-US" dirty="0"/>
              <a:t>VTY Connection Router using Telnet </a:t>
            </a:r>
            <a:endParaRPr lang="en-CA" dirty="0"/>
          </a:p>
        </p:txBody>
      </p:sp>
      <p:sp>
        <p:nvSpPr>
          <p:cNvPr id="3" name="Content Placeholder 2">
            <a:extLst>
              <a:ext uri="{FF2B5EF4-FFF2-40B4-BE49-F238E27FC236}">
                <a16:creationId xmlns:a16="http://schemas.microsoft.com/office/drawing/2014/main" id="{C210F832-F8D0-18B9-E11C-88D2D74F5036}"/>
              </a:ext>
            </a:extLst>
          </p:cNvPr>
          <p:cNvSpPr>
            <a:spLocks noGrp="1"/>
          </p:cNvSpPr>
          <p:nvPr>
            <p:ph idx="1"/>
          </p:nvPr>
        </p:nvSpPr>
        <p:spPr>
          <a:xfrm>
            <a:off x="838200" y="1690688"/>
            <a:ext cx="5493774" cy="4486275"/>
          </a:xfrm>
        </p:spPr>
        <p:style>
          <a:lnRef idx="2">
            <a:schemeClr val="dk1"/>
          </a:lnRef>
          <a:fillRef idx="1">
            <a:schemeClr val="lt1"/>
          </a:fillRef>
          <a:effectRef idx="0">
            <a:schemeClr val="dk1"/>
          </a:effectRef>
          <a:fontRef idx="minor">
            <a:schemeClr val="dk1"/>
          </a:fontRef>
        </p:style>
        <p:txBody>
          <a:bodyPr>
            <a:normAutofit fontScale="70000" lnSpcReduction="20000"/>
          </a:bodyPr>
          <a:lstStyle/>
          <a:p>
            <a:pPr marL="0" indent="0">
              <a:buNone/>
            </a:pPr>
            <a:r>
              <a:rPr lang="en-CA" sz="2800" dirty="0"/>
              <a:t>R&gt;</a:t>
            </a:r>
            <a:r>
              <a:rPr lang="en-CA" sz="2800" b="1" dirty="0">
                <a:solidFill>
                  <a:srgbClr val="FF0000"/>
                </a:solidFill>
              </a:rPr>
              <a:t>en</a:t>
            </a:r>
            <a:r>
              <a:rPr lang="en-CA" sz="2800" dirty="0"/>
              <a:t>able</a:t>
            </a:r>
          </a:p>
          <a:p>
            <a:pPr marL="0" indent="0">
              <a:buNone/>
            </a:pPr>
            <a:r>
              <a:rPr lang="en-CA" sz="2800" dirty="0" err="1"/>
              <a:t>R#</a:t>
            </a:r>
            <a:r>
              <a:rPr lang="en-CA" sz="2800" b="1" dirty="0" err="1">
                <a:solidFill>
                  <a:srgbClr val="FF0000"/>
                </a:solidFill>
              </a:rPr>
              <a:t>conf</a:t>
            </a:r>
            <a:r>
              <a:rPr lang="en-CA" sz="2800" dirty="0" err="1"/>
              <a:t>igure</a:t>
            </a:r>
            <a:r>
              <a:rPr lang="en-CA" sz="2800" dirty="0"/>
              <a:t> </a:t>
            </a:r>
            <a:r>
              <a:rPr lang="en-CA" sz="2800" b="1" dirty="0">
                <a:solidFill>
                  <a:srgbClr val="FF0000"/>
                </a:solidFill>
              </a:rPr>
              <a:t>t</a:t>
            </a:r>
            <a:r>
              <a:rPr lang="en-CA" sz="2800" dirty="0"/>
              <a:t>erminal</a:t>
            </a:r>
          </a:p>
          <a:p>
            <a:pPr marL="0" indent="0">
              <a:buNone/>
            </a:pPr>
            <a:r>
              <a:rPr lang="en-CA" sz="2800" dirty="0"/>
              <a:t>R(config)#</a:t>
            </a:r>
            <a:r>
              <a:rPr lang="en-CA" sz="2800" b="1" dirty="0">
                <a:solidFill>
                  <a:srgbClr val="FF0000"/>
                </a:solidFill>
              </a:rPr>
              <a:t>interface GigaEthernet0/0</a:t>
            </a:r>
          </a:p>
          <a:p>
            <a:pPr marL="0" indent="0">
              <a:buNone/>
            </a:pPr>
            <a:r>
              <a:rPr lang="en-CA" sz="2800" dirty="0"/>
              <a:t>R(config)#ip address 192.168.0.1 255.255.255.0</a:t>
            </a:r>
          </a:p>
          <a:p>
            <a:pPr marL="0" indent="0">
              <a:buNone/>
            </a:pPr>
            <a:r>
              <a:rPr lang="en-CA" sz="2800" dirty="0"/>
              <a:t>R(config)#no shutdown</a:t>
            </a:r>
          </a:p>
          <a:p>
            <a:pPr marL="0" indent="0">
              <a:buNone/>
            </a:pPr>
            <a:r>
              <a:rPr lang="en-CA" sz="2800" dirty="0"/>
              <a:t>R(config)#do ping 192.168.0.2</a:t>
            </a:r>
          </a:p>
          <a:p>
            <a:pPr marL="0" indent="0">
              <a:buNone/>
            </a:pPr>
            <a:r>
              <a:rPr lang="en-CA" sz="2800" dirty="0"/>
              <a:t>R(config)#exit</a:t>
            </a:r>
          </a:p>
          <a:p>
            <a:pPr marL="0" indent="0">
              <a:buNone/>
            </a:pPr>
            <a:r>
              <a:rPr lang="en-CA" sz="2800" dirty="0"/>
              <a:t>R(config)#</a:t>
            </a:r>
            <a:r>
              <a:rPr lang="en-CA" sz="2800" b="1" dirty="0">
                <a:solidFill>
                  <a:srgbClr val="FF0000"/>
                </a:solidFill>
              </a:rPr>
              <a:t>line </a:t>
            </a:r>
            <a:r>
              <a:rPr lang="en-CA" sz="2800" b="1" dirty="0" err="1">
                <a:solidFill>
                  <a:srgbClr val="FF0000"/>
                </a:solidFill>
              </a:rPr>
              <a:t>vty</a:t>
            </a:r>
            <a:r>
              <a:rPr lang="en-CA" sz="2800" b="1" dirty="0">
                <a:solidFill>
                  <a:srgbClr val="FF0000"/>
                </a:solidFill>
              </a:rPr>
              <a:t> 0 4</a:t>
            </a:r>
          </a:p>
          <a:p>
            <a:pPr marL="0" indent="0">
              <a:buNone/>
            </a:pPr>
            <a:r>
              <a:rPr lang="en-CA" sz="2800" dirty="0"/>
              <a:t>R(config</a:t>
            </a:r>
            <a:r>
              <a:rPr lang="en-CA" sz="2800" b="1" dirty="0"/>
              <a:t>-</a:t>
            </a:r>
            <a:r>
              <a:rPr lang="en-CA" sz="2800" b="1" dirty="0" err="1"/>
              <a:t>vty</a:t>
            </a:r>
            <a:r>
              <a:rPr lang="en-CA" sz="2800" dirty="0"/>
              <a:t>)#</a:t>
            </a:r>
            <a:r>
              <a:rPr lang="en-CA" sz="2800" b="1" dirty="0">
                <a:solidFill>
                  <a:srgbClr val="FF0000"/>
                </a:solidFill>
              </a:rPr>
              <a:t>password </a:t>
            </a:r>
            <a:r>
              <a:rPr lang="en-CA" sz="2800" dirty="0"/>
              <a:t>zinc</a:t>
            </a:r>
          </a:p>
          <a:p>
            <a:pPr marL="0" indent="0">
              <a:buNone/>
            </a:pPr>
            <a:r>
              <a:rPr lang="en-CA" sz="2800" dirty="0"/>
              <a:t>R(config</a:t>
            </a:r>
            <a:r>
              <a:rPr lang="en-CA" sz="2800" b="1" dirty="0"/>
              <a:t>-</a:t>
            </a:r>
            <a:r>
              <a:rPr lang="en-CA" sz="2800" b="1" dirty="0" err="1"/>
              <a:t>vty</a:t>
            </a:r>
            <a:r>
              <a:rPr lang="en-CA" sz="2800" dirty="0"/>
              <a:t>)#</a:t>
            </a:r>
            <a:r>
              <a:rPr lang="en-CA" sz="2800" b="1" dirty="0">
                <a:solidFill>
                  <a:srgbClr val="FF0000"/>
                </a:solidFill>
              </a:rPr>
              <a:t>login</a:t>
            </a:r>
          </a:p>
          <a:p>
            <a:pPr marL="0" indent="0">
              <a:buNone/>
            </a:pPr>
            <a:r>
              <a:rPr lang="en-CA" sz="2800" dirty="0"/>
              <a:t>R(config</a:t>
            </a:r>
            <a:r>
              <a:rPr lang="en-CA" sz="2800" b="1" dirty="0"/>
              <a:t>-</a:t>
            </a:r>
            <a:r>
              <a:rPr lang="en-CA" sz="2800" b="1" dirty="0" err="1"/>
              <a:t>vty</a:t>
            </a:r>
            <a:r>
              <a:rPr lang="en-CA" sz="2800" dirty="0"/>
              <a:t>)#exit</a:t>
            </a:r>
          </a:p>
          <a:p>
            <a:pPr marL="0" indent="0">
              <a:buNone/>
            </a:pPr>
            <a:r>
              <a:rPr lang="en-CA" sz="2800" dirty="0"/>
              <a:t>R(config)#</a:t>
            </a:r>
            <a:r>
              <a:rPr lang="en-CA" sz="2900" b="1" dirty="0">
                <a:solidFill>
                  <a:srgbClr val="FF0000"/>
                </a:solidFill>
              </a:rPr>
              <a:t>enable password </a:t>
            </a:r>
            <a:r>
              <a:rPr lang="en-CA" sz="2800" dirty="0"/>
              <a:t>1234</a:t>
            </a:r>
          </a:p>
          <a:p>
            <a:pPr marL="0" indent="0">
              <a:buNone/>
            </a:pPr>
            <a:r>
              <a:rPr lang="en-CA" sz="2800" dirty="0"/>
              <a:t>R(config)#do write</a:t>
            </a:r>
          </a:p>
        </p:txBody>
      </p:sp>
      <p:sp>
        <p:nvSpPr>
          <p:cNvPr id="4" name="Footer Placeholder 3">
            <a:extLst>
              <a:ext uri="{FF2B5EF4-FFF2-40B4-BE49-F238E27FC236}">
                <a16:creationId xmlns:a16="http://schemas.microsoft.com/office/drawing/2014/main" id="{D77BF27B-3FBF-85BB-DD06-4B49DF3609E3}"/>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6E94C2E9-EE27-DD20-3C6C-0EDC12950A7C}"/>
              </a:ext>
            </a:extLst>
          </p:cNvPr>
          <p:cNvPicPr>
            <a:picLocks noChangeAspect="1"/>
          </p:cNvPicPr>
          <p:nvPr/>
        </p:nvPicPr>
        <p:blipFill>
          <a:blip r:embed="rId2"/>
          <a:stretch>
            <a:fillRect/>
          </a:stretch>
        </p:blipFill>
        <p:spPr>
          <a:xfrm>
            <a:off x="7839113" y="1492527"/>
            <a:ext cx="3848637" cy="2429214"/>
          </a:xfrm>
          <a:prstGeom prst="rect">
            <a:avLst/>
          </a:prstGeom>
        </p:spPr>
      </p:pic>
      <p:sp>
        <p:nvSpPr>
          <p:cNvPr id="7" name="Content Placeholder 2">
            <a:extLst>
              <a:ext uri="{FF2B5EF4-FFF2-40B4-BE49-F238E27FC236}">
                <a16:creationId xmlns:a16="http://schemas.microsoft.com/office/drawing/2014/main" id="{E0E221EA-7C84-70E2-487E-1CF1B219BC7A}"/>
              </a:ext>
            </a:extLst>
          </p:cNvPr>
          <p:cNvSpPr txBox="1">
            <a:spLocks/>
          </p:cNvSpPr>
          <p:nvPr/>
        </p:nvSpPr>
        <p:spPr>
          <a:xfrm>
            <a:off x="8254179" y="4208717"/>
            <a:ext cx="3018503" cy="233019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000" dirty="0"/>
              <a:t>C:/&gt;</a:t>
            </a:r>
            <a:r>
              <a:rPr lang="en-CA" sz="2000" b="1" dirty="0">
                <a:solidFill>
                  <a:srgbClr val="FF0000"/>
                </a:solidFill>
              </a:rPr>
              <a:t>telnet</a:t>
            </a:r>
            <a:r>
              <a:rPr lang="en-CA" sz="2000" dirty="0"/>
              <a:t> 192.168.0.1</a:t>
            </a:r>
          </a:p>
          <a:p>
            <a:pPr marL="0" indent="0">
              <a:buFont typeface="Arial" panose="020B0604020202020204" pitchFamily="34" charset="0"/>
              <a:buNone/>
            </a:pPr>
            <a:r>
              <a:rPr lang="en-CA" sz="2000" dirty="0"/>
              <a:t>Trying ….. Open</a:t>
            </a:r>
          </a:p>
          <a:p>
            <a:pPr marL="0" indent="0">
              <a:buFont typeface="Arial" panose="020B0604020202020204" pitchFamily="34" charset="0"/>
              <a:buNone/>
            </a:pPr>
            <a:r>
              <a:rPr lang="en-CA" sz="2000" dirty="0"/>
              <a:t>Password: zinc</a:t>
            </a:r>
          </a:p>
          <a:p>
            <a:pPr marL="0" indent="0">
              <a:buFont typeface="Arial" panose="020B0604020202020204" pitchFamily="34" charset="0"/>
              <a:buNone/>
            </a:pPr>
            <a:r>
              <a:rPr lang="en-CA" sz="2000" dirty="0"/>
              <a:t>R&gt;enable</a:t>
            </a:r>
          </a:p>
          <a:p>
            <a:pPr marL="0" indent="0">
              <a:buFont typeface="Arial" panose="020B0604020202020204" pitchFamily="34" charset="0"/>
              <a:buNone/>
            </a:pPr>
            <a:r>
              <a:rPr lang="en-CA" sz="2000" dirty="0"/>
              <a:t>Password: 1234</a:t>
            </a:r>
          </a:p>
          <a:p>
            <a:pPr marL="0" indent="0">
              <a:buFont typeface="Arial" panose="020B0604020202020204" pitchFamily="34" charset="0"/>
              <a:buNone/>
            </a:pPr>
            <a:r>
              <a:rPr lang="en-CA" sz="2000" dirty="0"/>
              <a:t>R#</a:t>
            </a:r>
          </a:p>
        </p:txBody>
      </p:sp>
    </p:spTree>
    <p:extLst>
      <p:ext uri="{BB962C8B-B14F-4D97-AF65-F5344CB8AC3E}">
        <p14:creationId xmlns:p14="http://schemas.microsoft.com/office/powerpoint/2010/main" val="28186450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43FF-2DF4-76DE-7A7E-DD6DA3645DA4}"/>
              </a:ext>
            </a:extLst>
          </p:cNvPr>
          <p:cNvSpPr>
            <a:spLocks noGrp="1"/>
          </p:cNvSpPr>
          <p:nvPr>
            <p:ph type="title"/>
          </p:nvPr>
        </p:nvSpPr>
        <p:spPr/>
        <p:txBody>
          <a:bodyPr/>
          <a:lstStyle/>
          <a:p>
            <a:r>
              <a:rPr lang="en-US" dirty="0"/>
              <a:t>Secure of VTY Connection in GNS3</a:t>
            </a:r>
            <a:endParaRPr lang="en-CA" dirty="0"/>
          </a:p>
        </p:txBody>
      </p:sp>
      <p:sp>
        <p:nvSpPr>
          <p:cNvPr id="3" name="Content Placeholder 2">
            <a:extLst>
              <a:ext uri="{FF2B5EF4-FFF2-40B4-BE49-F238E27FC236}">
                <a16:creationId xmlns:a16="http://schemas.microsoft.com/office/drawing/2014/main" id="{6D0F3DFA-E287-93F2-CB1F-971B16CD5FB1}"/>
              </a:ext>
            </a:extLst>
          </p:cNvPr>
          <p:cNvSpPr>
            <a:spLocks noGrp="1"/>
          </p:cNvSpPr>
          <p:nvPr>
            <p:ph idx="1"/>
          </p:nvPr>
        </p:nvSpPr>
        <p:spPr>
          <a:xfrm>
            <a:off x="409267" y="1560819"/>
            <a:ext cx="7833852" cy="2452792"/>
          </a:xfrm>
        </p:spPr>
        <p:txBody>
          <a:bodyPr>
            <a:normAutofit/>
          </a:bodyPr>
          <a:lstStyle/>
          <a:p>
            <a:pPr marL="0" indent="0">
              <a:buNone/>
            </a:pPr>
            <a:r>
              <a:rPr lang="en-CA" sz="2000" dirty="0"/>
              <a:t>R1#conf t</a:t>
            </a:r>
          </a:p>
          <a:p>
            <a:pPr marL="0" indent="0">
              <a:buNone/>
            </a:pPr>
            <a:r>
              <a:rPr lang="en-CA" sz="2000" dirty="0"/>
              <a:t>R1(config)#int f0/0</a:t>
            </a:r>
          </a:p>
          <a:p>
            <a:pPr marL="0" indent="0">
              <a:buNone/>
            </a:pPr>
            <a:r>
              <a:rPr lang="en-CA" sz="2000" dirty="0"/>
              <a:t>R1(config-if)#ip add 192.168.0.1 255.255.255.0</a:t>
            </a:r>
          </a:p>
          <a:p>
            <a:pPr marL="0" indent="0">
              <a:buNone/>
            </a:pPr>
            <a:r>
              <a:rPr lang="en-CA" sz="2000" dirty="0"/>
              <a:t>R1(config-if)#no shutdown</a:t>
            </a:r>
          </a:p>
          <a:p>
            <a:pPr marL="0" indent="0">
              <a:buNone/>
            </a:pPr>
            <a:r>
              <a:rPr lang="en-CA" sz="2000" dirty="0"/>
              <a:t>R1(config-if)#exit</a:t>
            </a:r>
          </a:p>
        </p:txBody>
      </p:sp>
      <p:sp>
        <p:nvSpPr>
          <p:cNvPr id="4" name="Footer Placeholder 3">
            <a:extLst>
              <a:ext uri="{FF2B5EF4-FFF2-40B4-BE49-F238E27FC236}">
                <a16:creationId xmlns:a16="http://schemas.microsoft.com/office/drawing/2014/main" id="{F917E61C-FECF-18C4-91EE-6A26607AF52A}"/>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1478793F-FFB8-3323-F2AB-5E3CF3A08B2B}"/>
              </a:ext>
            </a:extLst>
          </p:cNvPr>
          <p:cNvPicPr>
            <a:picLocks noChangeAspect="1"/>
          </p:cNvPicPr>
          <p:nvPr/>
        </p:nvPicPr>
        <p:blipFill rotWithShape="1">
          <a:blip r:embed="rId2"/>
          <a:srcRect l="44919" t="22939" r="48952" b="48387"/>
          <a:stretch/>
        </p:blipFill>
        <p:spPr>
          <a:xfrm>
            <a:off x="10165327" y="365125"/>
            <a:ext cx="1147916" cy="3020836"/>
          </a:xfrm>
          <a:prstGeom prst="rect">
            <a:avLst/>
          </a:prstGeom>
        </p:spPr>
      </p:pic>
      <p:pic>
        <p:nvPicPr>
          <p:cNvPr id="8" name="Picture 7">
            <a:extLst>
              <a:ext uri="{FF2B5EF4-FFF2-40B4-BE49-F238E27FC236}">
                <a16:creationId xmlns:a16="http://schemas.microsoft.com/office/drawing/2014/main" id="{0B4F8B92-359A-B31C-A465-B482C4D6F4D9}"/>
              </a:ext>
            </a:extLst>
          </p:cNvPr>
          <p:cNvPicPr>
            <a:picLocks noChangeAspect="1"/>
          </p:cNvPicPr>
          <p:nvPr/>
        </p:nvPicPr>
        <p:blipFill rotWithShape="1">
          <a:blip r:embed="rId3"/>
          <a:srcRect l="45161" t="22652" r="49113" b="48674"/>
          <a:stretch/>
        </p:blipFill>
        <p:spPr>
          <a:xfrm>
            <a:off x="10218175" y="3529346"/>
            <a:ext cx="1147916" cy="3233569"/>
          </a:xfrm>
          <a:prstGeom prst="rect">
            <a:avLst/>
          </a:prstGeom>
        </p:spPr>
      </p:pic>
      <p:sp>
        <p:nvSpPr>
          <p:cNvPr id="9" name="Arrow: Down 8">
            <a:extLst>
              <a:ext uri="{FF2B5EF4-FFF2-40B4-BE49-F238E27FC236}">
                <a16:creationId xmlns:a16="http://schemas.microsoft.com/office/drawing/2014/main" id="{B34FDE57-BC42-0EBA-BE53-20FE76DB4410}"/>
              </a:ext>
            </a:extLst>
          </p:cNvPr>
          <p:cNvSpPr/>
          <p:nvPr/>
        </p:nvSpPr>
        <p:spPr>
          <a:xfrm>
            <a:off x="10599174" y="3274142"/>
            <a:ext cx="285136" cy="2552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69A53395-6073-2DFC-5726-F1096232C7E9}"/>
              </a:ext>
            </a:extLst>
          </p:cNvPr>
          <p:cNvSpPr/>
          <p:nvPr/>
        </p:nvSpPr>
        <p:spPr>
          <a:xfrm>
            <a:off x="8672052" y="3883742"/>
            <a:ext cx="1671484" cy="4264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a:t>IP: 192.168.0.1</a:t>
            </a:r>
          </a:p>
          <a:p>
            <a:r>
              <a:rPr lang="en-US" sz="1400" dirty="0"/>
              <a:t>SM: 255.255.255.0 </a:t>
            </a:r>
            <a:endParaRPr lang="en-CA" sz="1400" dirty="0"/>
          </a:p>
        </p:txBody>
      </p:sp>
      <p:sp>
        <p:nvSpPr>
          <p:cNvPr id="11" name="Rectangle: Rounded Corners 10">
            <a:extLst>
              <a:ext uri="{FF2B5EF4-FFF2-40B4-BE49-F238E27FC236}">
                <a16:creationId xmlns:a16="http://schemas.microsoft.com/office/drawing/2014/main" id="{1E832BED-871C-7657-FEB1-717872ED7515}"/>
              </a:ext>
            </a:extLst>
          </p:cNvPr>
          <p:cNvSpPr/>
          <p:nvPr/>
        </p:nvSpPr>
        <p:spPr>
          <a:xfrm>
            <a:off x="8672052" y="6116585"/>
            <a:ext cx="1671484" cy="4264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a:t>IP: 192.168.0.2</a:t>
            </a:r>
          </a:p>
          <a:p>
            <a:r>
              <a:rPr lang="en-US" sz="1400" dirty="0"/>
              <a:t>SM: 255.255.255.0 </a:t>
            </a:r>
            <a:endParaRPr lang="en-CA" sz="1400" dirty="0"/>
          </a:p>
        </p:txBody>
      </p:sp>
      <p:sp>
        <p:nvSpPr>
          <p:cNvPr id="12" name="Content Placeholder 2">
            <a:extLst>
              <a:ext uri="{FF2B5EF4-FFF2-40B4-BE49-F238E27FC236}">
                <a16:creationId xmlns:a16="http://schemas.microsoft.com/office/drawing/2014/main" id="{F3A1324F-B277-EB9D-4BE2-B1FA4B57BF94}"/>
              </a:ext>
            </a:extLst>
          </p:cNvPr>
          <p:cNvSpPr txBox="1">
            <a:spLocks/>
          </p:cNvSpPr>
          <p:nvPr/>
        </p:nvSpPr>
        <p:spPr>
          <a:xfrm>
            <a:off x="409267" y="3919734"/>
            <a:ext cx="7833852" cy="2452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dirty="0"/>
              <a:t>R2#conf t</a:t>
            </a:r>
          </a:p>
          <a:p>
            <a:pPr marL="0" indent="0">
              <a:buNone/>
            </a:pPr>
            <a:r>
              <a:rPr lang="en-CA" sz="2000" dirty="0"/>
              <a:t>R2(config)#int f0/0</a:t>
            </a:r>
          </a:p>
          <a:p>
            <a:pPr marL="0" indent="0">
              <a:buNone/>
            </a:pPr>
            <a:r>
              <a:rPr lang="en-CA" sz="2000" dirty="0"/>
              <a:t>R2(config-if)#ip add 192.168.0.2 255.255.255.0</a:t>
            </a:r>
          </a:p>
          <a:p>
            <a:pPr marL="0" indent="0">
              <a:buNone/>
            </a:pPr>
            <a:r>
              <a:rPr lang="en-CA" sz="2000" dirty="0"/>
              <a:t>R2(config-if)#no shutdown</a:t>
            </a:r>
          </a:p>
          <a:p>
            <a:pPr marL="0" indent="0">
              <a:buNone/>
            </a:pPr>
            <a:r>
              <a:rPr lang="en-CA" sz="2000" dirty="0"/>
              <a:t>R1(config-if)#exit</a:t>
            </a:r>
          </a:p>
          <a:p>
            <a:pPr marL="0" indent="0">
              <a:buNone/>
            </a:pPr>
            <a:endParaRPr lang="en-CA" sz="2000" dirty="0"/>
          </a:p>
        </p:txBody>
      </p:sp>
      <p:sp>
        <p:nvSpPr>
          <p:cNvPr id="13" name="Rectangle: Rounded Corners 12">
            <a:extLst>
              <a:ext uri="{FF2B5EF4-FFF2-40B4-BE49-F238E27FC236}">
                <a16:creationId xmlns:a16="http://schemas.microsoft.com/office/drawing/2014/main" id="{C4C179D1-5C7A-E7A2-02F2-DE3B6DB73C45}"/>
              </a:ext>
            </a:extLst>
          </p:cNvPr>
          <p:cNvSpPr/>
          <p:nvPr/>
        </p:nvSpPr>
        <p:spPr>
          <a:xfrm>
            <a:off x="10884310" y="4414684"/>
            <a:ext cx="668593" cy="2359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F0/0</a:t>
            </a:r>
            <a:endParaRPr lang="en-CA" sz="1600" dirty="0"/>
          </a:p>
        </p:txBody>
      </p:sp>
      <p:sp>
        <p:nvSpPr>
          <p:cNvPr id="14" name="Rectangle: Rounded Corners 13">
            <a:extLst>
              <a:ext uri="{FF2B5EF4-FFF2-40B4-BE49-F238E27FC236}">
                <a16:creationId xmlns:a16="http://schemas.microsoft.com/office/drawing/2014/main" id="{14201D40-598A-50F7-8246-2C8AC42C84CC}"/>
              </a:ext>
            </a:extLst>
          </p:cNvPr>
          <p:cNvSpPr/>
          <p:nvPr/>
        </p:nvSpPr>
        <p:spPr>
          <a:xfrm>
            <a:off x="10884310" y="5837183"/>
            <a:ext cx="668593" cy="2359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F0/0</a:t>
            </a:r>
            <a:endParaRPr lang="en-CA" sz="1600" dirty="0"/>
          </a:p>
        </p:txBody>
      </p:sp>
    </p:spTree>
    <p:extLst>
      <p:ext uri="{BB962C8B-B14F-4D97-AF65-F5344CB8AC3E}">
        <p14:creationId xmlns:p14="http://schemas.microsoft.com/office/powerpoint/2010/main" val="4276457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E60C5-502E-BBBB-A6C8-73D16ECF29A8}"/>
              </a:ext>
            </a:extLst>
          </p:cNvPr>
          <p:cNvSpPr>
            <a:spLocks noGrp="1"/>
          </p:cNvSpPr>
          <p:nvPr>
            <p:ph idx="1"/>
          </p:nvPr>
        </p:nvSpPr>
        <p:spPr>
          <a:xfrm>
            <a:off x="228600" y="857301"/>
            <a:ext cx="7924800" cy="4445307"/>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CA" sz="2000" dirty="0"/>
              <a:t>R1#</a:t>
            </a:r>
            <a:r>
              <a:rPr lang="en-CA" sz="2000" b="1" dirty="0">
                <a:solidFill>
                  <a:srgbClr val="FF0000"/>
                </a:solidFill>
              </a:rPr>
              <a:t>ping 192.168.0.2</a:t>
            </a:r>
          </a:p>
          <a:p>
            <a:pPr marL="0" indent="0">
              <a:buNone/>
            </a:pPr>
            <a:r>
              <a:rPr lang="en-CA" sz="2000" dirty="0"/>
              <a:t>Type escape sequence to abort.</a:t>
            </a:r>
          </a:p>
          <a:p>
            <a:pPr marL="0" indent="0">
              <a:buNone/>
            </a:pPr>
            <a:r>
              <a:rPr lang="en-CA" sz="2000" dirty="0"/>
              <a:t>Sending 5, 100-byte ICMP </a:t>
            </a:r>
            <a:r>
              <a:rPr lang="en-CA" sz="2000" dirty="0" err="1"/>
              <a:t>Echos</a:t>
            </a:r>
            <a:r>
              <a:rPr lang="en-CA" sz="2000" dirty="0"/>
              <a:t> to 192.168.0.2, timeout is 2 seconds:</a:t>
            </a:r>
          </a:p>
          <a:p>
            <a:pPr marL="0" indent="0">
              <a:buNone/>
            </a:pPr>
            <a:r>
              <a:rPr lang="en-CA" sz="2000" dirty="0"/>
              <a:t>.!!!!</a:t>
            </a:r>
          </a:p>
          <a:p>
            <a:pPr marL="0" indent="0">
              <a:buNone/>
            </a:pPr>
            <a:r>
              <a:rPr lang="en-CA" sz="2000" dirty="0"/>
              <a:t>Success rate is 80 percent (4/5), round-trip min/avg/max = 28/57/80 </a:t>
            </a:r>
            <a:r>
              <a:rPr lang="en-CA" sz="2000" dirty="0" err="1"/>
              <a:t>ms</a:t>
            </a:r>
            <a:endParaRPr lang="en-CA" sz="2000" dirty="0"/>
          </a:p>
          <a:p>
            <a:pPr marL="0" indent="0">
              <a:buNone/>
            </a:pPr>
            <a:r>
              <a:rPr lang="en-CA" sz="2000" dirty="0"/>
              <a:t>R1#conf t</a:t>
            </a:r>
          </a:p>
          <a:p>
            <a:pPr marL="0" indent="0">
              <a:buNone/>
            </a:pPr>
            <a:r>
              <a:rPr lang="en-CA" sz="2000" dirty="0"/>
              <a:t>R1(config)#</a:t>
            </a:r>
            <a:r>
              <a:rPr lang="en-CA" sz="2000" b="1" dirty="0">
                <a:solidFill>
                  <a:srgbClr val="FF0000"/>
                </a:solidFill>
              </a:rPr>
              <a:t>enable secret</a:t>
            </a:r>
            <a:r>
              <a:rPr lang="en-CA" sz="2000" dirty="0"/>
              <a:t> 1234</a:t>
            </a:r>
          </a:p>
          <a:p>
            <a:pPr marL="0" indent="0">
              <a:buNone/>
            </a:pPr>
            <a:r>
              <a:rPr lang="en-CA" sz="2000" dirty="0"/>
              <a:t>R1(config)#</a:t>
            </a:r>
            <a:r>
              <a:rPr lang="en-CA" sz="2000" b="1" dirty="0">
                <a:solidFill>
                  <a:srgbClr val="FF0000"/>
                </a:solidFill>
              </a:rPr>
              <a:t>line </a:t>
            </a:r>
            <a:r>
              <a:rPr lang="en-CA" sz="2000" b="1" dirty="0" err="1">
                <a:solidFill>
                  <a:srgbClr val="FF0000"/>
                </a:solidFill>
              </a:rPr>
              <a:t>vty</a:t>
            </a:r>
            <a:r>
              <a:rPr lang="en-CA" sz="2000" b="1" dirty="0">
                <a:solidFill>
                  <a:srgbClr val="FF0000"/>
                </a:solidFill>
              </a:rPr>
              <a:t> 0 4</a:t>
            </a:r>
          </a:p>
          <a:p>
            <a:pPr marL="0" indent="0">
              <a:buNone/>
            </a:pPr>
            <a:r>
              <a:rPr lang="en-CA" sz="2000" dirty="0"/>
              <a:t>R1(config-line)#</a:t>
            </a:r>
            <a:r>
              <a:rPr lang="en-CA" sz="2000" b="1" dirty="0">
                <a:solidFill>
                  <a:srgbClr val="FF0000"/>
                </a:solidFill>
              </a:rPr>
              <a:t>password</a:t>
            </a:r>
            <a:r>
              <a:rPr lang="en-CA" sz="2000" dirty="0"/>
              <a:t> zinc</a:t>
            </a:r>
          </a:p>
          <a:p>
            <a:pPr marL="0" indent="0">
              <a:buNone/>
            </a:pPr>
            <a:r>
              <a:rPr lang="en-CA" sz="2000" dirty="0"/>
              <a:t>R1(config-line)#</a:t>
            </a:r>
            <a:r>
              <a:rPr lang="en-CA" sz="2000" b="1" dirty="0">
                <a:solidFill>
                  <a:srgbClr val="FF0000"/>
                </a:solidFill>
              </a:rPr>
              <a:t>login</a:t>
            </a:r>
          </a:p>
          <a:p>
            <a:pPr marL="0" indent="0">
              <a:buNone/>
            </a:pPr>
            <a:r>
              <a:rPr lang="en-CA" sz="2000" dirty="0"/>
              <a:t>R1(config-line)#do </a:t>
            </a:r>
            <a:r>
              <a:rPr lang="en-CA" sz="2000" dirty="0" err="1"/>
              <a:t>wr</a:t>
            </a:r>
            <a:endParaRPr lang="en-CA" sz="2000" dirty="0"/>
          </a:p>
        </p:txBody>
      </p:sp>
      <p:sp>
        <p:nvSpPr>
          <p:cNvPr id="4" name="Footer Placeholder 3">
            <a:extLst>
              <a:ext uri="{FF2B5EF4-FFF2-40B4-BE49-F238E27FC236}">
                <a16:creationId xmlns:a16="http://schemas.microsoft.com/office/drawing/2014/main" id="{5993D74C-6FB5-3F2D-8049-4CB9853CB1C5}"/>
              </a:ext>
            </a:extLst>
          </p:cNvPr>
          <p:cNvSpPr>
            <a:spLocks noGrp="1"/>
          </p:cNvSpPr>
          <p:nvPr>
            <p:ph type="ftr" sz="quarter" idx="11"/>
          </p:nvPr>
        </p:nvSpPr>
        <p:spPr/>
        <p:txBody>
          <a:bodyPr/>
          <a:lstStyle/>
          <a:p>
            <a:r>
              <a:rPr lang="sv-SE"/>
              <a:t>INST. : ENG.ALI BANI BAKAR &amp; ENG.Dana Al-Mahrouk</a:t>
            </a:r>
            <a:endParaRPr lang="en-CA"/>
          </a:p>
        </p:txBody>
      </p:sp>
      <p:sp>
        <p:nvSpPr>
          <p:cNvPr id="5" name="Content Placeholder 2">
            <a:extLst>
              <a:ext uri="{FF2B5EF4-FFF2-40B4-BE49-F238E27FC236}">
                <a16:creationId xmlns:a16="http://schemas.microsoft.com/office/drawing/2014/main" id="{E65DE4E0-4897-158E-CA66-477112C58F48}"/>
              </a:ext>
            </a:extLst>
          </p:cNvPr>
          <p:cNvSpPr txBox="1">
            <a:spLocks/>
          </p:cNvSpPr>
          <p:nvPr/>
        </p:nvSpPr>
        <p:spPr>
          <a:xfrm>
            <a:off x="8475406" y="857301"/>
            <a:ext cx="3401961" cy="278857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dirty="0"/>
              <a:t>R2#</a:t>
            </a:r>
            <a:r>
              <a:rPr lang="en-CA" sz="2000" b="1" dirty="0">
                <a:solidFill>
                  <a:srgbClr val="FF0000"/>
                </a:solidFill>
              </a:rPr>
              <a:t>telnet 192.168.0.1</a:t>
            </a:r>
          </a:p>
          <a:p>
            <a:pPr marL="0" indent="0">
              <a:buNone/>
            </a:pPr>
            <a:r>
              <a:rPr lang="en-CA" sz="2000" dirty="0"/>
              <a:t>Trying 192.168.0.1 ... </a:t>
            </a:r>
            <a:r>
              <a:rPr lang="en-CA" sz="2000" b="1" dirty="0">
                <a:solidFill>
                  <a:srgbClr val="FF0000"/>
                </a:solidFill>
              </a:rPr>
              <a:t>Open</a:t>
            </a:r>
          </a:p>
          <a:p>
            <a:pPr marL="0" indent="0">
              <a:buNone/>
            </a:pPr>
            <a:r>
              <a:rPr lang="en-CA" sz="2000" dirty="0"/>
              <a:t>User Access Verification</a:t>
            </a:r>
          </a:p>
          <a:p>
            <a:pPr marL="0" indent="0">
              <a:buNone/>
            </a:pPr>
            <a:r>
              <a:rPr lang="en-CA" sz="2000" dirty="0"/>
              <a:t>Password: &lt;zinc&gt;</a:t>
            </a:r>
          </a:p>
          <a:p>
            <a:pPr marL="0" indent="0">
              <a:buNone/>
            </a:pPr>
            <a:r>
              <a:rPr lang="en-CA" sz="2000" dirty="0"/>
              <a:t>R1&gt;</a:t>
            </a:r>
            <a:r>
              <a:rPr lang="en-CA" sz="2000" dirty="0" err="1"/>
              <a:t>en</a:t>
            </a:r>
            <a:endParaRPr lang="en-CA" sz="2000" dirty="0"/>
          </a:p>
          <a:p>
            <a:pPr marL="0" indent="0">
              <a:buNone/>
            </a:pPr>
            <a:r>
              <a:rPr lang="en-CA" sz="2000" dirty="0"/>
              <a:t>Password: &lt;1234&gt;</a:t>
            </a:r>
          </a:p>
          <a:p>
            <a:pPr marL="0" indent="0">
              <a:buNone/>
            </a:pPr>
            <a:r>
              <a:rPr lang="en-CA" sz="2000" dirty="0"/>
              <a:t>R1#</a:t>
            </a:r>
          </a:p>
          <a:p>
            <a:pPr marL="0" indent="0">
              <a:buNone/>
            </a:pPr>
            <a:endParaRPr lang="en-CA" sz="2000" dirty="0"/>
          </a:p>
        </p:txBody>
      </p:sp>
    </p:spTree>
    <p:extLst>
      <p:ext uri="{BB962C8B-B14F-4D97-AF65-F5344CB8AC3E}">
        <p14:creationId xmlns:p14="http://schemas.microsoft.com/office/powerpoint/2010/main" val="22738531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47BC-5109-544A-1F64-CBE12C6B5218}"/>
              </a:ext>
            </a:extLst>
          </p:cNvPr>
          <p:cNvSpPr>
            <a:spLocks noGrp="1"/>
          </p:cNvSpPr>
          <p:nvPr>
            <p:ph type="title"/>
          </p:nvPr>
        </p:nvSpPr>
        <p:spPr/>
        <p:txBody>
          <a:bodyPr/>
          <a:lstStyle/>
          <a:p>
            <a:r>
              <a:rPr lang="en-US" dirty="0"/>
              <a:t>Telnet Capture</a:t>
            </a:r>
            <a:endParaRPr lang="en-CA" dirty="0"/>
          </a:p>
        </p:txBody>
      </p:sp>
      <p:sp>
        <p:nvSpPr>
          <p:cNvPr id="3" name="Content Placeholder 2">
            <a:extLst>
              <a:ext uri="{FF2B5EF4-FFF2-40B4-BE49-F238E27FC236}">
                <a16:creationId xmlns:a16="http://schemas.microsoft.com/office/drawing/2014/main" id="{1E5E4D26-6F37-D22F-8F91-13BB2AE72870}"/>
              </a:ext>
            </a:extLst>
          </p:cNvPr>
          <p:cNvSpPr>
            <a:spLocks noGrp="1"/>
          </p:cNvSpPr>
          <p:nvPr>
            <p:ph idx="1"/>
          </p:nvPr>
        </p:nvSpPr>
        <p:spPr>
          <a:xfrm>
            <a:off x="838200" y="1825625"/>
            <a:ext cx="7420897" cy="4240878"/>
          </a:xfrm>
        </p:spPr>
        <p:txBody>
          <a:bodyPr/>
          <a:lstStyle/>
          <a:p>
            <a:pPr marL="0" indent="0">
              <a:buNone/>
            </a:pPr>
            <a:r>
              <a:rPr lang="en-US" dirty="0"/>
              <a:t>Q: What can Hacker see?</a:t>
            </a:r>
          </a:p>
          <a:p>
            <a:pPr marL="0" indent="0">
              <a:buNone/>
            </a:pPr>
            <a:r>
              <a:rPr lang="en-US" dirty="0"/>
              <a:t>Q: How is client and how is server?</a:t>
            </a:r>
          </a:p>
          <a:p>
            <a:pPr marL="0" indent="0">
              <a:buNone/>
            </a:pPr>
            <a:r>
              <a:rPr lang="en-US" dirty="0"/>
              <a:t>Q: Telnet Layer?</a:t>
            </a:r>
            <a:endParaRPr lang="en-CA" dirty="0"/>
          </a:p>
        </p:txBody>
      </p:sp>
      <p:sp>
        <p:nvSpPr>
          <p:cNvPr id="4" name="Footer Placeholder 3">
            <a:extLst>
              <a:ext uri="{FF2B5EF4-FFF2-40B4-BE49-F238E27FC236}">
                <a16:creationId xmlns:a16="http://schemas.microsoft.com/office/drawing/2014/main" id="{6D47AC53-38C0-DC53-EF8C-3FCAFB5C1D75}"/>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screenshot of a computer&#10;&#10;Description automatically generated">
            <a:extLst>
              <a:ext uri="{FF2B5EF4-FFF2-40B4-BE49-F238E27FC236}">
                <a16:creationId xmlns:a16="http://schemas.microsoft.com/office/drawing/2014/main" id="{246156C4-5085-5423-75B8-910998B1B429}"/>
              </a:ext>
            </a:extLst>
          </p:cNvPr>
          <p:cNvPicPr>
            <a:picLocks noChangeAspect="1"/>
          </p:cNvPicPr>
          <p:nvPr/>
        </p:nvPicPr>
        <p:blipFill rotWithShape="1">
          <a:blip r:embed="rId2">
            <a:extLst>
              <a:ext uri="{28A0092B-C50C-407E-A947-70E740481C1C}">
                <a14:useLocalDpi xmlns:a14="http://schemas.microsoft.com/office/drawing/2010/main" val="0"/>
              </a:ext>
            </a:extLst>
          </a:blip>
          <a:srcRect l="44839" t="21219" r="48629" b="47383"/>
          <a:stretch/>
        </p:blipFill>
        <p:spPr>
          <a:xfrm>
            <a:off x="9497961" y="1467559"/>
            <a:ext cx="1700979" cy="4598944"/>
          </a:xfrm>
          <a:prstGeom prst="rect">
            <a:avLst/>
          </a:prstGeom>
        </p:spPr>
      </p:pic>
    </p:spTree>
    <p:extLst>
      <p:ext uri="{BB962C8B-B14F-4D97-AF65-F5344CB8AC3E}">
        <p14:creationId xmlns:p14="http://schemas.microsoft.com/office/powerpoint/2010/main" val="21722139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035F54-5100-0049-212D-A99F65A23429}"/>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screenshot of a computer&#10;&#10;Description automatically generated">
            <a:extLst>
              <a:ext uri="{FF2B5EF4-FFF2-40B4-BE49-F238E27FC236}">
                <a16:creationId xmlns:a16="http://schemas.microsoft.com/office/drawing/2014/main" id="{9D6746BF-AF72-6831-6DD9-6C14C4413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581891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D4E9CB0-6C6F-D722-292F-0F935DB6AA2D}"/>
              </a:ext>
            </a:extLst>
          </p:cNvPr>
          <p:cNvSpPr>
            <a:spLocks noGrp="1"/>
          </p:cNvSpPr>
          <p:nvPr>
            <p:ph type="ftr" sz="quarter" idx="11"/>
          </p:nvPr>
        </p:nvSpPr>
        <p:spPr/>
        <p:txBody>
          <a:bodyPr/>
          <a:lstStyle/>
          <a:p>
            <a:r>
              <a:rPr lang="sv-SE"/>
              <a:t>INST. : ENG.ALI BANI BAKAR &amp; ENG.Dana Al-Mahrouk</a:t>
            </a:r>
            <a:endParaRPr lang="en-CA"/>
          </a:p>
        </p:txBody>
      </p:sp>
      <p:pic>
        <p:nvPicPr>
          <p:cNvPr id="8" name="Picture 7" descr="A screenshot of a computer&#10;&#10;Description automatically generated">
            <a:extLst>
              <a:ext uri="{FF2B5EF4-FFF2-40B4-BE49-F238E27FC236}">
                <a16:creationId xmlns:a16="http://schemas.microsoft.com/office/drawing/2014/main" id="{261A2043-88C7-80A6-6873-DECF8F93FE5E}"/>
              </a:ext>
            </a:extLst>
          </p:cNvPr>
          <p:cNvPicPr>
            <a:picLocks noChangeAspect="1"/>
          </p:cNvPicPr>
          <p:nvPr/>
        </p:nvPicPr>
        <p:blipFill rotWithShape="1">
          <a:blip r:embed="rId2">
            <a:extLst>
              <a:ext uri="{28A0092B-C50C-407E-A947-70E740481C1C}">
                <a14:useLocalDpi xmlns:a14="http://schemas.microsoft.com/office/drawing/2010/main" val="0"/>
              </a:ext>
            </a:extLst>
          </a:blip>
          <a:srcRect t="8602" r="35242" b="30896"/>
          <a:stretch/>
        </p:blipFill>
        <p:spPr>
          <a:xfrm>
            <a:off x="0" y="-3107"/>
            <a:ext cx="12192000" cy="6407253"/>
          </a:xfrm>
          <a:prstGeom prst="rect">
            <a:avLst/>
          </a:prstGeom>
        </p:spPr>
      </p:pic>
      <p:sp>
        <p:nvSpPr>
          <p:cNvPr id="9" name="Rectangle: Rounded Corners 8">
            <a:extLst>
              <a:ext uri="{FF2B5EF4-FFF2-40B4-BE49-F238E27FC236}">
                <a16:creationId xmlns:a16="http://schemas.microsoft.com/office/drawing/2014/main" id="{EA2739BA-4277-E6AE-5FB8-D3339C286EBE}"/>
              </a:ext>
            </a:extLst>
          </p:cNvPr>
          <p:cNvSpPr/>
          <p:nvPr/>
        </p:nvSpPr>
        <p:spPr>
          <a:xfrm>
            <a:off x="5712542" y="4857135"/>
            <a:ext cx="6587613" cy="462117"/>
          </a:xfrm>
          <a:prstGeom prst="round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3821430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3799</TotalTime>
  <Words>13923</Words>
  <Application>Microsoft Office PowerPoint</Application>
  <PresentationFormat>Widescreen</PresentationFormat>
  <Paragraphs>2345</Paragraphs>
  <Slides>202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202</vt:i4>
      </vt:variant>
    </vt:vector>
  </HeadingPairs>
  <TitlesOfParts>
    <vt:vector size="210" baseType="lpstr">
      <vt:lpstr>Aharoni</vt:lpstr>
      <vt:lpstr>Aptos</vt:lpstr>
      <vt:lpstr>Aptos Display</vt:lpstr>
      <vt:lpstr>Arial</vt:lpstr>
      <vt:lpstr>Arial Black</vt:lpstr>
      <vt:lpstr>Cambria Math</vt:lpstr>
      <vt:lpstr>Wingdings</vt:lpstr>
      <vt:lpstr>Office Theme</vt:lpstr>
      <vt:lpstr>CYBER SECURITY UPSKILLING  PROGRAM  قدم خلال مبادرة زنك/2 في جامعة البلقاء التطبيقية  بالتعاون مع أكاديمية سايبر شيلد  AUG 2024 Networks Part Version 1</vt:lpstr>
      <vt:lpstr>Outline</vt:lpstr>
      <vt:lpstr>Networking </vt:lpstr>
      <vt:lpstr>Day 1</vt:lpstr>
      <vt:lpstr>TCP/IP Model</vt:lpstr>
      <vt:lpstr>Network Devices</vt:lpstr>
      <vt:lpstr>Message</vt:lpstr>
      <vt:lpstr>PowerPoint Presentation</vt:lpstr>
      <vt:lpstr>PowerPoint Presentation</vt:lpstr>
      <vt:lpstr>Message Transport</vt:lpstr>
      <vt:lpstr>PowerPoint Presentation</vt:lpstr>
      <vt:lpstr>PowerPoint Presentation</vt:lpstr>
      <vt:lpstr>PowerPoint Presentation</vt:lpstr>
      <vt:lpstr>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Router</vt:lpstr>
      <vt:lpstr>PowerPoint Presentation</vt:lpstr>
      <vt:lpstr>PowerPoint Presentation</vt:lpstr>
      <vt:lpstr>Question </vt:lpstr>
      <vt:lpstr>Day 2</vt:lpstr>
      <vt:lpstr>IPv4</vt:lpstr>
      <vt:lpstr>Network ID</vt:lpstr>
      <vt:lpstr>Ex1:</vt:lpstr>
      <vt:lpstr>Ex2:</vt:lpstr>
      <vt:lpstr>Ex3:</vt:lpstr>
      <vt:lpstr>Ex4:</vt:lpstr>
      <vt:lpstr>HW:</vt:lpstr>
      <vt:lpstr>Ex5:</vt:lpstr>
      <vt:lpstr>PowerPoint Presentation</vt:lpstr>
      <vt:lpstr>DHCP Protocol </vt:lpstr>
      <vt:lpstr>DHCP Device?</vt:lpstr>
      <vt:lpstr>DHCP Server</vt:lpstr>
      <vt:lpstr>How it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3</vt:lpstr>
      <vt:lpstr>Transport Layer</vt:lpstr>
      <vt:lpstr>Port</vt:lpstr>
      <vt:lpstr>Question</vt:lpstr>
      <vt:lpstr>PowerPoint Presentation</vt:lpstr>
      <vt:lpstr>PowerPoint Presentation</vt:lpstr>
      <vt:lpstr>PowerPoint Presentation</vt:lpstr>
      <vt:lpstr>PowerPoint Presentation</vt:lpstr>
      <vt:lpstr>Basic configuration for Router using CLI</vt:lpstr>
      <vt:lpstr>Route Command</vt:lpstr>
      <vt:lpstr>PC in CLI</vt:lpstr>
      <vt:lpstr>DHCP Router</vt:lpstr>
      <vt:lpstr>PowerPoint Presentation</vt:lpstr>
      <vt:lpstr>R1 DHCP Router</vt:lpstr>
      <vt:lpstr>PowerPoint Presentation</vt:lpstr>
      <vt:lpstr>PowerPoint Presentation</vt:lpstr>
      <vt:lpstr>PowerPoint Presentation</vt:lpstr>
      <vt:lpstr>PowerPoint Presentation</vt:lpstr>
      <vt:lpstr>SubNetting</vt:lpstr>
      <vt:lpstr>Ex1:</vt:lpstr>
      <vt:lpstr>Ex2:</vt:lpstr>
      <vt:lpstr>Ex3:</vt:lpstr>
      <vt:lpstr>Day 4</vt:lpstr>
      <vt:lpstr>Day 4 </vt:lpstr>
      <vt:lpstr>Transport Layer Function</vt:lpstr>
      <vt:lpstr>2. Segmentation (Both)</vt:lpstr>
      <vt:lpstr>3. Flow Control (TCP Only)</vt:lpstr>
      <vt:lpstr>4. Congestion Control (TCP Only)</vt:lpstr>
      <vt:lpstr>5. Error Detection &amp; Correction</vt:lpstr>
      <vt:lpstr>TCP Header</vt:lpstr>
      <vt:lpstr>UDP Header</vt:lpstr>
      <vt:lpstr>PowerPoint Presentation</vt:lpstr>
      <vt:lpstr>Application Layer Protocol  (TCP | UDP)</vt:lpstr>
      <vt:lpstr>Session </vt:lpstr>
      <vt:lpstr>Router Password</vt:lpstr>
      <vt:lpstr>1. Enable Password</vt:lpstr>
      <vt:lpstr>3. Console Password</vt:lpstr>
      <vt:lpstr>VTY Connection Router using Telnet </vt:lpstr>
      <vt:lpstr>Secure of VTY Connection in GNS3</vt:lpstr>
      <vt:lpstr>PowerPoint Presentation</vt:lpstr>
      <vt:lpstr>Telnet Capture</vt:lpstr>
      <vt:lpstr>PowerPoint Presentation</vt:lpstr>
      <vt:lpstr>PowerPoint Presentation</vt:lpstr>
      <vt:lpstr>Ohhh No…   Hacker See every things</vt:lpstr>
      <vt:lpstr>Private &amp; Public IP Address</vt:lpstr>
      <vt:lpstr>NAT (Network Address Translation)</vt:lpstr>
      <vt:lpstr>Mail Protocols</vt:lpstr>
      <vt:lpstr>Ans:</vt:lpstr>
      <vt:lpstr>Cont…</vt:lpstr>
      <vt:lpstr>Subnetting</vt:lpstr>
      <vt:lpstr>Broadcast Domain</vt:lpstr>
      <vt:lpstr>VLAN (L2 Switch)</vt:lpstr>
      <vt:lpstr>Day 5 </vt:lpstr>
      <vt:lpstr>Switch Show VLANs</vt:lpstr>
      <vt:lpstr>Example 1</vt:lpstr>
      <vt:lpstr>Example 1</vt:lpstr>
      <vt:lpstr>Example 1</vt:lpstr>
      <vt:lpstr>Switch Show VLANs</vt:lpstr>
      <vt:lpstr>Connection</vt:lpstr>
      <vt:lpstr>Example 2</vt:lpstr>
      <vt:lpstr>Switch Port Models</vt:lpstr>
      <vt:lpstr>Access Mode Used</vt:lpstr>
      <vt:lpstr>Problem</vt:lpstr>
      <vt:lpstr>2. Trunk Mode</vt:lpstr>
      <vt:lpstr>Use Trunk</vt:lpstr>
      <vt:lpstr>Dynamic Mode (Auto and Desirable Modes)</vt:lpstr>
      <vt:lpstr>Dynamic Trunking Protocol (1. Access)</vt:lpstr>
      <vt:lpstr>Dynamic Trunking Protocol (2. Trunk)</vt:lpstr>
      <vt:lpstr>Dynamic Trunking Protocol (3. Auto)</vt:lpstr>
      <vt:lpstr>Dynamic Trunking Protocol (4. Desirable)</vt:lpstr>
      <vt:lpstr>Hacker</vt:lpstr>
      <vt:lpstr>Problem</vt:lpstr>
      <vt:lpstr>PowerPoint Presentation</vt:lpstr>
      <vt:lpstr>Inter VLAN</vt:lpstr>
      <vt:lpstr>Wire </vt:lpstr>
      <vt:lpstr>IntrVLAN Example</vt:lpstr>
      <vt:lpstr>PowerPoint Presentation</vt:lpstr>
      <vt:lpstr>Routing</vt:lpstr>
      <vt:lpstr>PowerPoint Presentation</vt:lpstr>
      <vt:lpstr>PowerPoint Presentation</vt:lpstr>
      <vt:lpstr>Static VS Dynamic Routing</vt:lpstr>
      <vt:lpstr>Static Routing Example</vt:lpstr>
      <vt:lpstr>What Happens? </vt:lpstr>
      <vt:lpstr>CLI</vt:lpstr>
      <vt:lpstr>Routing Table</vt:lpstr>
      <vt:lpstr>Direct Connect</vt:lpstr>
      <vt:lpstr>Day 6</vt:lpstr>
      <vt:lpstr>Static Routing Example</vt:lpstr>
      <vt:lpstr>CLI</vt:lpstr>
      <vt:lpstr>No Connection…</vt:lpstr>
      <vt:lpstr>Reply From the gateway…</vt:lpstr>
      <vt:lpstr>How do we solve this problem?</vt:lpstr>
      <vt:lpstr>PowerPoint Presentation</vt:lpstr>
      <vt:lpstr>Will the devices communicate now?</vt:lpstr>
      <vt:lpstr>Why request time out?</vt:lpstr>
      <vt:lpstr>PowerPoint Presentation</vt:lpstr>
      <vt:lpstr>Ping Scanner</vt:lpstr>
      <vt:lpstr>Routing</vt:lpstr>
      <vt:lpstr>Dynamic Routing</vt:lpstr>
      <vt:lpstr>Cont…</vt:lpstr>
      <vt:lpstr>OSPF (Open Shortest Path First)</vt:lpstr>
      <vt:lpstr>Cost</vt:lpstr>
      <vt:lpstr>OSPF Steps</vt:lpstr>
      <vt:lpstr>OSPF Area</vt:lpstr>
      <vt:lpstr>ABR Router</vt:lpstr>
      <vt:lpstr>Dynamic Routing Example 1</vt:lpstr>
      <vt:lpstr>CLI</vt:lpstr>
      <vt:lpstr>PowerPoint Presentation</vt:lpstr>
      <vt:lpstr>Dynamic Routing Example 2</vt:lpstr>
      <vt:lpstr>PowerPoint Presentation</vt:lpstr>
      <vt:lpstr>GNS3 Example</vt:lpstr>
      <vt:lpstr>PowerPoint Presentation</vt:lpstr>
      <vt:lpstr>PowerPoint Presentation</vt:lpstr>
      <vt:lpstr>Message</vt:lpstr>
      <vt:lpstr>Broadcast</vt:lpstr>
      <vt:lpstr>Uni-cast</vt:lpstr>
      <vt:lpstr>Multicast</vt:lpstr>
      <vt:lpstr>PowerPoint Presentation</vt:lpstr>
      <vt:lpstr>Configuration Register</vt:lpstr>
      <vt:lpstr>Configuration Register 0x2102</vt:lpstr>
      <vt:lpstr>Configuration Register 0x2142</vt:lpstr>
      <vt:lpstr>PowerPoint Presentation</vt:lpstr>
      <vt:lpstr>PowerPoint Presentation</vt:lpstr>
      <vt:lpstr>PowerPoint Presentation</vt:lpstr>
      <vt:lpstr>Day 7</vt:lpstr>
      <vt:lpstr>Cont…</vt:lpstr>
      <vt:lpstr>PowerPoint Presentation</vt:lpstr>
      <vt:lpstr>PowerPoint Presentation</vt:lpstr>
      <vt:lpstr>Network Design Structure</vt:lpstr>
      <vt:lpstr>2. Distribution Layer</vt:lpstr>
      <vt:lpstr>3. Access Layer</vt:lpstr>
      <vt:lpstr>Cont…</vt:lpstr>
      <vt:lpstr>Key Considerations</vt:lpstr>
      <vt:lpstr>Data center</vt:lpstr>
      <vt:lpstr>Servers </vt:lpstr>
      <vt:lpstr>PowerPoint Presentation</vt:lpstr>
      <vt:lpstr>PowerPoint Presentation</vt:lpstr>
      <vt:lpstr>PowerPoint Presentation</vt:lpstr>
      <vt:lpstr>Mail Server</vt:lpstr>
      <vt:lpstr>Log Server</vt:lpstr>
      <vt:lpstr>Authentication Server</vt:lpstr>
      <vt:lpstr>TACACS Server</vt:lpstr>
      <vt:lpstr>Radius Server</vt:lpstr>
      <vt:lpstr>Kerberos Server</vt:lpstr>
      <vt:lpstr>Internal Hacker   VS   External Hacker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dana al mahrouk</dc:creator>
  <cp:lastModifiedBy>dana al mahrouk</cp:lastModifiedBy>
  <cp:revision>125</cp:revision>
  <dcterms:created xsi:type="dcterms:W3CDTF">2024-07-14T18:34:14Z</dcterms:created>
  <dcterms:modified xsi:type="dcterms:W3CDTF">2024-09-24T21:16:36Z</dcterms:modified>
</cp:coreProperties>
</file>